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Hind"/>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4" roundtripDataSignature="AMtx7mgPCX7DHqB1nUqrCDVT3PRT12luy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55A7C23-0AC6-4E52-B772-696D5475BF10}">
  <a:tblStyle styleId="{755A7C23-0AC6-4E52-B772-696D5475BF10}" styleName="Table_0">
    <a:wholeTbl>
      <a:tcTxStyle b="off" i="off">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Hind-regular.fntdata"/><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font" Target="fonts/Hind-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 name="Google Shape;25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18"/>
          <p:cNvSpPr txBox="1"/>
          <p:nvPr>
            <p:ph type="ctrTitle"/>
          </p:nvPr>
        </p:nvSpPr>
        <p:spPr>
          <a:xfrm>
            <a:off x="2328150" y="1991825"/>
            <a:ext cx="4487700" cy="1159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600"/>
              <a:buNone/>
              <a:defRPr sz="46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11" name="Google Shape;11;p18"/>
          <p:cNvSpPr/>
          <p:nvPr/>
        </p:nvSpPr>
        <p:spPr>
          <a:xfrm flipH="1" rot="5400000">
            <a:off x="6177275" y="-42338"/>
            <a:ext cx="3688200" cy="22461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2" name="Google Shape;12;p18"/>
          <p:cNvSpPr/>
          <p:nvPr/>
        </p:nvSpPr>
        <p:spPr>
          <a:xfrm flipH="1" rot="5400000">
            <a:off x="-698074" y="3247200"/>
            <a:ext cx="3573900" cy="2177100"/>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3" name="Google Shape;13;p18"/>
          <p:cNvSpPr/>
          <p:nvPr/>
        </p:nvSpPr>
        <p:spPr>
          <a:xfrm flipH="1" rot="-5400000">
            <a:off x="-428544" y="2831032"/>
            <a:ext cx="2195100" cy="1338000"/>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4" name="Google Shape;14;p18"/>
          <p:cNvSpPr/>
          <p:nvPr/>
        </p:nvSpPr>
        <p:spPr>
          <a:xfrm flipH="1" rot="-5400000">
            <a:off x="563748" y="2068298"/>
            <a:ext cx="1518900" cy="925500"/>
          </a:xfrm>
          <a:prstGeom prst="parallelogram">
            <a:avLst>
              <a:gd fmla="val 81897" name="adj"/>
            </a:avLst>
          </a:prstGeom>
          <a:solidFill>
            <a:srgbClr val="0066FF">
              <a:alpha val="2235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5" name="Google Shape;15;p18"/>
          <p:cNvSpPr/>
          <p:nvPr/>
        </p:nvSpPr>
        <p:spPr>
          <a:xfrm rot="5400000">
            <a:off x="-253698" y="2260564"/>
            <a:ext cx="1297200" cy="7899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6" name="Google Shape;16;p18"/>
          <p:cNvSpPr/>
          <p:nvPr/>
        </p:nvSpPr>
        <p:spPr>
          <a:xfrm rot="-5400000">
            <a:off x="-192598" y="1950593"/>
            <a:ext cx="985800" cy="600600"/>
          </a:xfrm>
          <a:prstGeom prst="parallelogram">
            <a:avLst>
              <a:gd fmla="val 81897" name="adj"/>
            </a:avLst>
          </a:prstGeom>
          <a:solidFill>
            <a:srgbClr val="FFFFFF">
              <a:alpha val="1411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7" name="Google Shape;17;p18"/>
          <p:cNvSpPr/>
          <p:nvPr/>
        </p:nvSpPr>
        <p:spPr>
          <a:xfrm flipH="1" rot="5400000">
            <a:off x="7217675" y="1270025"/>
            <a:ext cx="2394600" cy="1458900"/>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8" name="Google Shape;18;p18"/>
          <p:cNvSpPr/>
          <p:nvPr/>
        </p:nvSpPr>
        <p:spPr>
          <a:xfrm rot="-5400000">
            <a:off x="7922499" y="2744289"/>
            <a:ext cx="1518600" cy="925500"/>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9" name="Google Shape;19;p18"/>
          <p:cNvSpPr/>
          <p:nvPr/>
        </p:nvSpPr>
        <p:spPr>
          <a:xfrm flipH="1" rot="-5400000">
            <a:off x="7315902" y="2802275"/>
            <a:ext cx="1027800" cy="626100"/>
          </a:xfrm>
          <a:prstGeom prst="parallelogram">
            <a:avLst>
              <a:gd fmla="val 81897" name="adj"/>
            </a:avLst>
          </a:prstGeom>
          <a:solidFill>
            <a:srgbClr val="FFFFFF">
              <a:alpha val="1411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0" name="Google Shape;20;p18"/>
          <p:cNvSpPr/>
          <p:nvPr/>
        </p:nvSpPr>
        <p:spPr>
          <a:xfrm flipH="1" rot="-5400000">
            <a:off x="6337825" y="578875"/>
            <a:ext cx="1520100" cy="926100"/>
          </a:xfrm>
          <a:prstGeom prst="parallelogram">
            <a:avLst>
              <a:gd fmla="val 81897" name="adj"/>
            </a:avLst>
          </a:prstGeom>
          <a:solidFill>
            <a:srgbClr val="0066FF">
              <a:alpha val="2235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1" name="Shape 21"/>
        <p:cNvGrpSpPr/>
        <p:nvPr/>
      </p:nvGrpSpPr>
      <p:grpSpPr>
        <a:xfrm>
          <a:off x="0" y="0"/>
          <a:ext cx="0" cy="0"/>
          <a:chOff x="0" y="0"/>
          <a:chExt cx="0" cy="0"/>
        </a:xfrm>
      </p:grpSpPr>
      <p:sp>
        <p:nvSpPr>
          <p:cNvPr id="22" name="Google Shape;22;p19"/>
          <p:cNvSpPr txBox="1"/>
          <p:nvPr>
            <p:ph type="title"/>
          </p:nvPr>
        </p:nvSpPr>
        <p:spPr>
          <a:xfrm>
            <a:off x="1067088" y="912850"/>
            <a:ext cx="5972100" cy="636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3" name="Google Shape;23;p19"/>
          <p:cNvSpPr txBox="1"/>
          <p:nvPr>
            <p:ph idx="1" type="body"/>
          </p:nvPr>
        </p:nvSpPr>
        <p:spPr>
          <a:xfrm>
            <a:off x="1067100" y="1706950"/>
            <a:ext cx="2977800" cy="32187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sz="1800"/>
            </a:lvl4pPr>
            <a:lvl5pPr indent="-342900" lvl="4" marL="2286000" algn="l">
              <a:lnSpc>
                <a:spcPct val="100000"/>
              </a:lnSpc>
              <a:spcBef>
                <a:spcPts val="0"/>
              </a:spcBef>
              <a:spcAft>
                <a:spcPts val="0"/>
              </a:spcAft>
              <a:buSzPts val="1800"/>
              <a:buChar char="›"/>
              <a:defRPr sz="1800"/>
            </a:lvl5pPr>
            <a:lvl6pPr indent="-342900" lvl="5" marL="2743200" algn="l">
              <a:lnSpc>
                <a:spcPct val="100000"/>
              </a:lnSpc>
              <a:spcBef>
                <a:spcPts val="0"/>
              </a:spcBef>
              <a:spcAft>
                <a:spcPts val="0"/>
              </a:spcAft>
              <a:buSzPts val="1800"/>
              <a:buChar char="›"/>
              <a:defRPr sz="1800"/>
            </a:lvl6pPr>
            <a:lvl7pPr indent="-342900" lvl="6" marL="3200400" algn="l">
              <a:lnSpc>
                <a:spcPct val="100000"/>
              </a:lnSpc>
              <a:spcBef>
                <a:spcPts val="0"/>
              </a:spcBef>
              <a:spcAft>
                <a:spcPts val="0"/>
              </a:spcAft>
              <a:buSzPts val="1800"/>
              <a:buChar char="›"/>
              <a:defRPr sz="1800"/>
            </a:lvl7pPr>
            <a:lvl8pPr indent="-342900" lvl="7" marL="3657600" algn="l">
              <a:lnSpc>
                <a:spcPct val="100000"/>
              </a:lnSpc>
              <a:spcBef>
                <a:spcPts val="0"/>
              </a:spcBef>
              <a:spcAft>
                <a:spcPts val="0"/>
              </a:spcAft>
              <a:buSzPts val="1800"/>
              <a:buChar char="›"/>
              <a:defRPr sz="1800"/>
            </a:lvl8pPr>
            <a:lvl9pPr indent="-342900" lvl="8" marL="4114800" algn="l">
              <a:lnSpc>
                <a:spcPct val="100000"/>
              </a:lnSpc>
              <a:spcBef>
                <a:spcPts val="0"/>
              </a:spcBef>
              <a:spcAft>
                <a:spcPts val="0"/>
              </a:spcAft>
              <a:buSzPts val="1800"/>
              <a:buChar char="»"/>
              <a:defRPr sz="1800"/>
            </a:lvl9pPr>
          </a:lstStyle>
          <a:p/>
        </p:txBody>
      </p:sp>
      <p:sp>
        <p:nvSpPr>
          <p:cNvPr id="24" name="Google Shape;24;p19"/>
          <p:cNvSpPr txBox="1"/>
          <p:nvPr>
            <p:ph idx="2" type="body"/>
          </p:nvPr>
        </p:nvSpPr>
        <p:spPr>
          <a:xfrm>
            <a:off x="4224149" y="1706950"/>
            <a:ext cx="2977800" cy="32187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sz="1800"/>
            </a:lvl4pPr>
            <a:lvl5pPr indent="-342900" lvl="4" marL="2286000" algn="l">
              <a:lnSpc>
                <a:spcPct val="100000"/>
              </a:lnSpc>
              <a:spcBef>
                <a:spcPts val="0"/>
              </a:spcBef>
              <a:spcAft>
                <a:spcPts val="0"/>
              </a:spcAft>
              <a:buSzPts val="1800"/>
              <a:buChar char="›"/>
              <a:defRPr sz="1800"/>
            </a:lvl5pPr>
            <a:lvl6pPr indent="-342900" lvl="5" marL="2743200" algn="l">
              <a:lnSpc>
                <a:spcPct val="100000"/>
              </a:lnSpc>
              <a:spcBef>
                <a:spcPts val="0"/>
              </a:spcBef>
              <a:spcAft>
                <a:spcPts val="0"/>
              </a:spcAft>
              <a:buSzPts val="1800"/>
              <a:buChar char="›"/>
              <a:defRPr sz="1800"/>
            </a:lvl6pPr>
            <a:lvl7pPr indent="-342900" lvl="6" marL="3200400" algn="l">
              <a:lnSpc>
                <a:spcPct val="100000"/>
              </a:lnSpc>
              <a:spcBef>
                <a:spcPts val="0"/>
              </a:spcBef>
              <a:spcAft>
                <a:spcPts val="0"/>
              </a:spcAft>
              <a:buSzPts val="1800"/>
              <a:buChar char="›"/>
              <a:defRPr sz="1800"/>
            </a:lvl7pPr>
            <a:lvl8pPr indent="-342900" lvl="7" marL="3657600" algn="l">
              <a:lnSpc>
                <a:spcPct val="100000"/>
              </a:lnSpc>
              <a:spcBef>
                <a:spcPts val="0"/>
              </a:spcBef>
              <a:spcAft>
                <a:spcPts val="0"/>
              </a:spcAft>
              <a:buSzPts val="1800"/>
              <a:buChar char="›"/>
              <a:defRPr sz="1800"/>
            </a:lvl8pPr>
            <a:lvl9pPr indent="-342900" lvl="8" marL="4114800" algn="l">
              <a:lnSpc>
                <a:spcPct val="100000"/>
              </a:lnSpc>
              <a:spcBef>
                <a:spcPts val="0"/>
              </a:spcBef>
              <a:spcAft>
                <a:spcPts val="0"/>
              </a:spcAft>
              <a:buSzPts val="1800"/>
              <a:buChar char="»"/>
              <a:defRPr sz="1800"/>
            </a:lvl9pPr>
          </a:lstStyle>
          <a:p/>
        </p:txBody>
      </p:sp>
      <p:grpSp>
        <p:nvGrpSpPr>
          <p:cNvPr id="25" name="Google Shape;25;p19"/>
          <p:cNvGrpSpPr/>
          <p:nvPr/>
        </p:nvGrpSpPr>
        <p:grpSpPr>
          <a:xfrm>
            <a:off x="7395202" y="-6"/>
            <a:ext cx="1748884" cy="4013021"/>
            <a:chOff x="7395202" y="-6"/>
            <a:chExt cx="1748884" cy="4013021"/>
          </a:xfrm>
        </p:grpSpPr>
        <p:sp>
          <p:nvSpPr>
            <p:cNvPr id="26" name="Google Shape;26;p19"/>
            <p:cNvSpPr/>
            <p:nvPr/>
          </p:nvSpPr>
          <p:spPr>
            <a:xfrm flipH="1" rot="5400000">
              <a:off x="7471942" y="406044"/>
              <a:ext cx="2078100" cy="1266000"/>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7" name="Google Shape;27;p19"/>
            <p:cNvSpPr/>
            <p:nvPr/>
          </p:nvSpPr>
          <p:spPr>
            <a:xfrm flipH="1" rot="5400000">
              <a:off x="7072800" y="1666234"/>
              <a:ext cx="2574300" cy="15681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8" name="Google Shape;28;p19"/>
            <p:cNvSpPr/>
            <p:nvPr/>
          </p:nvSpPr>
          <p:spPr>
            <a:xfrm rot="-5400000">
              <a:off x="8020587" y="2718092"/>
              <a:ext cx="1396200" cy="850800"/>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9" name="Google Shape;29;p19"/>
            <p:cNvSpPr/>
            <p:nvPr/>
          </p:nvSpPr>
          <p:spPr>
            <a:xfrm rot="-5400000">
              <a:off x="7178152" y="542730"/>
              <a:ext cx="1110900" cy="676800"/>
            </a:xfrm>
            <a:prstGeom prst="parallelogram">
              <a:avLst>
                <a:gd fmla="val 81897" name="adj"/>
              </a:avLst>
            </a:prstGeom>
            <a:solidFill>
              <a:srgbClr val="FFFFFF">
                <a:alpha val="1411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0" name="Google Shape;30;p19"/>
            <p:cNvSpPr/>
            <p:nvPr/>
          </p:nvSpPr>
          <p:spPr>
            <a:xfrm flipH="1" rot="-5400000">
              <a:off x="8242801" y="3381815"/>
              <a:ext cx="784500" cy="477900"/>
            </a:xfrm>
            <a:prstGeom prst="parallelogram">
              <a:avLst>
                <a:gd fmla="val 81897" name="adj"/>
              </a:avLst>
            </a:prstGeom>
            <a:solidFill>
              <a:srgbClr val="0066FF">
                <a:alpha val="2235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grpSp>
        <p:nvGrpSpPr>
          <p:cNvPr id="31" name="Google Shape;31;p19"/>
          <p:cNvGrpSpPr/>
          <p:nvPr/>
        </p:nvGrpSpPr>
        <p:grpSpPr>
          <a:xfrm>
            <a:off x="3" y="2738679"/>
            <a:ext cx="722480" cy="2404814"/>
            <a:chOff x="3" y="2750304"/>
            <a:chExt cx="722480" cy="2404814"/>
          </a:xfrm>
        </p:grpSpPr>
        <p:sp>
          <p:nvSpPr>
            <p:cNvPr id="32" name="Google Shape;32;p19"/>
            <p:cNvSpPr/>
            <p:nvPr/>
          </p:nvSpPr>
          <p:spPr>
            <a:xfrm flipH="1" rot="5400000">
              <a:off x="-231667" y="3341328"/>
              <a:ext cx="1185900" cy="722400"/>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3" name="Google Shape;33;p19"/>
            <p:cNvSpPr/>
            <p:nvPr/>
          </p:nvSpPr>
          <p:spPr>
            <a:xfrm rot="5400000">
              <a:off x="-158106" y="3063820"/>
              <a:ext cx="808800" cy="4923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4" name="Google Shape;34;p19"/>
            <p:cNvSpPr/>
            <p:nvPr/>
          </p:nvSpPr>
          <p:spPr>
            <a:xfrm flipH="1" rot="-5400000">
              <a:off x="-173395" y="4440518"/>
              <a:ext cx="888000" cy="541200"/>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5" name="Google Shape;35;p19"/>
            <p:cNvSpPr/>
            <p:nvPr/>
          </p:nvSpPr>
          <p:spPr>
            <a:xfrm rot="-5400000">
              <a:off x="-120147" y="2870454"/>
              <a:ext cx="614700" cy="374400"/>
            </a:xfrm>
            <a:prstGeom prst="parallelogram">
              <a:avLst>
                <a:gd fmla="val 81897" name="adj"/>
              </a:avLst>
            </a:prstGeom>
            <a:solidFill>
              <a:srgbClr val="FFFFFF">
                <a:alpha val="1411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6" name="Google Shape;36;p19"/>
            <p:cNvSpPr/>
            <p:nvPr/>
          </p:nvSpPr>
          <p:spPr>
            <a:xfrm flipH="1" rot="-5400000">
              <a:off x="228056" y="4058304"/>
              <a:ext cx="614400" cy="374400"/>
            </a:xfrm>
            <a:prstGeom prst="parallelogram">
              <a:avLst>
                <a:gd fmla="val 81897" name="adj"/>
              </a:avLst>
            </a:prstGeom>
            <a:solidFill>
              <a:srgbClr val="0066FF">
                <a:alpha val="2235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sp>
        <p:nvSpPr>
          <p:cNvPr id="37" name="Google Shape;37;p19"/>
          <p:cNvSpPr txBox="1"/>
          <p:nvPr>
            <p:ph idx="12" type="sldNum"/>
          </p:nvPr>
        </p:nvSpPr>
        <p:spPr>
          <a:xfrm>
            <a:off x="8556775" y="4812625"/>
            <a:ext cx="587100" cy="3309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38" name="Shape 38"/>
        <p:cNvGrpSpPr/>
        <p:nvPr/>
      </p:nvGrpSpPr>
      <p:grpSpPr>
        <a:xfrm>
          <a:off x="0" y="0"/>
          <a:ext cx="0" cy="0"/>
          <a:chOff x="0" y="0"/>
          <a:chExt cx="0" cy="0"/>
        </a:xfrm>
      </p:grpSpPr>
      <p:sp>
        <p:nvSpPr>
          <p:cNvPr id="39" name="Google Shape;39;p20"/>
          <p:cNvSpPr txBox="1"/>
          <p:nvPr>
            <p:ph type="title"/>
          </p:nvPr>
        </p:nvSpPr>
        <p:spPr>
          <a:xfrm>
            <a:off x="1067088" y="912850"/>
            <a:ext cx="5972100" cy="636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0" name="Google Shape;40;p20"/>
          <p:cNvSpPr txBox="1"/>
          <p:nvPr>
            <p:ph idx="1" type="body"/>
          </p:nvPr>
        </p:nvSpPr>
        <p:spPr>
          <a:xfrm>
            <a:off x="1067088" y="1650548"/>
            <a:ext cx="5972100" cy="27645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600"/>
              </a:spcBef>
              <a:spcAft>
                <a:spcPts val="0"/>
              </a:spcAft>
              <a:buSzPts val="2400"/>
              <a:buChar char="›"/>
              <a:defRPr/>
            </a:lvl1pPr>
            <a:lvl2pPr indent="-381000" lvl="1" marL="914400" algn="l">
              <a:lnSpc>
                <a:spcPct val="100000"/>
              </a:lnSpc>
              <a:spcBef>
                <a:spcPts val="0"/>
              </a:spcBef>
              <a:spcAft>
                <a:spcPts val="0"/>
              </a:spcAft>
              <a:buSzPts val="2400"/>
              <a:buChar char="›"/>
              <a:defRPr/>
            </a:lvl2pPr>
            <a:lvl3pPr indent="-381000" lvl="2" marL="1371600" algn="l">
              <a:lnSpc>
                <a:spcPct val="100000"/>
              </a:lnSpc>
              <a:spcBef>
                <a:spcPts val="0"/>
              </a:spcBef>
              <a:spcAft>
                <a:spcPts val="0"/>
              </a:spcAft>
              <a:buSzPts val="2400"/>
              <a:buChar char="›"/>
              <a:defRPr/>
            </a:lvl3pPr>
            <a:lvl4pPr indent="-381000" lvl="3" marL="1828800" algn="l">
              <a:lnSpc>
                <a:spcPct val="100000"/>
              </a:lnSpc>
              <a:spcBef>
                <a:spcPts val="0"/>
              </a:spcBef>
              <a:spcAft>
                <a:spcPts val="0"/>
              </a:spcAft>
              <a:buSzPts val="2400"/>
              <a:buChar char="›"/>
              <a:defRPr/>
            </a:lvl4pPr>
            <a:lvl5pPr indent="-381000" lvl="4" marL="2286000" algn="l">
              <a:lnSpc>
                <a:spcPct val="100000"/>
              </a:lnSpc>
              <a:spcBef>
                <a:spcPts val="0"/>
              </a:spcBef>
              <a:spcAft>
                <a:spcPts val="0"/>
              </a:spcAft>
              <a:buSzPts val="2400"/>
              <a:buChar char="›"/>
              <a:defRPr/>
            </a:lvl5pPr>
            <a:lvl6pPr indent="-381000" lvl="5" marL="2743200" algn="l">
              <a:lnSpc>
                <a:spcPct val="100000"/>
              </a:lnSpc>
              <a:spcBef>
                <a:spcPts val="0"/>
              </a:spcBef>
              <a:spcAft>
                <a:spcPts val="0"/>
              </a:spcAft>
              <a:buSzPts val="2400"/>
              <a:buChar char="›"/>
              <a:defRPr/>
            </a:lvl6pPr>
            <a:lvl7pPr indent="-381000" lvl="6" marL="3200400" algn="l">
              <a:lnSpc>
                <a:spcPct val="100000"/>
              </a:lnSpc>
              <a:spcBef>
                <a:spcPts val="0"/>
              </a:spcBef>
              <a:spcAft>
                <a:spcPts val="0"/>
              </a:spcAft>
              <a:buSzPts val="2400"/>
              <a:buChar char="›"/>
              <a:defRPr/>
            </a:lvl7pPr>
            <a:lvl8pPr indent="-381000" lvl="7" marL="3657600" algn="l">
              <a:lnSpc>
                <a:spcPct val="100000"/>
              </a:lnSpc>
              <a:spcBef>
                <a:spcPts val="0"/>
              </a:spcBef>
              <a:spcAft>
                <a:spcPts val="0"/>
              </a:spcAft>
              <a:buSzPts val="2400"/>
              <a:buChar char="›"/>
              <a:defRPr/>
            </a:lvl8pPr>
            <a:lvl9pPr indent="-381000" lvl="8" marL="4114800" algn="l">
              <a:lnSpc>
                <a:spcPct val="100000"/>
              </a:lnSpc>
              <a:spcBef>
                <a:spcPts val="0"/>
              </a:spcBef>
              <a:spcAft>
                <a:spcPts val="0"/>
              </a:spcAft>
              <a:buSzPts val="2400"/>
              <a:buChar char="»"/>
              <a:defRPr/>
            </a:lvl9pPr>
          </a:lstStyle>
          <a:p/>
        </p:txBody>
      </p:sp>
      <p:grpSp>
        <p:nvGrpSpPr>
          <p:cNvPr id="41" name="Google Shape;41;p20"/>
          <p:cNvGrpSpPr/>
          <p:nvPr/>
        </p:nvGrpSpPr>
        <p:grpSpPr>
          <a:xfrm>
            <a:off x="7395202" y="-6"/>
            <a:ext cx="1748884" cy="4013021"/>
            <a:chOff x="7395202" y="-6"/>
            <a:chExt cx="1748884" cy="4013021"/>
          </a:xfrm>
        </p:grpSpPr>
        <p:sp>
          <p:nvSpPr>
            <p:cNvPr id="42" name="Google Shape;42;p20"/>
            <p:cNvSpPr/>
            <p:nvPr/>
          </p:nvSpPr>
          <p:spPr>
            <a:xfrm flipH="1" rot="5400000">
              <a:off x="7471942" y="406044"/>
              <a:ext cx="2078100" cy="1266000"/>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3" name="Google Shape;43;p20"/>
            <p:cNvSpPr/>
            <p:nvPr/>
          </p:nvSpPr>
          <p:spPr>
            <a:xfrm flipH="1" rot="5400000">
              <a:off x="7072800" y="1666234"/>
              <a:ext cx="2574300" cy="15681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4" name="Google Shape;44;p20"/>
            <p:cNvSpPr/>
            <p:nvPr/>
          </p:nvSpPr>
          <p:spPr>
            <a:xfrm rot="-5400000">
              <a:off x="8020587" y="2718092"/>
              <a:ext cx="1396200" cy="850800"/>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5" name="Google Shape;45;p20"/>
            <p:cNvSpPr/>
            <p:nvPr/>
          </p:nvSpPr>
          <p:spPr>
            <a:xfrm rot="-5400000">
              <a:off x="7178152" y="542730"/>
              <a:ext cx="1110900" cy="676800"/>
            </a:xfrm>
            <a:prstGeom prst="parallelogram">
              <a:avLst>
                <a:gd fmla="val 81897" name="adj"/>
              </a:avLst>
            </a:prstGeom>
            <a:solidFill>
              <a:srgbClr val="FFFFFF">
                <a:alpha val="1411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6" name="Google Shape;46;p20"/>
            <p:cNvSpPr/>
            <p:nvPr/>
          </p:nvSpPr>
          <p:spPr>
            <a:xfrm flipH="1" rot="-5400000">
              <a:off x="8242801" y="3381815"/>
              <a:ext cx="784500" cy="477900"/>
            </a:xfrm>
            <a:prstGeom prst="parallelogram">
              <a:avLst>
                <a:gd fmla="val 81897" name="adj"/>
              </a:avLst>
            </a:prstGeom>
            <a:solidFill>
              <a:srgbClr val="0066FF">
                <a:alpha val="2235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grpSp>
        <p:nvGrpSpPr>
          <p:cNvPr id="47" name="Google Shape;47;p20"/>
          <p:cNvGrpSpPr/>
          <p:nvPr/>
        </p:nvGrpSpPr>
        <p:grpSpPr>
          <a:xfrm>
            <a:off x="3" y="2738679"/>
            <a:ext cx="722480" cy="2404814"/>
            <a:chOff x="3" y="2750304"/>
            <a:chExt cx="722480" cy="2404814"/>
          </a:xfrm>
        </p:grpSpPr>
        <p:sp>
          <p:nvSpPr>
            <p:cNvPr id="48" name="Google Shape;48;p20"/>
            <p:cNvSpPr/>
            <p:nvPr/>
          </p:nvSpPr>
          <p:spPr>
            <a:xfrm flipH="1" rot="5400000">
              <a:off x="-231667" y="3341328"/>
              <a:ext cx="1185900" cy="722400"/>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9" name="Google Shape;49;p20"/>
            <p:cNvSpPr/>
            <p:nvPr/>
          </p:nvSpPr>
          <p:spPr>
            <a:xfrm rot="5400000">
              <a:off x="-158106" y="3063820"/>
              <a:ext cx="808800" cy="4923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0" name="Google Shape;50;p20"/>
            <p:cNvSpPr/>
            <p:nvPr/>
          </p:nvSpPr>
          <p:spPr>
            <a:xfrm flipH="1" rot="-5400000">
              <a:off x="-173395" y="4440518"/>
              <a:ext cx="888000" cy="541200"/>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1" name="Google Shape;51;p20"/>
            <p:cNvSpPr/>
            <p:nvPr/>
          </p:nvSpPr>
          <p:spPr>
            <a:xfrm rot="-5400000">
              <a:off x="-120147" y="2870454"/>
              <a:ext cx="614700" cy="374400"/>
            </a:xfrm>
            <a:prstGeom prst="parallelogram">
              <a:avLst>
                <a:gd fmla="val 81897" name="adj"/>
              </a:avLst>
            </a:prstGeom>
            <a:solidFill>
              <a:srgbClr val="FFFFFF">
                <a:alpha val="1411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2" name="Google Shape;52;p20"/>
            <p:cNvSpPr/>
            <p:nvPr/>
          </p:nvSpPr>
          <p:spPr>
            <a:xfrm flipH="1" rot="-5400000">
              <a:off x="228056" y="4058304"/>
              <a:ext cx="614400" cy="374400"/>
            </a:xfrm>
            <a:prstGeom prst="parallelogram">
              <a:avLst>
                <a:gd fmla="val 81897" name="adj"/>
              </a:avLst>
            </a:prstGeom>
            <a:solidFill>
              <a:srgbClr val="0066FF">
                <a:alpha val="2235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sp>
        <p:nvSpPr>
          <p:cNvPr id="53" name="Google Shape;53;p20"/>
          <p:cNvSpPr txBox="1"/>
          <p:nvPr>
            <p:ph idx="12" type="sldNum"/>
          </p:nvPr>
        </p:nvSpPr>
        <p:spPr>
          <a:xfrm>
            <a:off x="8556775" y="4812625"/>
            <a:ext cx="587100" cy="3309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mall" type="blank">
  <p:cSld name="BLANK">
    <p:spTree>
      <p:nvGrpSpPr>
        <p:cNvPr id="54" name="Shape 54"/>
        <p:cNvGrpSpPr/>
        <p:nvPr/>
      </p:nvGrpSpPr>
      <p:grpSpPr>
        <a:xfrm>
          <a:off x="0" y="0"/>
          <a:ext cx="0" cy="0"/>
          <a:chOff x="0" y="0"/>
          <a:chExt cx="0" cy="0"/>
        </a:xfrm>
      </p:grpSpPr>
      <p:grpSp>
        <p:nvGrpSpPr>
          <p:cNvPr id="55" name="Google Shape;55;p21"/>
          <p:cNvGrpSpPr/>
          <p:nvPr/>
        </p:nvGrpSpPr>
        <p:grpSpPr>
          <a:xfrm>
            <a:off x="7934863" y="4"/>
            <a:ext cx="1209179" cy="2774603"/>
            <a:chOff x="7395202" y="-6"/>
            <a:chExt cx="1748884" cy="4013021"/>
          </a:xfrm>
        </p:grpSpPr>
        <p:sp>
          <p:nvSpPr>
            <p:cNvPr id="56" name="Google Shape;56;p21"/>
            <p:cNvSpPr/>
            <p:nvPr/>
          </p:nvSpPr>
          <p:spPr>
            <a:xfrm flipH="1" rot="5400000">
              <a:off x="7471942" y="406044"/>
              <a:ext cx="2078100" cy="1266000"/>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7" name="Google Shape;57;p21"/>
            <p:cNvSpPr/>
            <p:nvPr/>
          </p:nvSpPr>
          <p:spPr>
            <a:xfrm flipH="1" rot="5400000">
              <a:off x="7072800" y="1666234"/>
              <a:ext cx="2574300" cy="15681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8" name="Google Shape;58;p21"/>
            <p:cNvSpPr/>
            <p:nvPr/>
          </p:nvSpPr>
          <p:spPr>
            <a:xfrm rot="-5400000">
              <a:off x="8020587" y="2718092"/>
              <a:ext cx="1396200" cy="850800"/>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9" name="Google Shape;59;p21"/>
            <p:cNvSpPr/>
            <p:nvPr/>
          </p:nvSpPr>
          <p:spPr>
            <a:xfrm rot="-5400000">
              <a:off x="7178152" y="542730"/>
              <a:ext cx="1110900" cy="676800"/>
            </a:xfrm>
            <a:prstGeom prst="parallelogram">
              <a:avLst>
                <a:gd fmla="val 81897" name="adj"/>
              </a:avLst>
            </a:prstGeom>
            <a:solidFill>
              <a:srgbClr val="FFFFFF">
                <a:alpha val="1411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60" name="Google Shape;60;p21"/>
            <p:cNvSpPr/>
            <p:nvPr/>
          </p:nvSpPr>
          <p:spPr>
            <a:xfrm flipH="1" rot="-5400000">
              <a:off x="8242801" y="3381815"/>
              <a:ext cx="784500" cy="477900"/>
            </a:xfrm>
            <a:prstGeom prst="parallelogram">
              <a:avLst>
                <a:gd fmla="val 81897" name="adj"/>
              </a:avLst>
            </a:prstGeom>
            <a:solidFill>
              <a:srgbClr val="0066FF">
                <a:alpha val="2235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grpSp>
        <p:nvGrpSpPr>
          <p:cNvPr id="61" name="Google Shape;61;p21"/>
          <p:cNvGrpSpPr/>
          <p:nvPr/>
        </p:nvGrpSpPr>
        <p:grpSpPr>
          <a:xfrm>
            <a:off x="-1" y="2232486"/>
            <a:ext cx="874634" cy="2911268"/>
            <a:chOff x="3" y="2750304"/>
            <a:chExt cx="722480" cy="2404814"/>
          </a:xfrm>
        </p:grpSpPr>
        <p:sp>
          <p:nvSpPr>
            <p:cNvPr id="62" name="Google Shape;62;p21"/>
            <p:cNvSpPr/>
            <p:nvPr/>
          </p:nvSpPr>
          <p:spPr>
            <a:xfrm flipH="1" rot="5400000">
              <a:off x="-231667" y="3341328"/>
              <a:ext cx="1185900" cy="722400"/>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63" name="Google Shape;63;p21"/>
            <p:cNvSpPr/>
            <p:nvPr/>
          </p:nvSpPr>
          <p:spPr>
            <a:xfrm rot="5400000">
              <a:off x="-158106" y="3063820"/>
              <a:ext cx="808800" cy="4923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64" name="Google Shape;64;p21"/>
            <p:cNvSpPr/>
            <p:nvPr/>
          </p:nvSpPr>
          <p:spPr>
            <a:xfrm flipH="1" rot="-5400000">
              <a:off x="-173395" y="4440518"/>
              <a:ext cx="888000" cy="541200"/>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65" name="Google Shape;65;p21"/>
            <p:cNvSpPr/>
            <p:nvPr/>
          </p:nvSpPr>
          <p:spPr>
            <a:xfrm rot="-5400000">
              <a:off x="-120147" y="2870454"/>
              <a:ext cx="614700" cy="374400"/>
            </a:xfrm>
            <a:prstGeom prst="parallelogram">
              <a:avLst>
                <a:gd fmla="val 81897" name="adj"/>
              </a:avLst>
            </a:prstGeom>
            <a:solidFill>
              <a:srgbClr val="FFFFFF">
                <a:alpha val="1411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66" name="Google Shape;66;p21"/>
            <p:cNvSpPr/>
            <p:nvPr/>
          </p:nvSpPr>
          <p:spPr>
            <a:xfrm flipH="1" rot="-5400000">
              <a:off x="228056" y="4058304"/>
              <a:ext cx="614400" cy="374400"/>
            </a:xfrm>
            <a:prstGeom prst="parallelogram">
              <a:avLst>
                <a:gd fmla="val 81897" name="adj"/>
              </a:avLst>
            </a:prstGeom>
            <a:solidFill>
              <a:srgbClr val="0066FF">
                <a:alpha val="2235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sp>
        <p:nvSpPr>
          <p:cNvPr id="67" name="Google Shape;67;p21"/>
          <p:cNvSpPr txBox="1"/>
          <p:nvPr>
            <p:ph idx="12" type="sldNum"/>
          </p:nvPr>
        </p:nvSpPr>
        <p:spPr>
          <a:xfrm>
            <a:off x="8556775" y="4812625"/>
            <a:ext cx="587100" cy="3309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68" name="Shape 68"/>
        <p:cNvGrpSpPr/>
        <p:nvPr/>
      </p:nvGrpSpPr>
      <p:grpSpPr>
        <a:xfrm>
          <a:off x="0" y="0"/>
          <a:ext cx="0" cy="0"/>
          <a:chOff x="0" y="0"/>
          <a:chExt cx="0" cy="0"/>
        </a:xfrm>
      </p:grpSpPr>
      <p:sp>
        <p:nvSpPr>
          <p:cNvPr id="69" name="Google Shape;69;p22"/>
          <p:cNvSpPr txBox="1"/>
          <p:nvPr>
            <p:ph type="ctrTitle"/>
          </p:nvPr>
        </p:nvSpPr>
        <p:spPr>
          <a:xfrm>
            <a:off x="2647900" y="1659550"/>
            <a:ext cx="3848100" cy="1159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70" name="Google Shape;70;p22"/>
          <p:cNvSpPr txBox="1"/>
          <p:nvPr>
            <p:ph idx="1" type="subTitle"/>
          </p:nvPr>
        </p:nvSpPr>
        <p:spPr>
          <a:xfrm>
            <a:off x="2647975" y="2763850"/>
            <a:ext cx="3848100" cy="7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33CCFF"/>
              </a:buClr>
              <a:buSzPts val="1800"/>
              <a:buNone/>
              <a:defRPr sz="1800">
                <a:solidFill>
                  <a:srgbClr val="33CCFF"/>
                </a:solidFill>
              </a:defRPr>
            </a:lvl1pPr>
            <a:lvl2pPr lvl="1" algn="ctr">
              <a:lnSpc>
                <a:spcPct val="100000"/>
              </a:lnSpc>
              <a:spcBef>
                <a:spcPts val="0"/>
              </a:spcBef>
              <a:spcAft>
                <a:spcPts val="0"/>
              </a:spcAft>
              <a:buClr>
                <a:srgbClr val="33CCFF"/>
              </a:buClr>
              <a:buSzPts val="1800"/>
              <a:buNone/>
              <a:defRPr sz="1800">
                <a:solidFill>
                  <a:srgbClr val="33CCFF"/>
                </a:solidFill>
              </a:defRPr>
            </a:lvl2pPr>
            <a:lvl3pPr lvl="2" algn="ctr">
              <a:lnSpc>
                <a:spcPct val="100000"/>
              </a:lnSpc>
              <a:spcBef>
                <a:spcPts val="0"/>
              </a:spcBef>
              <a:spcAft>
                <a:spcPts val="0"/>
              </a:spcAft>
              <a:buClr>
                <a:srgbClr val="33CCFF"/>
              </a:buClr>
              <a:buSzPts val="1800"/>
              <a:buNone/>
              <a:defRPr sz="1800">
                <a:solidFill>
                  <a:srgbClr val="33CCFF"/>
                </a:solidFill>
              </a:defRPr>
            </a:lvl3pPr>
            <a:lvl4pPr lvl="3" algn="ctr">
              <a:lnSpc>
                <a:spcPct val="100000"/>
              </a:lnSpc>
              <a:spcBef>
                <a:spcPts val="0"/>
              </a:spcBef>
              <a:spcAft>
                <a:spcPts val="0"/>
              </a:spcAft>
              <a:buClr>
                <a:srgbClr val="33CCFF"/>
              </a:buClr>
              <a:buSzPts val="1800"/>
              <a:buNone/>
              <a:defRPr sz="1800">
                <a:solidFill>
                  <a:srgbClr val="33CCFF"/>
                </a:solidFill>
              </a:defRPr>
            </a:lvl4pPr>
            <a:lvl5pPr lvl="4" algn="ctr">
              <a:lnSpc>
                <a:spcPct val="100000"/>
              </a:lnSpc>
              <a:spcBef>
                <a:spcPts val="0"/>
              </a:spcBef>
              <a:spcAft>
                <a:spcPts val="0"/>
              </a:spcAft>
              <a:buClr>
                <a:srgbClr val="33CCFF"/>
              </a:buClr>
              <a:buSzPts val="1800"/>
              <a:buNone/>
              <a:defRPr sz="1800">
                <a:solidFill>
                  <a:srgbClr val="33CCFF"/>
                </a:solidFill>
              </a:defRPr>
            </a:lvl5pPr>
            <a:lvl6pPr lvl="5" algn="ctr">
              <a:lnSpc>
                <a:spcPct val="100000"/>
              </a:lnSpc>
              <a:spcBef>
                <a:spcPts val="0"/>
              </a:spcBef>
              <a:spcAft>
                <a:spcPts val="0"/>
              </a:spcAft>
              <a:buClr>
                <a:srgbClr val="33CCFF"/>
              </a:buClr>
              <a:buSzPts val="1800"/>
              <a:buNone/>
              <a:defRPr sz="1800">
                <a:solidFill>
                  <a:srgbClr val="33CCFF"/>
                </a:solidFill>
              </a:defRPr>
            </a:lvl6pPr>
            <a:lvl7pPr lvl="6" algn="ctr">
              <a:lnSpc>
                <a:spcPct val="100000"/>
              </a:lnSpc>
              <a:spcBef>
                <a:spcPts val="0"/>
              </a:spcBef>
              <a:spcAft>
                <a:spcPts val="0"/>
              </a:spcAft>
              <a:buClr>
                <a:srgbClr val="33CCFF"/>
              </a:buClr>
              <a:buSzPts val="1800"/>
              <a:buNone/>
              <a:defRPr sz="1800">
                <a:solidFill>
                  <a:srgbClr val="33CCFF"/>
                </a:solidFill>
              </a:defRPr>
            </a:lvl7pPr>
            <a:lvl8pPr lvl="7" algn="ctr">
              <a:lnSpc>
                <a:spcPct val="100000"/>
              </a:lnSpc>
              <a:spcBef>
                <a:spcPts val="0"/>
              </a:spcBef>
              <a:spcAft>
                <a:spcPts val="0"/>
              </a:spcAft>
              <a:buClr>
                <a:srgbClr val="33CCFF"/>
              </a:buClr>
              <a:buSzPts val="1800"/>
              <a:buNone/>
              <a:defRPr sz="1800">
                <a:solidFill>
                  <a:srgbClr val="33CCFF"/>
                </a:solidFill>
              </a:defRPr>
            </a:lvl8pPr>
            <a:lvl9pPr lvl="8" algn="ctr">
              <a:lnSpc>
                <a:spcPct val="100000"/>
              </a:lnSpc>
              <a:spcBef>
                <a:spcPts val="0"/>
              </a:spcBef>
              <a:spcAft>
                <a:spcPts val="0"/>
              </a:spcAft>
              <a:buClr>
                <a:srgbClr val="33CCFF"/>
              </a:buClr>
              <a:buSzPts val="1800"/>
              <a:buNone/>
              <a:defRPr sz="1800">
                <a:solidFill>
                  <a:srgbClr val="33CCFF"/>
                </a:solidFill>
              </a:defRPr>
            </a:lvl9pPr>
          </a:lstStyle>
          <a:p/>
        </p:txBody>
      </p:sp>
      <p:sp>
        <p:nvSpPr>
          <p:cNvPr id="71" name="Google Shape;71;p22"/>
          <p:cNvSpPr/>
          <p:nvPr/>
        </p:nvSpPr>
        <p:spPr>
          <a:xfrm flipH="1" rot="5400000">
            <a:off x="6177275" y="-42338"/>
            <a:ext cx="3688200" cy="22461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72" name="Google Shape;72;p22"/>
          <p:cNvSpPr/>
          <p:nvPr/>
        </p:nvSpPr>
        <p:spPr>
          <a:xfrm flipH="1" rot="5400000">
            <a:off x="-698074" y="3247200"/>
            <a:ext cx="3573900" cy="2177100"/>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73" name="Google Shape;73;p22"/>
          <p:cNvSpPr/>
          <p:nvPr/>
        </p:nvSpPr>
        <p:spPr>
          <a:xfrm flipH="1" rot="-5400000">
            <a:off x="-428544" y="2831032"/>
            <a:ext cx="2195100" cy="1338000"/>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74" name="Google Shape;74;p22"/>
          <p:cNvSpPr/>
          <p:nvPr/>
        </p:nvSpPr>
        <p:spPr>
          <a:xfrm flipH="1" rot="-5400000">
            <a:off x="563748" y="2068298"/>
            <a:ext cx="1518900" cy="925500"/>
          </a:xfrm>
          <a:prstGeom prst="parallelogram">
            <a:avLst>
              <a:gd fmla="val 81897" name="adj"/>
            </a:avLst>
          </a:prstGeom>
          <a:solidFill>
            <a:srgbClr val="0066FF">
              <a:alpha val="2235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75" name="Google Shape;75;p22"/>
          <p:cNvSpPr/>
          <p:nvPr/>
        </p:nvSpPr>
        <p:spPr>
          <a:xfrm rot="5400000">
            <a:off x="-253698" y="2260564"/>
            <a:ext cx="1297200" cy="7899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76" name="Google Shape;76;p22"/>
          <p:cNvSpPr/>
          <p:nvPr/>
        </p:nvSpPr>
        <p:spPr>
          <a:xfrm rot="-5400000">
            <a:off x="-192598" y="1950593"/>
            <a:ext cx="985800" cy="600600"/>
          </a:xfrm>
          <a:prstGeom prst="parallelogram">
            <a:avLst>
              <a:gd fmla="val 81897" name="adj"/>
            </a:avLst>
          </a:prstGeom>
          <a:solidFill>
            <a:srgbClr val="FFFFFF">
              <a:alpha val="1411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77" name="Google Shape;77;p22"/>
          <p:cNvSpPr/>
          <p:nvPr/>
        </p:nvSpPr>
        <p:spPr>
          <a:xfrm flipH="1" rot="5400000">
            <a:off x="7217675" y="1270025"/>
            <a:ext cx="2394600" cy="1458900"/>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78" name="Google Shape;78;p22"/>
          <p:cNvSpPr/>
          <p:nvPr/>
        </p:nvSpPr>
        <p:spPr>
          <a:xfrm rot="-5400000">
            <a:off x="7922499" y="2744289"/>
            <a:ext cx="1518600" cy="925500"/>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79" name="Google Shape;79;p22"/>
          <p:cNvSpPr/>
          <p:nvPr/>
        </p:nvSpPr>
        <p:spPr>
          <a:xfrm flipH="1" rot="-5400000">
            <a:off x="7315902" y="2802275"/>
            <a:ext cx="1027800" cy="626100"/>
          </a:xfrm>
          <a:prstGeom prst="parallelogram">
            <a:avLst>
              <a:gd fmla="val 81897" name="adj"/>
            </a:avLst>
          </a:prstGeom>
          <a:solidFill>
            <a:srgbClr val="FFFFFF">
              <a:alpha val="1411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80" name="Google Shape;80;p22"/>
          <p:cNvSpPr/>
          <p:nvPr/>
        </p:nvSpPr>
        <p:spPr>
          <a:xfrm flipH="1" rot="-5400000">
            <a:off x="6337825" y="578875"/>
            <a:ext cx="1520100" cy="926100"/>
          </a:xfrm>
          <a:prstGeom prst="parallelogram">
            <a:avLst>
              <a:gd fmla="val 81897" name="adj"/>
            </a:avLst>
          </a:prstGeom>
          <a:solidFill>
            <a:srgbClr val="0066FF">
              <a:alpha val="2235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81" name="Shape 81"/>
        <p:cNvGrpSpPr/>
        <p:nvPr/>
      </p:nvGrpSpPr>
      <p:grpSpPr>
        <a:xfrm>
          <a:off x="0" y="0"/>
          <a:ext cx="0" cy="0"/>
          <a:chOff x="0" y="0"/>
          <a:chExt cx="0" cy="0"/>
        </a:xfrm>
      </p:grpSpPr>
      <p:sp>
        <p:nvSpPr>
          <p:cNvPr id="82" name="Google Shape;82;p23"/>
          <p:cNvSpPr txBox="1"/>
          <p:nvPr>
            <p:ph type="title"/>
          </p:nvPr>
        </p:nvSpPr>
        <p:spPr>
          <a:xfrm>
            <a:off x="1067088" y="912850"/>
            <a:ext cx="5972100" cy="636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83" name="Google Shape;83;p23"/>
          <p:cNvSpPr txBox="1"/>
          <p:nvPr>
            <p:ph idx="1" type="body"/>
          </p:nvPr>
        </p:nvSpPr>
        <p:spPr>
          <a:xfrm>
            <a:off x="1067100" y="1676800"/>
            <a:ext cx="2024100" cy="3249000"/>
          </a:xfrm>
          <a:prstGeom prst="rect">
            <a:avLst/>
          </a:prstGeom>
          <a:noFill/>
          <a:ln>
            <a:noFill/>
          </a:ln>
        </p:spPr>
        <p:txBody>
          <a:bodyPr anchorCtr="0" anchor="t" bIns="91425" lIns="91425" spcFirstLastPara="1" rIns="91425" wrap="square" tIns="91425">
            <a:noAutofit/>
          </a:bodyPr>
          <a:lstStyle>
            <a:lvl1pPr indent="-330200" lvl="0" marL="457200" algn="l">
              <a:lnSpc>
                <a:spcPct val="100000"/>
              </a:lnSpc>
              <a:spcBef>
                <a:spcPts val="600"/>
              </a:spcBef>
              <a:spcAft>
                <a:spcPts val="0"/>
              </a:spcAft>
              <a:buSzPts val="1600"/>
              <a:buChar char="›"/>
              <a:defRPr sz="1600"/>
            </a:lvl1pPr>
            <a:lvl2pPr indent="-330200" lvl="1" marL="914400" algn="l">
              <a:lnSpc>
                <a:spcPct val="100000"/>
              </a:lnSpc>
              <a:spcBef>
                <a:spcPts val="0"/>
              </a:spcBef>
              <a:spcAft>
                <a:spcPts val="0"/>
              </a:spcAft>
              <a:buSzPts val="1600"/>
              <a:buChar char="›"/>
              <a:defRPr sz="1600"/>
            </a:lvl2pPr>
            <a:lvl3pPr indent="-330200" lvl="2" marL="1371600" algn="l">
              <a:lnSpc>
                <a:spcPct val="100000"/>
              </a:lnSpc>
              <a:spcBef>
                <a:spcPts val="0"/>
              </a:spcBef>
              <a:spcAft>
                <a:spcPts val="0"/>
              </a:spcAft>
              <a:buSzPts val="1600"/>
              <a:buChar char="›"/>
              <a:defRPr sz="1600"/>
            </a:lvl3pPr>
            <a:lvl4pPr indent="-330200" lvl="3" marL="1828800" algn="l">
              <a:lnSpc>
                <a:spcPct val="100000"/>
              </a:lnSpc>
              <a:spcBef>
                <a:spcPts val="0"/>
              </a:spcBef>
              <a:spcAft>
                <a:spcPts val="0"/>
              </a:spcAft>
              <a:buSzPts val="1600"/>
              <a:buChar char="›"/>
              <a:defRPr sz="1600"/>
            </a:lvl4pPr>
            <a:lvl5pPr indent="-330200" lvl="4" marL="2286000" algn="l">
              <a:lnSpc>
                <a:spcPct val="100000"/>
              </a:lnSpc>
              <a:spcBef>
                <a:spcPts val="0"/>
              </a:spcBef>
              <a:spcAft>
                <a:spcPts val="0"/>
              </a:spcAft>
              <a:buSzPts val="1600"/>
              <a:buChar char="›"/>
              <a:defRPr sz="1600"/>
            </a:lvl5pPr>
            <a:lvl6pPr indent="-330200" lvl="5" marL="2743200" algn="l">
              <a:lnSpc>
                <a:spcPct val="100000"/>
              </a:lnSpc>
              <a:spcBef>
                <a:spcPts val="0"/>
              </a:spcBef>
              <a:spcAft>
                <a:spcPts val="0"/>
              </a:spcAft>
              <a:buSzPts val="1600"/>
              <a:buChar char="›"/>
              <a:defRPr sz="1600"/>
            </a:lvl6pPr>
            <a:lvl7pPr indent="-330200" lvl="6" marL="3200400" algn="l">
              <a:lnSpc>
                <a:spcPct val="100000"/>
              </a:lnSpc>
              <a:spcBef>
                <a:spcPts val="0"/>
              </a:spcBef>
              <a:spcAft>
                <a:spcPts val="0"/>
              </a:spcAft>
              <a:buSzPts val="1600"/>
              <a:buChar char="›"/>
              <a:defRPr sz="1600"/>
            </a:lvl7pPr>
            <a:lvl8pPr indent="-330200" lvl="7" marL="3657600" algn="l">
              <a:lnSpc>
                <a:spcPct val="100000"/>
              </a:lnSpc>
              <a:spcBef>
                <a:spcPts val="0"/>
              </a:spcBef>
              <a:spcAft>
                <a:spcPts val="0"/>
              </a:spcAft>
              <a:buSzPts val="1600"/>
              <a:buChar char="›"/>
              <a:defRPr sz="1600"/>
            </a:lvl8pPr>
            <a:lvl9pPr indent="-330200" lvl="8" marL="4114800" algn="l">
              <a:lnSpc>
                <a:spcPct val="100000"/>
              </a:lnSpc>
              <a:spcBef>
                <a:spcPts val="0"/>
              </a:spcBef>
              <a:spcAft>
                <a:spcPts val="0"/>
              </a:spcAft>
              <a:buSzPts val="1600"/>
              <a:buChar char="»"/>
              <a:defRPr sz="1600"/>
            </a:lvl9pPr>
          </a:lstStyle>
          <a:p/>
        </p:txBody>
      </p:sp>
      <p:sp>
        <p:nvSpPr>
          <p:cNvPr id="84" name="Google Shape;84;p23"/>
          <p:cNvSpPr txBox="1"/>
          <p:nvPr>
            <p:ph idx="2" type="body"/>
          </p:nvPr>
        </p:nvSpPr>
        <p:spPr>
          <a:xfrm>
            <a:off x="3194801" y="1676800"/>
            <a:ext cx="2024100" cy="3249000"/>
          </a:xfrm>
          <a:prstGeom prst="rect">
            <a:avLst/>
          </a:prstGeom>
          <a:noFill/>
          <a:ln>
            <a:noFill/>
          </a:ln>
        </p:spPr>
        <p:txBody>
          <a:bodyPr anchorCtr="0" anchor="t" bIns="91425" lIns="91425" spcFirstLastPara="1" rIns="91425" wrap="square" tIns="91425">
            <a:noAutofit/>
          </a:bodyPr>
          <a:lstStyle>
            <a:lvl1pPr indent="-330200" lvl="0" marL="457200" algn="l">
              <a:lnSpc>
                <a:spcPct val="100000"/>
              </a:lnSpc>
              <a:spcBef>
                <a:spcPts val="600"/>
              </a:spcBef>
              <a:spcAft>
                <a:spcPts val="0"/>
              </a:spcAft>
              <a:buSzPts val="1600"/>
              <a:buChar char="›"/>
              <a:defRPr sz="1600"/>
            </a:lvl1pPr>
            <a:lvl2pPr indent="-330200" lvl="1" marL="914400" algn="l">
              <a:lnSpc>
                <a:spcPct val="100000"/>
              </a:lnSpc>
              <a:spcBef>
                <a:spcPts val="0"/>
              </a:spcBef>
              <a:spcAft>
                <a:spcPts val="0"/>
              </a:spcAft>
              <a:buSzPts val="1600"/>
              <a:buChar char="›"/>
              <a:defRPr sz="1600"/>
            </a:lvl2pPr>
            <a:lvl3pPr indent="-330200" lvl="2" marL="1371600" algn="l">
              <a:lnSpc>
                <a:spcPct val="100000"/>
              </a:lnSpc>
              <a:spcBef>
                <a:spcPts val="0"/>
              </a:spcBef>
              <a:spcAft>
                <a:spcPts val="0"/>
              </a:spcAft>
              <a:buSzPts val="1600"/>
              <a:buChar char="›"/>
              <a:defRPr sz="1600"/>
            </a:lvl3pPr>
            <a:lvl4pPr indent="-330200" lvl="3" marL="1828800" algn="l">
              <a:lnSpc>
                <a:spcPct val="100000"/>
              </a:lnSpc>
              <a:spcBef>
                <a:spcPts val="0"/>
              </a:spcBef>
              <a:spcAft>
                <a:spcPts val="0"/>
              </a:spcAft>
              <a:buSzPts val="1600"/>
              <a:buChar char="›"/>
              <a:defRPr sz="1600"/>
            </a:lvl4pPr>
            <a:lvl5pPr indent="-330200" lvl="4" marL="2286000" algn="l">
              <a:lnSpc>
                <a:spcPct val="100000"/>
              </a:lnSpc>
              <a:spcBef>
                <a:spcPts val="0"/>
              </a:spcBef>
              <a:spcAft>
                <a:spcPts val="0"/>
              </a:spcAft>
              <a:buSzPts val="1600"/>
              <a:buChar char="›"/>
              <a:defRPr sz="1600"/>
            </a:lvl5pPr>
            <a:lvl6pPr indent="-330200" lvl="5" marL="2743200" algn="l">
              <a:lnSpc>
                <a:spcPct val="100000"/>
              </a:lnSpc>
              <a:spcBef>
                <a:spcPts val="0"/>
              </a:spcBef>
              <a:spcAft>
                <a:spcPts val="0"/>
              </a:spcAft>
              <a:buSzPts val="1600"/>
              <a:buChar char="›"/>
              <a:defRPr sz="1600"/>
            </a:lvl6pPr>
            <a:lvl7pPr indent="-330200" lvl="6" marL="3200400" algn="l">
              <a:lnSpc>
                <a:spcPct val="100000"/>
              </a:lnSpc>
              <a:spcBef>
                <a:spcPts val="0"/>
              </a:spcBef>
              <a:spcAft>
                <a:spcPts val="0"/>
              </a:spcAft>
              <a:buSzPts val="1600"/>
              <a:buChar char="›"/>
              <a:defRPr sz="1600"/>
            </a:lvl7pPr>
            <a:lvl8pPr indent="-330200" lvl="7" marL="3657600" algn="l">
              <a:lnSpc>
                <a:spcPct val="100000"/>
              </a:lnSpc>
              <a:spcBef>
                <a:spcPts val="0"/>
              </a:spcBef>
              <a:spcAft>
                <a:spcPts val="0"/>
              </a:spcAft>
              <a:buSzPts val="1600"/>
              <a:buChar char="›"/>
              <a:defRPr sz="1600"/>
            </a:lvl8pPr>
            <a:lvl9pPr indent="-330200" lvl="8" marL="4114800" algn="l">
              <a:lnSpc>
                <a:spcPct val="100000"/>
              </a:lnSpc>
              <a:spcBef>
                <a:spcPts val="0"/>
              </a:spcBef>
              <a:spcAft>
                <a:spcPts val="0"/>
              </a:spcAft>
              <a:buSzPts val="1600"/>
              <a:buChar char="»"/>
              <a:defRPr sz="1600"/>
            </a:lvl9pPr>
          </a:lstStyle>
          <a:p/>
        </p:txBody>
      </p:sp>
      <p:sp>
        <p:nvSpPr>
          <p:cNvPr id="85" name="Google Shape;85;p23"/>
          <p:cNvSpPr txBox="1"/>
          <p:nvPr>
            <p:ph idx="3" type="body"/>
          </p:nvPr>
        </p:nvSpPr>
        <p:spPr>
          <a:xfrm>
            <a:off x="5322501" y="1676800"/>
            <a:ext cx="2024100" cy="3249000"/>
          </a:xfrm>
          <a:prstGeom prst="rect">
            <a:avLst/>
          </a:prstGeom>
          <a:noFill/>
          <a:ln>
            <a:noFill/>
          </a:ln>
        </p:spPr>
        <p:txBody>
          <a:bodyPr anchorCtr="0" anchor="t" bIns="91425" lIns="91425" spcFirstLastPara="1" rIns="91425" wrap="square" tIns="91425">
            <a:noAutofit/>
          </a:bodyPr>
          <a:lstStyle>
            <a:lvl1pPr indent="-330200" lvl="0" marL="457200" algn="l">
              <a:lnSpc>
                <a:spcPct val="100000"/>
              </a:lnSpc>
              <a:spcBef>
                <a:spcPts val="600"/>
              </a:spcBef>
              <a:spcAft>
                <a:spcPts val="0"/>
              </a:spcAft>
              <a:buSzPts val="1600"/>
              <a:buChar char="›"/>
              <a:defRPr sz="1600"/>
            </a:lvl1pPr>
            <a:lvl2pPr indent="-330200" lvl="1" marL="914400" algn="l">
              <a:lnSpc>
                <a:spcPct val="100000"/>
              </a:lnSpc>
              <a:spcBef>
                <a:spcPts val="0"/>
              </a:spcBef>
              <a:spcAft>
                <a:spcPts val="0"/>
              </a:spcAft>
              <a:buSzPts val="1600"/>
              <a:buChar char="›"/>
              <a:defRPr sz="1600"/>
            </a:lvl2pPr>
            <a:lvl3pPr indent="-330200" lvl="2" marL="1371600" algn="l">
              <a:lnSpc>
                <a:spcPct val="100000"/>
              </a:lnSpc>
              <a:spcBef>
                <a:spcPts val="0"/>
              </a:spcBef>
              <a:spcAft>
                <a:spcPts val="0"/>
              </a:spcAft>
              <a:buSzPts val="1600"/>
              <a:buChar char="›"/>
              <a:defRPr sz="1600"/>
            </a:lvl3pPr>
            <a:lvl4pPr indent="-330200" lvl="3" marL="1828800" algn="l">
              <a:lnSpc>
                <a:spcPct val="100000"/>
              </a:lnSpc>
              <a:spcBef>
                <a:spcPts val="0"/>
              </a:spcBef>
              <a:spcAft>
                <a:spcPts val="0"/>
              </a:spcAft>
              <a:buSzPts val="1600"/>
              <a:buChar char="›"/>
              <a:defRPr sz="1600"/>
            </a:lvl4pPr>
            <a:lvl5pPr indent="-330200" lvl="4" marL="2286000" algn="l">
              <a:lnSpc>
                <a:spcPct val="100000"/>
              </a:lnSpc>
              <a:spcBef>
                <a:spcPts val="0"/>
              </a:spcBef>
              <a:spcAft>
                <a:spcPts val="0"/>
              </a:spcAft>
              <a:buSzPts val="1600"/>
              <a:buChar char="›"/>
              <a:defRPr sz="1600"/>
            </a:lvl5pPr>
            <a:lvl6pPr indent="-330200" lvl="5" marL="2743200" algn="l">
              <a:lnSpc>
                <a:spcPct val="100000"/>
              </a:lnSpc>
              <a:spcBef>
                <a:spcPts val="0"/>
              </a:spcBef>
              <a:spcAft>
                <a:spcPts val="0"/>
              </a:spcAft>
              <a:buSzPts val="1600"/>
              <a:buChar char="›"/>
              <a:defRPr sz="1600"/>
            </a:lvl6pPr>
            <a:lvl7pPr indent="-330200" lvl="6" marL="3200400" algn="l">
              <a:lnSpc>
                <a:spcPct val="100000"/>
              </a:lnSpc>
              <a:spcBef>
                <a:spcPts val="0"/>
              </a:spcBef>
              <a:spcAft>
                <a:spcPts val="0"/>
              </a:spcAft>
              <a:buSzPts val="1600"/>
              <a:buChar char="›"/>
              <a:defRPr sz="1600"/>
            </a:lvl7pPr>
            <a:lvl8pPr indent="-330200" lvl="7" marL="3657600" algn="l">
              <a:lnSpc>
                <a:spcPct val="100000"/>
              </a:lnSpc>
              <a:spcBef>
                <a:spcPts val="0"/>
              </a:spcBef>
              <a:spcAft>
                <a:spcPts val="0"/>
              </a:spcAft>
              <a:buSzPts val="1600"/>
              <a:buChar char="›"/>
              <a:defRPr sz="1600"/>
            </a:lvl8pPr>
            <a:lvl9pPr indent="-330200" lvl="8" marL="4114800" algn="l">
              <a:lnSpc>
                <a:spcPct val="100000"/>
              </a:lnSpc>
              <a:spcBef>
                <a:spcPts val="0"/>
              </a:spcBef>
              <a:spcAft>
                <a:spcPts val="0"/>
              </a:spcAft>
              <a:buSzPts val="1600"/>
              <a:buChar char="»"/>
              <a:defRPr sz="1600"/>
            </a:lvl9pPr>
          </a:lstStyle>
          <a:p/>
        </p:txBody>
      </p:sp>
      <p:grpSp>
        <p:nvGrpSpPr>
          <p:cNvPr id="86" name="Google Shape;86;p23"/>
          <p:cNvGrpSpPr/>
          <p:nvPr/>
        </p:nvGrpSpPr>
        <p:grpSpPr>
          <a:xfrm>
            <a:off x="7395202" y="-6"/>
            <a:ext cx="1748884" cy="4013021"/>
            <a:chOff x="7395202" y="-6"/>
            <a:chExt cx="1748884" cy="4013021"/>
          </a:xfrm>
        </p:grpSpPr>
        <p:sp>
          <p:nvSpPr>
            <p:cNvPr id="87" name="Google Shape;87;p23"/>
            <p:cNvSpPr/>
            <p:nvPr/>
          </p:nvSpPr>
          <p:spPr>
            <a:xfrm flipH="1" rot="5400000">
              <a:off x="7471942" y="406044"/>
              <a:ext cx="2078100" cy="1266000"/>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88" name="Google Shape;88;p23"/>
            <p:cNvSpPr/>
            <p:nvPr/>
          </p:nvSpPr>
          <p:spPr>
            <a:xfrm flipH="1" rot="5400000">
              <a:off x="7072800" y="1666234"/>
              <a:ext cx="2574300" cy="15681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89" name="Google Shape;89;p23"/>
            <p:cNvSpPr/>
            <p:nvPr/>
          </p:nvSpPr>
          <p:spPr>
            <a:xfrm rot="-5400000">
              <a:off x="8020587" y="2718092"/>
              <a:ext cx="1396200" cy="850800"/>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90" name="Google Shape;90;p23"/>
            <p:cNvSpPr/>
            <p:nvPr/>
          </p:nvSpPr>
          <p:spPr>
            <a:xfrm rot="-5400000">
              <a:off x="7178152" y="542730"/>
              <a:ext cx="1110900" cy="676800"/>
            </a:xfrm>
            <a:prstGeom prst="parallelogram">
              <a:avLst>
                <a:gd fmla="val 81897" name="adj"/>
              </a:avLst>
            </a:prstGeom>
            <a:solidFill>
              <a:srgbClr val="FFFFFF">
                <a:alpha val="1411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91" name="Google Shape;91;p23"/>
            <p:cNvSpPr/>
            <p:nvPr/>
          </p:nvSpPr>
          <p:spPr>
            <a:xfrm flipH="1" rot="-5400000">
              <a:off x="8242801" y="3381815"/>
              <a:ext cx="784500" cy="477900"/>
            </a:xfrm>
            <a:prstGeom prst="parallelogram">
              <a:avLst>
                <a:gd fmla="val 81897" name="adj"/>
              </a:avLst>
            </a:prstGeom>
            <a:solidFill>
              <a:srgbClr val="0066FF">
                <a:alpha val="2235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grpSp>
        <p:nvGrpSpPr>
          <p:cNvPr id="92" name="Google Shape;92;p23"/>
          <p:cNvGrpSpPr/>
          <p:nvPr/>
        </p:nvGrpSpPr>
        <p:grpSpPr>
          <a:xfrm>
            <a:off x="3" y="2738679"/>
            <a:ext cx="722480" cy="2404814"/>
            <a:chOff x="3" y="2750304"/>
            <a:chExt cx="722480" cy="2404814"/>
          </a:xfrm>
        </p:grpSpPr>
        <p:sp>
          <p:nvSpPr>
            <p:cNvPr id="93" name="Google Shape;93;p23"/>
            <p:cNvSpPr/>
            <p:nvPr/>
          </p:nvSpPr>
          <p:spPr>
            <a:xfrm flipH="1" rot="5400000">
              <a:off x="-231667" y="3341328"/>
              <a:ext cx="1185900" cy="722400"/>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94" name="Google Shape;94;p23"/>
            <p:cNvSpPr/>
            <p:nvPr/>
          </p:nvSpPr>
          <p:spPr>
            <a:xfrm rot="5400000">
              <a:off x="-158106" y="3063820"/>
              <a:ext cx="808800" cy="4923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95" name="Google Shape;95;p23"/>
            <p:cNvSpPr/>
            <p:nvPr/>
          </p:nvSpPr>
          <p:spPr>
            <a:xfrm flipH="1" rot="-5400000">
              <a:off x="-173395" y="4440518"/>
              <a:ext cx="888000" cy="541200"/>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96" name="Google Shape;96;p23"/>
            <p:cNvSpPr/>
            <p:nvPr/>
          </p:nvSpPr>
          <p:spPr>
            <a:xfrm rot="-5400000">
              <a:off x="-120147" y="2870454"/>
              <a:ext cx="614700" cy="374400"/>
            </a:xfrm>
            <a:prstGeom prst="parallelogram">
              <a:avLst>
                <a:gd fmla="val 81897" name="adj"/>
              </a:avLst>
            </a:prstGeom>
            <a:solidFill>
              <a:srgbClr val="FFFFFF">
                <a:alpha val="1411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97" name="Google Shape;97;p23"/>
            <p:cNvSpPr/>
            <p:nvPr/>
          </p:nvSpPr>
          <p:spPr>
            <a:xfrm flipH="1" rot="-5400000">
              <a:off x="228056" y="4058304"/>
              <a:ext cx="614400" cy="374400"/>
            </a:xfrm>
            <a:prstGeom prst="parallelogram">
              <a:avLst>
                <a:gd fmla="val 81897" name="adj"/>
              </a:avLst>
            </a:prstGeom>
            <a:solidFill>
              <a:srgbClr val="0066FF">
                <a:alpha val="2235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sp>
        <p:nvSpPr>
          <p:cNvPr id="98" name="Google Shape;98;p23"/>
          <p:cNvSpPr txBox="1"/>
          <p:nvPr>
            <p:ph idx="12" type="sldNum"/>
          </p:nvPr>
        </p:nvSpPr>
        <p:spPr>
          <a:xfrm>
            <a:off x="8556775" y="4812625"/>
            <a:ext cx="587100" cy="3309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sp>
        <p:nvSpPr>
          <p:cNvPr id="100" name="Google Shape;100;p24"/>
          <p:cNvSpPr txBox="1"/>
          <p:nvPr>
            <p:ph type="title"/>
          </p:nvPr>
        </p:nvSpPr>
        <p:spPr>
          <a:xfrm>
            <a:off x="1067088" y="912850"/>
            <a:ext cx="5972100" cy="636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grpSp>
        <p:nvGrpSpPr>
          <p:cNvPr id="101" name="Google Shape;101;p24"/>
          <p:cNvGrpSpPr/>
          <p:nvPr/>
        </p:nvGrpSpPr>
        <p:grpSpPr>
          <a:xfrm>
            <a:off x="7395202" y="-6"/>
            <a:ext cx="1748884" cy="4013021"/>
            <a:chOff x="7395202" y="-6"/>
            <a:chExt cx="1748884" cy="4013021"/>
          </a:xfrm>
        </p:grpSpPr>
        <p:sp>
          <p:nvSpPr>
            <p:cNvPr id="102" name="Google Shape;102;p24"/>
            <p:cNvSpPr/>
            <p:nvPr/>
          </p:nvSpPr>
          <p:spPr>
            <a:xfrm flipH="1" rot="5400000">
              <a:off x="7471942" y="406044"/>
              <a:ext cx="2078100" cy="1266000"/>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03" name="Google Shape;103;p24"/>
            <p:cNvSpPr/>
            <p:nvPr/>
          </p:nvSpPr>
          <p:spPr>
            <a:xfrm flipH="1" rot="5400000">
              <a:off x="7072800" y="1666234"/>
              <a:ext cx="2574300" cy="15681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04" name="Google Shape;104;p24"/>
            <p:cNvSpPr/>
            <p:nvPr/>
          </p:nvSpPr>
          <p:spPr>
            <a:xfrm rot="-5400000">
              <a:off x="8020587" y="2718092"/>
              <a:ext cx="1396200" cy="850800"/>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05" name="Google Shape;105;p24"/>
            <p:cNvSpPr/>
            <p:nvPr/>
          </p:nvSpPr>
          <p:spPr>
            <a:xfrm rot="-5400000">
              <a:off x="7178152" y="542730"/>
              <a:ext cx="1110900" cy="676800"/>
            </a:xfrm>
            <a:prstGeom prst="parallelogram">
              <a:avLst>
                <a:gd fmla="val 81897" name="adj"/>
              </a:avLst>
            </a:prstGeom>
            <a:solidFill>
              <a:srgbClr val="FFFFFF">
                <a:alpha val="1411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06" name="Google Shape;106;p24"/>
            <p:cNvSpPr/>
            <p:nvPr/>
          </p:nvSpPr>
          <p:spPr>
            <a:xfrm flipH="1" rot="-5400000">
              <a:off x="8242801" y="3381815"/>
              <a:ext cx="784500" cy="477900"/>
            </a:xfrm>
            <a:prstGeom prst="parallelogram">
              <a:avLst>
                <a:gd fmla="val 81897" name="adj"/>
              </a:avLst>
            </a:prstGeom>
            <a:solidFill>
              <a:srgbClr val="0066FF">
                <a:alpha val="2235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grpSp>
        <p:nvGrpSpPr>
          <p:cNvPr id="107" name="Google Shape;107;p24"/>
          <p:cNvGrpSpPr/>
          <p:nvPr/>
        </p:nvGrpSpPr>
        <p:grpSpPr>
          <a:xfrm>
            <a:off x="3" y="2738679"/>
            <a:ext cx="722480" cy="2404814"/>
            <a:chOff x="3" y="2750304"/>
            <a:chExt cx="722480" cy="2404814"/>
          </a:xfrm>
        </p:grpSpPr>
        <p:sp>
          <p:nvSpPr>
            <p:cNvPr id="108" name="Google Shape;108;p24"/>
            <p:cNvSpPr/>
            <p:nvPr/>
          </p:nvSpPr>
          <p:spPr>
            <a:xfrm flipH="1" rot="5400000">
              <a:off x="-231667" y="3341328"/>
              <a:ext cx="1185900" cy="722400"/>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09" name="Google Shape;109;p24"/>
            <p:cNvSpPr/>
            <p:nvPr/>
          </p:nvSpPr>
          <p:spPr>
            <a:xfrm rot="5400000">
              <a:off x="-158106" y="3063820"/>
              <a:ext cx="808800" cy="4923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10" name="Google Shape;110;p24"/>
            <p:cNvSpPr/>
            <p:nvPr/>
          </p:nvSpPr>
          <p:spPr>
            <a:xfrm flipH="1" rot="-5400000">
              <a:off x="-173395" y="4440518"/>
              <a:ext cx="888000" cy="541200"/>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11" name="Google Shape;111;p24"/>
            <p:cNvSpPr/>
            <p:nvPr/>
          </p:nvSpPr>
          <p:spPr>
            <a:xfrm rot="-5400000">
              <a:off x="-120147" y="2870454"/>
              <a:ext cx="614700" cy="374400"/>
            </a:xfrm>
            <a:prstGeom prst="parallelogram">
              <a:avLst>
                <a:gd fmla="val 81897" name="adj"/>
              </a:avLst>
            </a:prstGeom>
            <a:solidFill>
              <a:srgbClr val="FFFFFF">
                <a:alpha val="1411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12" name="Google Shape;112;p24"/>
            <p:cNvSpPr/>
            <p:nvPr/>
          </p:nvSpPr>
          <p:spPr>
            <a:xfrm flipH="1" rot="-5400000">
              <a:off x="228056" y="4058304"/>
              <a:ext cx="614400" cy="374400"/>
            </a:xfrm>
            <a:prstGeom prst="parallelogram">
              <a:avLst>
                <a:gd fmla="val 81897" name="adj"/>
              </a:avLst>
            </a:prstGeom>
            <a:solidFill>
              <a:srgbClr val="0066FF">
                <a:alpha val="2235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sp>
        <p:nvSpPr>
          <p:cNvPr id="113" name="Google Shape;113;p24"/>
          <p:cNvSpPr txBox="1"/>
          <p:nvPr>
            <p:ph idx="12" type="sldNum"/>
          </p:nvPr>
        </p:nvSpPr>
        <p:spPr>
          <a:xfrm>
            <a:off x="8556775" y="4812625"/>
            <a:ext cx="587100" cy="3309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green gradient">
  <p:cSld name="BLANK_2">
    <p:bg>
      <p:bgPr>
        <a:gradFill>
          <a:gsLst>
            <a:gs pos="0">
              <a:srgbClr val="33CCCC"/>
            </a:gs>
            <a:gs pos="100000">
              <a:srgbClr val="66FF33"/>
            </a:gs>
          </a:gsLst>
          <a:lin ang="5400700" scaled="0"/>
        </a:gradFill>
      </p:bgPr>
    </p:bg>
    <p:spTree>
      <p:nvGrpSpPr>
        <p:cNvPr id="114" name="Shape 114"/>
        <p:cNvGrpSpPr/>
        <p:nvPr/>
      </p:nvGrpSpPr>
      <p:grpSpPr>
        <a:xfrm>
          <a:off x="0" y="0"/>
          <a:ext cx="0" cy="0"/>
          <a:chOff x="0" y="0"/>
          <a:chExt cx="0" cy="0"/>
        </a:xfrm>
      </p:grpSpPr>
      <p:sp>
        <p:nvSpPr>
          <p:cNvPr id="115" name="Google Shape;115;p25"/>
          <p:cNvSpPr/>
          <p:nvPr/>
        </p:nvSpPr>
        <p:spPr>
          <a:xfrm flipH="1" rot="5400000">
            <a:off x="7987921" y="280747"/>
            <a:ext cx="1436798" cy="875312"/>
          </a:xfrm>
          <a:prstGeom prst="parallelogram">
            <a:avLst>
              <a:gd fmla="val 81897" name="adj"/>
            </a:avLst>
          </a:prstGeom>
          <a:solidFill>
            <a:srgbClr val="FFFFFF">
              <a:alpha val="4862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16" name="Google Shape;116;p25"/>
          <p:cNvSpPr/>
          <p:nvPr/>
        </p:nvSpPr>
        <p:spPr>
          <a:xfrm flipH="1" rot="5400000">
            <a:off x="7711954" y="1152043"/>
            <a:ext cx="1779871" cy="1084184"/>
          </a:xfrm>
          <a:prstGeom prst="parallelogram">
            <a:avLst>
              <a:gd fmla="val 81897" name="adj"/>
            </a:avLst>
          </a:prstGeom>
          <a:solidFill>
            <a:srgbClr val="FFFFFF">
              <a:alpha val="4862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17" name="Google Shape;117;p25"/>
          <p:cNvSpPr/>
          <p:nvPr/>
        </p:nvSpPr>
        <p:spPr>
          <a:xfrm rot="-5400000">
            <a:off x="8367254" y="1879297"/>
            <a:ext cx="965333" cy="588243"/>
          </a:xfrm>
          <a:prstGeom prst="parallelogram">
            <a:avLst>
              <a:gd fmla="val 81897" name="adj"/>
            </a:avLst>
          </a:prstGeom>
          <a:solidFill>
            <a:srgbClr val="0066FF">
              <a:alpha val="2235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18" name="Google Shape;118;p25"/>
          <p:cNvSpPr/>
          <p:nvPr/>
        </p:nvSpPr>
        <p:spPr>
          <a:xfrm rot="-5400000">
            <a:off x="7784794" y="375252"/>
            <a:ext cx="768076" cy="467940"/>
          </a:xfrm>
          <a:prstGeom prst="parallelogram">
            <a:avLst>
              <a:gd fmla="val 81897" name="adj"/>
            </a:avLst>
          </a:prstGeom>
          <a:solidFill>
            <a:srgbClr val="0066FF">
              <a:alpha val="2235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19" name="Google Shape;119;p25"/>
          <p:cNvSpPr/>
          <p:nvPr/>
        </p:nvSpPr>
        <p:spPr>
          <a:xfrm flipH="1" rot="-5400000">
            <a:off x="8520892" y="2338195"/>
            <a:ext cx="542403" cy="330420"/>
          </a:xfrm>
          <a:prstGeom prst="parallelogram">
            <a:avLst>
              <a:gd fmla="val 81897" name="adj"/>
            </a:avLst>
          </a:prstGeom>
          <a:solidFill>
            <a:srgbClr val="FFFFFF">
              <a:alpha val="4862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20" name="Google Shape;120;p25"/>
          <p:cNvSpPr/>
          <p:nvPr/>
        </p:nvSpPr>
        <p:spPr>
          <a:xfrm flipH="1" rot="5400000">
            <a:off x="-280461" y="2947980"/>
            <a:ext cx="1435651" cy="874537"/>
          </a:xfrm>
          <a:prstGeom prst="parallelogram">
            <a:avLst>
              <a:gd fmla="val 81897" name="adj"/>
            </a:avLst>
          </a:prstGeom>
          <a:solidFill>
            <a:srgbClr val="FFFFFF">
              <a:alpha val="4862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21" name="Google Shape;121;p25"/>
          <p:cNvSpPr/>
          <p:nvPr/>
        </p:nvSpPr>
        <p:spPr>
          <a:xfrm rot="5400000">
            <a:off x="-191408" y="2612028"/>
            <a:ext cx="979133" cy="595978"/>
          </a:xfrm>
          <a:prstGeom prst="parallelogram">
            <a:avLst>
              <a:gd fmla="val 81897" name="adj"/>
            </a:avLst>
          </a:prstGeom>
          <a:solidFill>
            <a:srgbClr val="FFFFFF">
              <a:alpha val="4862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22" name="Google Shape;122;p25"/>
          <p:cNvSpPr/>
          <p:nvPr/>
        </p:nvSpPr>
        <p:spPr>
          <a:xfrm flipH="1" rot="-5400000">
            <a:off x="-209916" y="4278659"/>
            <a:ext cx="1075013" cy="655177"/>
          </a:xfrm>
          <a:prstGeom prst="parallelogram">
            <a:avLst>
              <a:gd fmla="val 81897" name="adj"/>
            </a:avLst>
          </a:prstGeom>
          <a:solidFill>
            <a:srgbClr val="FFFFFF">
              <a:alpha val="4862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23" name="Google Shape;123;p25"/>
          <p:cNvSpPr/>
          <p:nvPr/>
        </p:nvSpPr>
        <p:spPr>
          <a:xfrm rot="-5400000">
            <a:off x="-145454" y="2377940"/>
            <a:ext cx="744156" cy="453249"/>
          </a:xfrm>
          <a:prstGeom prst="parallelogram">
            <a:avLst>
              <a:gd fmla="val 81897" name="adj"/>
            </a:avLst>
          </a:prstGeom>
          <a:solidFill>
            <a:srgbClr val="0066FF">
              <a:alpha val="2235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24" name="Google Shape;124;p25"/>
          <p:cNvSpPr/>
          <p:nvPr/>
        </p:nvSpPr>
        <p:spPr>
          <a:xfrm flipH="1" rot="-5400000">
            <a:off x="276080" y="3815951"/>
            <a:ext cx="743793" cy="453249"/>
          </a:xfrm>
          <a:prstGeom prst="parallelogram">
            <a:avLst>
              <a:gd fmla="val 81897" name="adj"/>
            </a:avLst>
          </a:prstGeom>
          <a:solidFill>
            <a:srgbClr val="0066FF">
              <a:alpha val="2235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25" name="Google Shape;125;p25"/>
          <p:cNvSpPr txBox="1"/>
          <p:nvPr>
            <p:ph idx="12" type="sldNum"/>
          </p:nvPr>
        </p:nvSpPr>
        <p:spPr>
          <a:xfrm>
            <a:off x="8556775" y="4812625"/>
            <a:ext cx="587100" cy="3309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big">
  <p:cSld name="BLANK_1">
    <p:spTree>
      <p:nvGrpSpPr>
        <p:cNvPr id="126" name="Shape 126"/>
        <p:cNvGrpSpPr/>
        <p:nvPr/>
      </p:nvGrpSpPr>
      <p:grpSpPr>
        <a:xfrm>
          <a:off x="0" y="0"/>
          <a:ext cx="0" cy="0"/>
          <a:chOff x="0" y="0"/>
          <a:chExt cx="0" cy="0"/>
        </a:xfrm>
      </p:grpSpPr>
      <p:grpSp>
        <p:nvGrpSpPr>
          <p:cNvPr id="127" name="Google Shape;127;p26"/>
          <p:cNvGrpSpPr/>
          <p:nvPr/>
        </p:nvGrpSpPr>
        <p:grpSpPr>
          <a:xfrm>
            <a:off x="7395202" y="-6"/>
            <a:ext cx="1748884" cy="4013021"/>
            <a:chOff x="7395202" y="-6"/>
            <a:chExt cx="1748884" cy="4013021"/>
          </a:xfrm>
        </p:grpSpPr>
        <p:sp>
          <p:nvSpPr>
            <p:cNvPr id="128" name="Google Shape;128;p26"/>
            <p:cNvSpPr/>
            <p:nvPr/>
          </p:nvSpPr>
          <p:spPr>
            <a:xfrm flipH="1" rot="5400000">
              <a:off x="7471942" y="406044"/>
              <a:ext cx="2078100" cy="1266000"/>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29" name="Google Shape;129;p26"/>
            <p:cNvSpPr/>
            <p:nvPr/>
          </p:nvSpPr>
          <p:spPr>
            <a:xfrm flipH="1" rot="5400000">
              <a:off x="7072800" y="1666234"/>
              <a:ext cx="2574300" cy="15681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30" name="Google Shape;130;p26"/>
            <p:cNvSpPr/>
            <p:nvPr/>
          </p:nvSpPr>
          <p:spPr>
            <a:xfrm rot="-5400000">
              <a:off x="8020587" y="2718092"/>
              <a:ext cx="1396200" cy="850800"/>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31" name="Google Shape;131;p26"/>
            <p:cNvSpPr/>
            <p:nvPr/>
          </p:nvSpPr>
          <p:spPr>
            <a:xfrm rot="-5400000">
              <a:off x="7178152" y="542730"/>
              <a:ext cx="1110900" cy="676800"/>
            </a:xfrm>
            <a:prstGeom prst="parallelogram">
              <a:avLst>
                <a:gd fmla="val 81897" name="adj"/>
              </a:avLst>
            </a:prstGeom>
            <a:solidFill>
              <a:srgbClr val="FFFFFF">
                <a:alpha val="1411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32" name="Google Shape;132;p26"/>
            <p:cNvSpPr/>
            <p:nvPr/>
          </p:nvSpPr>
          <p:spPr>
            <a:xfrm flipH="1" rot="-5400000">
              <a:off x="8242801" y="3381815"/>
              <a:ext cx="784500" cy="477900"/>
            </a:xfrm>
            <a:prstGeom prst="parallelogram">
              <a:avLst>
                <a:gd fmla="val 81897" name="adj"/>
              </a:avLst>
            </a:prstGeom>
            <a:solidFill>
              <a:srgbClr val="0066FF">
                <a:alpha val="2235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sp>
        <p:nvSpPr>
          <p:cNvPr id="133" name="Google Shape;133;p26"/>
          <p:cNvSpPr/>
          <p:nvPr/>
        </p:nvSpPr>
        <p:spPr>
          <a:xfrm flipH="1" rot="5400000">
            <a:off x="-479615" y="1845054"/>
            <a:ext cx="2455200" cy="1495800"/>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34" name="Google Shape;134;p26"/>
          <p:cNvSpPr/>
          <p:nvPr/>
        </p:nvSpPr>
        <p:spPr>
          <a:xfrm rot="5400000">
            <a:off x="-262152" y="1526813"/>
            <a:ext cx="1340700" cy="8163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35" name="Google Shape;135;p26"/>
          <p:cNvSpPr/>
          <p:nvPr/>
        </p:nvSpPr>
        <p:spPr>
          <a:xfrm flipH="1" rot="-5400000">
            <a:off x="-358955" y="3663589"/>
            <a:ext cx="1838400" cy="1120500"/>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36" name="Google Shape;136;p26"/>
          <p:cNvSpPr/>
          <p:nvPr/>
        </p:nvSpPr>
        <p:spPr>
          <a:xfrm rot="-5400000">
            <a:off x="-199052" y="1206482"/>
            <a:ext cx="1018800" cy="620700"/>
          </a:xfrm>
          <a:prstGeom prst="parallelogram">
            <a:avLst>
              <a:gd fmla="val 81897" name="adj"/>
            </a:avLst>
          </a:prstGeom>
          <a:solidFill>
            <a:srgbClr val="FFFFFF">
              <a:alpha val="1411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37" name="Google Shape;137;p26"/>
          <p:cNvSpPr/>
          <p:nvPr/>
        </p:nvSpPr>
        <p:spPr>
          <a:xfrm flipH="1" rot="-5400000">
            <a:off x="472234" y="3024661"/>
            <a:ext cx="1272000" cy="775200"/>
          </a:xfrm>
          <a:prstGeom prst="parallelogram">
            <a:avLst>
              <a:gd fmla="val 81897" name="adj"/>
            </a:avLst>
          </a:prstGeom>
          <a:solidFill>
            <a:srgbClr val="0066FF">
              <a:alpha val="2235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38" name="Google Shape;138;p26"/>
          <p:cNvSpPr txBox="1"/>
          <p:nvPr>
            <p:ph idx="12" type="sldNum"/>
          </p:nvPr>
        </p:nvSpPr>
        <p:spPr>
          <a:xfrm>
            <a:off x="8556775" y="4812625"/>
            <a:ext cx="587100" cy="3309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rgbClr val="041F30"/>
        </a:solidFill>
      </p:bgPr>
    </p:bg>
    <p:spTree>
      <p:nvGrpSpPr>
        <p:cNvPr id="5" name="Shape 5"/>
        <p:cNvGrpSpPr/>
        <p:nvPr/>
      </p:nvGrpSpPr>
      <p:grpSpPr>
        <a:xfrm>
          <a:off x="0" y="0"/>
          <a:ext cx="0" cy="0"/>
          <a:chOff x="0" y="0"/>
          <a:chExt cx="0" cy="0"/>
        </a:xfrm>
      </p:grpSpPr>
      <p:sp>
        <p:nvSpPr>
          <p:cNvPr id="6" name="Google Shape;6;p17"/>
          <p:cNvSpPr txBox="1"/>
          <p:nvPr>
            <p:ph type="title"/>
          </p:nvPr>
        </p:nvSpPr>
        <p:spPr>
          <a:xfrm>
            <a:off x="1067088" y="912850"/>
            <a:ext cx="5972100" cy="6360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FFFFFF"/>
              </a:buClr>
              <a:buSzPts val="3000"/>
              <a:buFont typeface="Hind"/>
              <a:buNone/>
              <a:defRPr b="1" i="0" sz="3000" u="none" cap="none" strike="noStrike">
                <a:solidFill>
                  <a:srgbClr val="FFFFFF"/>
                </a:solidFill>
                <a:latin typeface="Hind"/>
                <a:ea typeface="Hind"/>
                <a:cs typeface="Hind"/>
                <a:sym typeface="Hind"/>
              </a:defRPr>
            </a:lvl1pPr>
            <a:lvl2pPr lvl="1" marR="0" rtl="0" algn="l">
              <a:lnSpc>
                <a:spcPct val="100000"/>
              </a:lnSpc>
              <a:spcBef>
                <a:spcPts val="0"/>
              </a:spcBef>
              <a:spcAft>
                <a:spcPts val="0"/>
              </a:spcAft>
              <a:buClr>
                <a:srgbClr val="FFFFFF"/>
              </a:buClr>
              <a:buSzPts val="3000"/>
              <a:buFont typeface="Hind"/>
              <a:buNone/>
              <a:defRPr b="1" i="0" sz="3000" u="none" cap="none" strike="noStrike">
                <a:solidFill>
                  <a:srgbClr val="FFFFFF"/>
                </a:solidFill>
                <a:latin typeface="Hind"/>
                <a:ea typeface="Hind"/>
                <a:cs typeface="Hind"/>
                <a:sym typeface="Hind"/>
              </a:defRPr>
            </a:lvl2pPr>
            <a:lvl3pPr lvl="2" marR="0" rtl="0" algn="l">
              <a:lnSpc>
                <a:spcPct val="100000"/>
              </a:lnSpc>
              <a:spcBef>
                <a:spcPts val="0"/>
              </a:spcBef>
              <a:spcAft>
                <a:spcPts val="0"/>
              </a:spcAft>
              <a:buClr>
                <a:srgbClr val="FFFFFF"/>
              </a:buClr>
              <a:buSzPts val="3000"/>
              <a:buFont typeface="Hind"/>
              <a:buNone/>
              <a:defRPr b="1" i="0" sz="3000" u="none" cap="none" strike="noStrike">
                <a:solidFill>
                  <a:srgbClr val="FFFFFF"/>
                </a:solidFill>
                <a:latin typeface="Hind"/>
                <a:ea typeface="Hind"/>
                <a:cs typeface="Hind"/>
                <a:sym typeface="Hind"/>
              </a:defRPr>
            </a:lvl3pPr>
            <a:lvl4pPr lvl="3" marR="0" rtl="0" algn="l">
              <a:lnSpc>
                <a:spcPct val="100000"/>
              </a:lnSpc>
              <a:spcBef>
                <a:spcPts val="0"/>
              </a:spcBef>
              <a:spcAft>
                <a:spcPts val="0"/>
              </a:spcAft>
              <a:buClr>
                <a:srgbClr val="FFFFFF"/>
              </a:buClr>
              <a:buSzPts val="3000"/>
              <a:buFont typeface="Hind"/>
              <a:buNone/>
              <a:defRPr b="1" i="0" sz="3000" u="none" cap="none" strike="noStrike">
                <a:solidFill>
                  <a:srgbClr val="FFFFFF"/>
                </a:solidFill>
                <a:latin typeface="Hind"/>
                <a:ea typeface="Hind"/>
                <a:cs typeface="Hind"/>
                <a:sym typeface="Hind"/>
              </a:defRPr>
            </a:lvl4pPr>
            <a:lvl5pPr lvl="4" marR="0" rtl="0" algn="l">
              <a:lnSpc>
                <a:spcPct val="100000"/>
              </a:lnSpc>
              <a:spcBef>
                <a:spcPts val="0"/>
              </a:spcBef>
              <a:spcAft>
                <a:spcPts val="0"/>
              </a:spcAft>
              <a:buClr>
                <a:srgbClr val="FFFFFF"/>
              </a:buClr>
              <a:buSzPts val="3000"/>
              <a:buFont typeface="Hind"/>
              <a:buNone/>
              <a:defRPr b="1" i="0" sz="3000" u="none" cap="none" strike="noStrike">
                <a:solidFill>
                  <a:srgbClr val="FFFFFF"/>
                </a:solidFill>
                <a:latin typeface="Hind"/>
                <a:ea typeface="Hind"/>
                <a:cs typeface="Hind"/>
                <a:sym typeface="Hind"/>
              </a:defRPr>
            </a:lvl5pPr>
            <a:lvl6pPr lvl="5" marR="0" rtl="0" algn="l">
              <a:lnSpc>
                <a:spcPct val="100000"/>
              </a:lnSpc>
              <a:spcBef>
                <a:spcPts val="0"/>
              </a:spcBef>
              <a:spcAft>
                <a:spcPts val="0"/>
              </a:spcAft>
              <a:buClr>
                <a:srgbClr val="FFFFFF"/>
              </a:buClr>
              <a:buSzPts val="3000"/>
              <a:buFont typeface="Hind"/>
              <a:buNone/>
              <a:defRPr b="1" i="0" sz="3000" u="none" cap="none" strike="noStrike">
                <a:solidFill>
                  <a:srgbClr val="FFFFFF"/>
                </a:solidFill>
                <a:latin typeface="Hind"/>
                <a:ea typeface="Hind"/>
                <a:cs typeface="Hind"/>
                <a:sym typeface="Hind"/>
              </a:defRPr>
            </a:lvl6pPr>
            <a:lvl7pPr lvl="6" marR="0" rtl="0" algn="l">
              <a:lnSpc>
                <a:spcPct val="100000"/>
              </a:lnSpc>
              <a:spcBef>
                <a:spcPts val="0"/>
              </a:spcBef>
              <a:spcAft>
                <a:spcPts val="0"/>
              </a:spcAft>
              <a:buClr>
                <a:srgbClr val="FFFFFF"/>
              </a:buClr>
              <a:buSzPts val="3000"/>
              <a:buFont typeface="Hind"/>
              <a:buNone/>
              <a:defRPr b="1" i="0" sz="3000" u="none" cap="none" strike="noStrike">
                <a:solidFill>
                  <a:srgbClr val="FFFFFF"/>
                </a:solidFill>
                <a:latin typeface="Hind"/>
                <a:ea typeface="Hind"/>
                <a:cs typeface="Hind"/>
                <a:sym typeface="Hind"/>
              </a:defRPr>
            </a:lvl7pPr>
            <a:lvl8pPr lvl="7" marR="0" rtl="0" algn="l">
              <a:lnSpc>
                <a:spcPct val="100000"/>
              </a:lnSpc>
              <a:spcBef>
                <a:spcPts val="0"/>
              </a:spcBef>
              <a:spcAft>
                <a:spcPts val="0"/>
              </a:spcAft>
              <a:buClr>
                <a:srgbClr val="FFFFFF"/>
              </a:buClr>
              <a:buSzPts val="3000"/>
              <a:buFont typeface="Hind"/>
              <a:buNone/>
              <a:defRPr b="1" i="0" sz="3000" u="none" cap="none" strike="noStrike">
                <a:solidFill>
                  <a:srgbClr val="FFFFFF"/>
                </a:solidFill>
                <a:latin typeface="Hind"/>
                <a:ea typeface="Hind"/>
                <a:cs typeface="Hind"/>
                <a:sym typeface="Hind"/>
              </a:defRPr>
            </a:lvl8pPr>
            <a:lvl9pPr lvl="8" marR="0" rtl="0" algn="l">
              <a:lnSpc>
                <a:spcPct val="100000"/>
              </a:lnSpc>
              <a:spcBef>
                <a:spcPts val="0"/>
              </a:spcBef>
              <a:spcAft>
                <a:spcPts val="0"/>
              </a:spcAft>
              <a:buClr>
                <a:srgbClr val="FFFFFF"/>
              </a:buClr>
              <a:buSzPts val="3000"/>
              <a:buFont typeface="Hind"/>
              <a:buNone/>
              <a:defRPr b="1" i="0" sz="3000" u="none" cap="none" strike="noStrike">
                <a:solidFill>
                  <a:srgbClr val="FFFFFF"/>
                </a:solidFill>
                <a:latin typeface="Hind"/>
                <a:ea typeface="Hind"/>
                <a:cs typeface="Hind"/>
                <a:sym typeface="Hind"/>
              </a:defRPr>
            </a:lvl9pPr>
          </a:lstStyle>
          <a:p/>
        </p:txBody>
      </p:sp>
      <p:sp>
        <p:nvSpPr>
          <p:cNvPr id="7" name="Google Shape;7;p17"/>
          <p:cNvSpPr txBox="1"/>
          <p:nvPr>
            <p:ph idx="1" type="body"/>
          </p:nvPr>
        </p:nvSpPr>
        <p:spPr>
          <a:xfrm>
            <a:off x="1067088" y="1650548"/>
            <a:ext cx="5972100" cy="27645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600"/>
              </a:spcBef>
              <a:spcAft>
                <a:spcPts val="0"/>
              </a:spcAft>
              <a:buClr>
                <a:srgbClr val="1C4587"/>
              </a:buClr>
              <a:buSzPts val="2400"/>
              <a:buFont typeface="Hind"/>
              <a:buChar char="›"/>
              <a:defRPr b="0" i="0" sz="2400" u="none" cap="none" strike="noStrike">
                <a:solidFill>
                  <a:srgbClr val="FFFFFF"/>
                </a:solidFill>
                <a:latin typeface="Hind"/>
                <a:ea typeface="Hind"/>
                <a:cs typeface="Hind"/>
                <a:sym typeface="Hind"/>
              </a:defRPr>
            </a:lvl1pPr>
            <a:lvl2pPr indent="-381000" lvl="1" marL="914400" marR="0" rtl="0" algn="l">
              <a:lnSpc>
                <a:spcPct val="100000"/>
              </a:lnSpc>
              <a:spcBef>
                <a:spcPts val="0"/>
              </a:spcBef>
              <a:spcAft>
                <a:spcPts val="0"/>
              </a:spcAft>
              <a:buClr>
                <a:srgbClr val="1C4587"/>
              </a:buClr>
              <a:buSzPts val="2400"/>
              <a:buFont typeface="Hind"/>
              <a:buChar char="›"/>
              <a:defRPr b="0" i="0" sz="2400" u="none" cap="none" strike="noStrike">
                <a:solidFill>
                  <a:srgbClr val="FFFFFF"/>
                </a:solidFill>
                <a:latin typeface="Hind"/>
                <a:ea typeface="Hind"/>
                <a:cs typeface="Hind"/>
                <a:sym typeface="Hind"/>
              </a:defRPr>
            </a:lvl2pPr>
            <a:lvl3pPr indent="-381000" lvl="2" marL="1371600" marR="0" rtl="0" algn="l">
              <a:lnSpc>
                <a:spcPct val="100000"/>
              </a:lnSpc>
              <a:spcBef>
                <a:spcPts val="0"/>
              </a:spcBef>
              <a:spcAft>
                <a:spcPts val="0"/>
              </a:spcAft>
              <a:buClr>
                <a:srgbClr val="1C4587"/>
              </a:buClr>
              <a:buSzPts val="2400"/>
              <a:buFont typeface="Hind"/>
              <a:buChar char="›"/>
              <a:defRPr b="0" i="0" sz="2400" u="none" cap="none" strike="noStrike">
                <a:solidFill>
                  <a:srgbClr val="FFFFFF"/>
                </a:solidFill>
                <a:latin typeface="Hind"/>
                <a:ea typeface="Hind"/>
                <a:cs typeface="Hind"/>
                <a:sym typeface="Hind"/>
              </a:defRPr>
            </a:lvl3pPr>
            <a:lvl4pPr indent="-381000" lvl="3" marL="1828800" marR="0" rtl="0" algn="l">
              <a:lnSpc>
                <a:spcPct val="100000"/>
              </a:lnSpc>
              <a:spcBef>
                <a:spcPts val="0"/>
              </a:spcBef>
              <a:spcAft>
                <a:spcPts val="0"/>
              </a:spcAft>
              <a:buClr>
                <a:srgbClr val="1C4587"/>
              </a:buClr>
              <a:buSzPts val="2400"/>
              <a:buFont typeface="Hind"/>
              <a:buChar char="›"/>
              <a:defRPr b="0" i="0" sz="2400" u="none" cap="none" strike="noStrike">
                <a:solidFill>
                  <a:srgbClr val="FFFFFF"/>
                </a:solidFill>
                <a:latin typeface="Hind"/>
                <a:ea typeface="Hind"/>
                <a:cs typeface="Hind"/>
                <a:sym typeface="Hind"/>
              </a:defRPr>
            </a:lvl4pPr>
            <a:lvl5pPr indent="-381000" lvl="4" marL="2286000" marR="0" rtl="0" algn="l">
              <a:lnSpc>
                <a:spcPct val="100000"/>
              </a:lnSpc>
              <a:spcBef>
                <a:spcPts val="0"/>
              </a:spcBef>
              <a:spcAft>
                <a:spcPts val="0"/>
              </a:spcAft>
              <a:buClr>
                <a:srgbClr val="1C4587"/>
              </a:buClr>
              <a:buSzPts val="2400"/>
              <a:buFont typeface="Hind"/>
              <a:buChar char="›"/>
              <a:defRPr b="0" i="0" sz="2400" u="none" cap="none" strike="noStrike">
                <a:solidFill>
                  <a:srgbClr val="FFFFFF"/>
                </a:solidFill>
                <a:latin typeface="Hind"/>
                <a:ea typeface="Hind"/>
                <a:cs typeface="Hind"/>
                <a:sym typeface="Hind"/>
              </a:defRPr>
            </a:lvl5pPr>
            <a:lvl6pPr indent="-381000" lvl="5" marL="2743200" marR="0" rtl="0" algn="l">
              <a:lnSpc>
                <a:spcPct val="100000"/>
              </a:lnSpc>
              <a:spcBef>
                <a:spcPts val="0"/>
              </a:spcBef>
              <a:spcAft>
                <a:spcPts val="0"/>
              </a:spcAft>
              <a:buClr>
                <a:srgbClr val="1C4587"/>
              </a:buClr>
              <a:buSzPts val="2400"/>
              <a:buFont typeface="Hind"/>
              <a:buChar char="›"/>
              <a:defRPr b="0" i="0" sz="2400" u="none" cap="none" strike="noStrike">
                <a:solidFill>
                  <a:srgbClr val="FFFFFF"/>
                </a:solidFill>
                <a:latin typeface="Hind"/>
                <a:ea typeface="Hind"/>
                <a:cs typeface="Hind"/>
                <a:sym typeface="Hind"/>
              </a:defRPr>
            </a:lvl6pPr>
            <a:lvl7pPr indent="-381000" lvl="6" marL="3200400" marR="0" rtl="0" algn="l">
              <a:lnSpc>
                <a:spcPct val="100000"/>
              </a:lnSpc>
              <a:spcBef>
                <a:spcPts val="0"/>
              </a:spcBef>
              <a:spcAft>
                <a:spcPts val="0"/>
              </a:spcAft>
              <a:buClr>
                <a:srgbClr val="1C4587"/>
              </a:buClr>
              <a:buSzPts val="2400"/>
              <a:buFont typeface="Hind"/>
              <a:buChar char="›"/>
              <a:defRPr b="0" i="0" sz="2400" u="none" cap="none" strike="noStrike">
                <a:solidFill>
                  <a:srgbClr val="FFFFFF"/>
                </a:solidFill>
                <a:latin typeface="Hind"/>
                <a:ea typeface="Hind"/>
                <a:cs typeface="Hind"/>
                <a:sym typeface="Hind"/>
              </a:defRPr>
            </a:lvl7pPr>
            <a:lvl8pPr indent="-381000" lvl="7" marL="3657600" marR="0" rtl="0" algn="l">
              <a:lnSpc>
                <a:spcPct val="100000"/>
              </a:lnSpc>
              <a:spcBef>
                <a:spcPts val="0"/>
              </a:spcBef>
              <a:spcAft>
                <a:spcPts val="0"/>
              </a:spcAft>
              <a:buClr>
                <a:srgbClr val="1C4587"/>
              </a:buClr>
              <a:buSzPts val="2400"/>
              <a:buFont typeface="Hind"/>
              <a:buChar char="›"/>
              <a:defRPr b="0" i="0" sz="2400" u="none" cap="none" strike="noStrike">
                <a:solidFill>
                  <a:srgbClr val="FFFFFF"/>
                </a:solidFill>
                <a:latin typeface="Hind"/>
                <a:ea typeface="Hind"/>
                <a:cs typeface="Hind"/>
                <a:sym typeface="Hind"/>
              </a:defRPr>
            </a:lvl8pPr>
            <a:lvl9pPr indent="-381000" lvl="8" marL="4114800" marR="0" rtl="0" algn="l">
              <a:lnSpc>
                <a:spcPct val="100000"/>
              </a:lnSpc>
              <a:spcBef>
                <a:spcPts val="0"/>
              </a:spcBef>
              <a:spcAft>
                <a:spcPts val="0"/>
              </a:spcAft>
              <a:buClr>
                <a:srgbClr val="1C4587"/>
              </a:buClr>
              <a:buSzPts val="2400"/>
              <a:buFont typeface="Hind"/>
              <a:buChar char="»"/>
              <a:defRPr b="0" i="0" sz="2400" u="none" cap="none" strike="noStrike">
                <a:solidFill>
                  <a:srgbClr val="FFFFFF"/>
                </a:solidFill>
                <a:latin typeface="Hind"/>
                <a:ea typeface="Hind"/>
                <a:cs typeface="Hind"/>
                <a:sym typeface="Hind"/>
              </a:defRPr>
            </a:lvl9pPr>
          </a:lstStyle>
          <a:p/>
        </p:txBody>
      </p:sp>
      <p:sp>
        <p:nvSpPr>
          <p:cNvPr id="8" name="Google Shape;8;p17"/>
          <p:cNvSpPr txBox="1"/>
          <p:nvPr>
            <p:ph idx="12" type="sldNum"/>
          </p:nvPr>
        </p:nvSpPr>
        <p:spPr>
          <a:xfrm>
            <a:off x="8556775" y="4812625"/>
            <a:ext cx="587100" cy="3309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1pPr>
            <a:lvl2pPr indent="0" lvl="1" marL="0" marR="0" rtl="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2pPr>
            <a:lvl3pPr indent="0" lvl="2" marL="0" marR="0" rtl="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3pPr>
            <a:lvl4pPr indent="0" lvl="3" marL="0" marR="0" rtl="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4pPr>
            <a:lvl5pPr indent="0" lvl="4" marL="0" marR="0" rtl="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5pPr>
            <a:lvl6pPr indent="0" lvl="5" marL="0" marR="0" rtl="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6pPr>
            <a:lvl7pPr indent="0" lvl="6" marL="0" marR="0" rtl="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7pPr>
            <a:lvl8pPr indent="0" lvl="7" marL="0" marR="0" rtl="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8pPr>
            <a:lvl9pPr indent="0" lvl="8" marL="0" marR="0" rtl="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2.jpg"/><Relationship Id="rId4" Type="http://schemas.openxmlformats.org/officeDocument/2006/relationships/image" Target="../media/image4.png"/><Relationship Id="rId5"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7.png"/><Relationship Id="rId5" Type="http://schemas.openxmlformats.org/officeDocument/2006/relationships/image" Target="../media/image5.png"/><Relationship Id="rId6" Type="http://schemas.openxmlformats.org/officeDocument/2006/relationships/image" Target="../media/image3.png"/><Relationship Id="rId7"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
          <p:cNvSpPr txBox="1"/>
          <p:nvPr>
            <p:ph type="ctrTitle"/>
          </p:nvPr>
        </p:nvSpPr>
        <p:spPr>
          <a:xfrm>
            <a:off x="2328150" y="1929576"/>
            <a:ext cx="4487700" cy="1159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600"/>
              <a:buNone/>
            </a:pPr>
            <a:r>
              <a:rPr lang="en-US">
                <a:latin typeface="Times New Roman"/>
                <a:ea typeface="Times New Roman"/>
                <a:cs typeface="Times New Roman"/>
                <a:sym typeface="Times New Roman"/>
              </a:rPr>
              <a:t>Hệ gợi ý Phim</a:t>
            </a:r>
            <a:endParaRPr>
              <a:latin typeface="Times New Roman"/>
              <a:ea typeface="Times New Roman"/>
              <a:cs typeface="Times New Roman"/>
              <a:sym typeface="Times New Roman"/>
            </a:endParaRPr>
          </a:p>
        </p:txBody>
      </p:sp>
      <p:sp>
        <p:nvSpPr>
          <p:cNvPr id="144" name="Google Shape;144;p1"/>
          <p:cNvSpPr txBox="1"/>
          <p:nvPr/>
        </p:nvSpPr>
        <p:spPr>
          <a:xfrm>
            <a:off x="335048" y="90741"/>
            <a:ext cx="6931292" cy="132343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4000" u="none" cap="none" strike="noStrike">
                <a:solidFill>
                  <a:schemeClr val="lt1"/>
                </a:solidFill>
                <a:latin typeface="Times New Roman"/>
                <a:ea typeface="Times New Roman"/>
                <a:cs typeface="Times New Roman"/>
                <a:sym typeface="Times New Roman"/>
              </a:rPr>
              <a:t>Nhập Môn học máy và Khai Phá 		   Dữ Liệu</a:t>
            </a:r>
            <a:endParaRPr b="0" i="0" sz="40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0"/>
          <p:cNvSpPr txBox="1"/>
          <p:nvPr>
            <p:ph type="title"/>
          </p:nvPr>
        </p:nvSpPr>
        <p:spPr>
          <a:xfrm>
            <a:off x="299272" y="270676"/>
            <a:ext cx="5972100" cy="636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US"/>
              <a:t>- Cách thực hiện :</a:t>
            </a:r>
            <a:endParaRPr/>
          </a:p>
        </p:txBody>
      </p:sp>
      <p:sp>
        <p:nvSpPr>
          <p:cNvPr id="230" name="Google Shape;230;p10"/>
          <p:cNvSpPr txBox="1"/>
          <p:nvPr>
            <p:ph idx="1" type="body"/>
          </p:nvPr>
        </p:nvSpPr>
        <p:spPr>
          <a:xfrm>
            <a:off x="599429" y="906676"/>
            <a:ext cx="6478445" cy="32187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600"/>
              </a:spcBef>
              <a:spcAft>
                <a:spcPts val="0"/>
              </a:spcAft>
              <a:buSzPts val="1800"/>
              <a:buChar char="›"/>
            </a:pPr>
            <a:r>
              <a:rPr lang="en-US">
                <a:latin typeface="Times New Roman"/>
                <a:ea typeface="Times New Roman"/>
                <a:cs typeface="Times New Roman"/>
                <a:sym typeface="Times New Roman"/>
              </a:rPr>
              <a:t>+ Xây dựng ma trận user –item</a:t>
            </a:r>
            <a:endParaRPr/>
          </a:p>
          <a:p>
            <a:pPr indent="-342900" lvl="0" marL="457200" rtl="0" algn="l">
              <a:lnSpc>
                <a:spcPct val="100000"/>
              </a:lnSpc>
              <a:spcBef>
                <a:spcPts val="600"/>
              </a:spcBef>
              <a:spcAft>
                <a:spcPts val="0"/>
              </a:spcAft>
              <a:buSzPts val="1800"/>
              <a:buChar char="›"/>
            </a:pPr>
            <a:r>
              <a:rPr lang="en-US">
                <a:latin typeface="Times New Roman"/>
                <a:ea typeface="Times New Roman"/>
                <a:cs typeface="Times New Roman"/>
                <a:sym typeface="Times New Roman"/>
              </a:rPr>
              <a:t>+ Tính độ tương quan giữa các user</a:t>
            </a:r>
            <a:endParaRPr/>
          </a:p>
          <a:p>
            <a:pPr indent="-342900" lvl="0" marL="457200" rtl="0" algn="l">
              <a:lnSpc>
                <a:spcPct val="100000"/>
              </a:lnSpc>
              <a:spcBef>
                <a:spcPts val="600"/>
              </a:spcBef>
              <a:spcAft>
                <a:spcPts val="0"/>
              </a:spcAft>
              <a:buSzPts val="1800"/>
              <a:buChar char="›"/>
            </a:pPr>
            <a:r>
              <a:rPr lang="en-US">
                <a:latin typeface="Times New Roman"/>
                <a:ea typeface="Times New Roman"/>
                <a:cs typeface="Times New Roman"/>
                <a:sym typeface="Times New Roman"/>
              </a:rPr>
              <a:t>+ </a:t>
            </a:r>
            <a:r>
              <a:rPr b="0" i="0" lang="en-US" sz="1800" u="none" strike="noStrike">
                <a:solidFill>
                  <a:srgbClr val="000000"/>
                </a:solidFill>
                <a:latin typeface="Times New Roman"/>
                <a:ea typeface="Times New Roman"/>
                <a:cs typeface="Times New Roman"/>
                <a:sym typeface="Times New Roman"/>
              </a:rPr>
              <a:t> </a:t>
            </a:r>
            <a:r>
              <a:rPr lang="en-US" sz="1800">
                <a:solidFill>
                  <a:schemeClr val="lt1"/>
                </a:solidFill>
                <a:latin typeface="Times New Roman"/>
                <a:ea typeface="Times New Roman"/>
                <a:cs typeface="Times New Roman"/>
                <a:sym typeface="Times New Roman"/>
              </a:rPr>
              <a:t>X</a:t>
            </a:r>
            <a:r>
              <a:rPr b="0" i="0" lang="en-US" u="none" strike="noStrike">
                <a:solidFill>
                  <a:schemeClr val="lt1"/>
                </a:solidFill>
                <a:latin typeface="Times New Roman"/>
                <a:ea typeface="Times New Roman"/>
                <a:cs typeface="Times New Roman"/>
                <a:sym typeface="Times New Roman"/>
              </a:rPr>
              <a:t>ác định mức độ quan tâm của một user với một item </a:t>
            </a:r>
            <a:r>
              <a:rPr lang="en-US">
                <a:solidFill>
                  <a:schemeClr val="lt1"/>
                </a:solidFill>
                <a:latin typeface="Times New Roman"/>
                <a:ea typeface="Times New Roman"/>
                <a:cs typeface="Times New Roman"/>
                <a:sym typeface="Times New Roman"/>
              </a:rPr>
              <a:t> </a:t>
            </a:r>
            <a:endParaRPr/>
          </a:p>
        </p:txBody>
      </p:sp>
      <p:sp>
        <p:nvSpPr>
          <p:cNvPr id="231" name="Google Shape;231;p10"/>
          <p:cNvSpPr txBox="1"/>
          <p:nvPr>
            <p:ph idx="12" type="sldNum"/>
          </p:nvPr>
        </p:nvSpPr>
        <p:spPr>
          <a:xfrm>
            <a:off x="8556775" y="4812625"/>
            <a:ext cx="587100" cy="3309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100"/>
              <a:buNone/>
            </a:pPr>
            <a:fld id="{00000000-1234-1234-1234-123412341234}" type="slidenum">
              <a:rPr lang="en-US"/>
              <a:t>‹#›</a:t>
            </a:fld>
            <a:endParaRPr/>
          </a:p>
        </p:txBody>
      </p:sp>
      <p:pic>
        <p:nvPicPr>
          <p:cNvPr id="232" name="Google Shape;232;p10"/>
          <p:cNvPicPr preferRelativeResize="0"/>
          <p:nvPr/>
        </p:nvPicPr>
        <p:blipFill rotWithShape="1">
          <a:blip r:embed="rId3">
            <a:alphaModFix/>
          </a:blip>
          <a:srcRect b="0" l="0" r="0" t="0"/>
          <a:stretch/>
        </p:blipFill>
        <p:spPr>
          <a:xfrm>
            <a:off x="1975202" y="2210709"/>
            <a:ext cx="3267075" cy="847725"/>
          </a:xfrm>
          <a:prstGeom prst="rect">
            <a:avLst/>
          </a:prstGeom>
          <a:noFill/>
          <a:ln>
            <a:noFill/>
          </a:ln>
        </p:spPr>
      </p:pic>
      <p:pic>
        <p:nvPicPr>
          <p:cNvPr id="233" name="Google Shape;233;p10"/>
          <p:cNvPicPr preferRelativeResize="0"/>
          <p:nvPr/>
        </p:nvPicPr>
        <p:blipFill rotWithShape="1">
          <a:blip r:embed="rId4">
            <a:alphaModFix/>
          </a:blip>
          <a:srcRect b="0" l="0" r="0" t="0"/>
          <a:stretch/>
        </p:blipFill>
        <p:spPr>
          <a:xfrm>
            <a:off x="1265973" y="2213971"/>
            <a:ext cx="6112058" cy="214849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1"/>
          <p:cNvSpPr txBox="1"/>
          <p:nvPr>
            <p:ph idx="1" type="body"/>
          </p:nvPr>
        </p:nvSpPr>
        <p:spPr>
          <a:xfrm>
            <a:off x="869964" y="899865"/>
            <a:ext cx="2717834" cy="3912759"/>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2400"/>
              <a:buNone/>
            </a:pPr>
            <a:r>
              <a:rPr lang="en-US" sz="2000">
                <a:latin typeface="Times New Roman"/>
                <a:ea typeface="Times New Roman"/>
                <a:cs typeface="Times New Roman"/>
                <a:sym typeface="Times New Roman"/>
              </a:rPr>
              <a:t>1. Lọc theo cộng tác</a:t>
            </a:r>
            <a:endParaRPr/>
          </a:p>
          <a:p>
            <a:pPr indent="0" lvl="0" marL="0" rtl="0" algn="l">
              <a:lnSpc>
                <a:spcPct val="100000"/>
              </a:lnSpc>
              <a:spcBef>
                <a:spcPts val="600"/>
              </a:spcBef>
              <a:spcAft>
                <a:spcPts val="0"/>
              </a:spcAft>
              <a:buSzPts val="2400"/>
              <a:buNone/>
            </a:pPr>
            <a:r>
              <a:rPr lang="en-US" sz="2000">
                <a:latin typeface="Times New Roman"/>
                <a:ea typeface="Times New Roman"/>
                <a:cs typeface="Times New Roman"/>
                <a:sym typeface="Times New Roman"/>
              </a:rPr>
              <a:t> a.User – user</a:t>
            </a:r>
            <a:endParaRPr/>
          </a:p>
          <a:p>
            <a:pPr indent="0" lvl="0" marL="0" rtl="0" algn="l">
              <a:lnSpc>
                <a:spcPct val="100000"/>
              </a:lnSpc>
              <a:spcBef>
                <a:spcPts val="600"/>
              </a:spcBef>
              <a:spcAft>
                <a:spcPts val="0"/>
              </a:spcAft>
              <a:buSzPts val="2400"/>
              <a:buNone/>
            </a:pPr>
            <a:r>
              <a:rPr lang="en-US" sz="2000">
                <a:latin typeface="Times New Roman"/>
                <a:ea typeface="Times New Roman"/>
                <a:cs typeface="Times New Roman"/>
                <a:sym typeface="Times New Roman"/>
              </a:rPr>
              <a:t> b. Item – item </a:t>
            </a:r>
            <a:endParaRPr/>
          </a:p>
          <a:p>
            <a:pPr indent="-190500" lvl="0" marL="342900" rtl="0" algn="l">
              <a:lnSpc>
                <a:spcPct val="100000"/>
              </a:lnSpc>
              <a:spcBef>
                <a:spcPts val="600"/>
              </a:spcBef>
              <a:spcAft>
                <a:spcPts val="0"/>
              </a:spcAft>
              <a:buSzPts val="2400"/>
              <a:buNone/>
            </a:pPr>
            <a:r>
              <a:t/>
            </a:r>
            <a:endParaRPr sz="2000">
              <a:latin typeface="Times New Roman"/>
              <a:ea typeface="Times New Roman"/>
              <a:cs typeface="Times New Roman"/>
              <a:sym typeface="Times New Roman"/>
            </a:endParaRPr>
          </a:p>
          <a:p>
            <a:pPr indent="-190500" lvl="0" marL="342900" rtl="0" algn="l">
              <a:lnSpc>
                <a:spcPct val="100000"/>
              </a:lnSpc>
              <a:spcBef>
                <a:spcPts val="600"/>
              </a:spcBef>
              <a:spcAft>
                <a:spcPts val="0"/>
              </a:spcAft>
              <a:buSzPts val="2400"/>
              <a:buNone/>
            </a:pPr>
            <a:r>
              <a:t/>
            </a:r>
            <a:endParaRPr sz="2000">
              <a:latin typeface="Times New Roman"/>
              <a:ea typeface="Times New Roman"/>
              <a:cs typeface="Times New Roman"/>
              <a:sym typeface="Times New Roman"/>
            </a:endParaRPr>
          </a:p>
          <a:p>
            <a:pPr indent="0" lvl="0" marL="0" rtl="0" algn="l">
              <a:lnSpc>
                <a:spcPct val="100000"/>
              </a:lnSpc>
              <a:spcBef>
                <a:spcPts val="600"/>
              </a:spcBef>
              <a:spcAft>
                <a:spcPts val="0"/>
              </a:spcAft>
              <a:buSzPts val="2400"/>
              <a:buNone/>
            </a:pPr>
            <a:r>
              <a:t/>
            </a:r>
            <a:endParaRPr sz="2000">
              <a:latin typeface="Times New Roman"/>
              <a:ea typeface="Times New Roman"/>
              <a:cs typeface="Times New Roman"/>
              <a:sym typeface="Times New Roman"/>
            </a:endParaRPr>
          </a:p>
        </p:txBody>
      </p:sp>
      <p:sp>
        <p:nvSpPr>
          <p:cNvPr id="239" name="Google Shape;239;p11"/>
          <p:cNvSpPr txBox="1"/>
          <p:nvPr>
            <p:ph idx="12" type="sldNum"/>
          </p:nvPr>
        </p:nvSpPr>
        <p:spPr>
          <a:xfrm>
            <a:off x="8556775" y="4812625"/>
            <a:ext cx="587100" cy="3309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100"/>
              <a:buNone/>
            </a:pPr>
            <a:fld id="{00000000-1234-1234-1234-123412341234}" type="slidenum">
              <a:rPr lang="en-US"/>
              <a:t>‹#›</a:t>
            </a:fld>
            <a:endParaRPr/>
          </a:p>
        </p:txBody>
      </p:sp>
      <p:pic>
        <p:nvPicPr>
          <p:cNvPr id="240" name="Google Shape;240;p11"/>
          <p:cNvPicPr preferRelativeResize="0"/>
          <p:nvPr/>
        </p:nvPicPr>
        <p:blipFill rotWithShape="1">
          <a:blip r:embed="rId3">
            <a:alphaModFix/>
          </a:blip>
          <a:srcRect b="0" l="0" r="0" t="0"/>
          <a:stretch/>
        </p:blipFill>
        <p:spPr>
          <a:xfrm>
            <a:off x="3587798" y="984168"/>
            <a:ext cx="4623038" cy="3175163"/>
          </a:xfrm>
          <a:prstGeom prst="rect">
            <a:avLst/>
          </a:prstGeom>
          <a:noFill/>
          <a:ln>
            <a:noFill/>
          </a:ln>
        </p:spPr>
      </p:pic>
      <p:pic>
        <p:nvPicPr>
          <p:cNvPr id="241" name="Google Shape;241;p11"/>
          <p:cNvPicPr preferRelativeResize="0"/>
          <p:nvPr/>
        </p:nvPicPr>
        <p:blipFill rotWithShape="1">
          <a:blip r:embed="rId4">
            <a:alphaModFix/>
          </a:blip>
          <a:srcRect b="0" l="0" r="0" t="0"/>
          <a:stretch/>
        </p:blipFill>
        <p:spPr>
          <a:xfrm>
            <a:off x="3525806" y="965510"/>
            <a:ext cx="5092962" cy="3232316"/>
          </a:xfrm>
          <a:prstGeom prst="rect">
            <a:avLst/>
          </a:prstGeom>
          <a:noFill/>
          <a:ln>
            <a:noFill/>
          </a:ln>
        </p:spPr>
      </p:pic>
      <p:sp>
        <p:nvSpPr>
          <p:cNvPr id="242" name="Google Shape;242;p11"/>
          <p:cNvSpPr/>
          <p:nvPr/>
        </p:nvSpPr>
        <p:spPr>
          <a:xfrm>
            <a:off x="1043675" y="4373011"/>
            <a:ext cx="865539" cy="614798"/>
          </a:xfrm>
          <a:prstGeom prst="rightArrow">
            <a:avLst>
              <a:gd fmla="val 50000" name="adj1"/>
              <a:gd fmla="val 50000" name="adj2"/>
            </a:avLst>
          </a:prstGeom>
          <a:solidFill>
            <a:schemeClr val="accent1"/>
          </a:solidFill>
          <a:ln cap="flat" cmpd="sng" w="25400">
            <a:solidFill>
              <a:srgbClr val="2A5E8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43" name="Google Shape;243;p11"/>
          <p:cNvSpPr txBox="1"/>
          <p:nvPr/>
        </p:nvSpPr>
        <p:spPr>
          <a:xfrm>
            <a:off x="2066125" y="4505225"/>
            <a:ext cx="6034200" cy="8949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FFFFFF"/>
              </a:buClr>
              <a:buSzPts val="3000"/>
              <a:buFont typeface="Hind"/>
              <a:buNone/>
            </a:pPr>
            <a:r>
              <a:rPr b="1" i="0" lang="en-US" sz="7200" u="none" cap="none" strike="noStrike">
                <a:solidFill>
                  <a:srgbClr val="FFCC00"/>
                </a:solidFill>
                <a:latin typeface="Hind"/>
                <a:ea typeface="Hind"/>
                <a:cs typeface="Hind"/>
                <a:sym typeface="Hind"/>
              </a:rPr>
              <a:t>Rmse = 0,908</a:t>
            </a:r>
            <a:endParaRPr/>
          </a:p>
        </p:txBody>
      </p:sp>
      <p:sp>
        <p:nvSpPr>
          <p:cNvPr id="244" name="Google Shape;244;p11"/>
          <p:cNvSpPr txBox="1"/>
          <p:nvPr>
            <p:ph type="title"/>
          </p:nvPr>
        </p:nvSpPr>
        <p:spPr>
          <a:xfrm>
            <a:off x="539756" y="175811"/>
            <a:ext cx="5972100" cy="636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xEl>
                                              <p:pRg end="0" st="0"/>
                                            </p:txEl>
                                          </p:spTgt>
                                        </p:tgtEl>
                                        <p:attrNameLst>
                                          <p:attrName>style.visibility</p:attrName>
                                        </p:attrNameLst>
                                      </p:cBhvr>
                                      <p:to>
                                        <p:strVal val="visible"/>
                                      </p:to>
                                    </p:set>
                                    <p:animEffect filter="fade" transition="in">
                                      <p:cBhvr>
                                        <p:cTn dur="1000"/>
                                        <p:tgtEl>
                                          <p:spTgt spid="23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xEl>
                                              <p:pRg end="1" st="1"/>
                                            </p:txEl>
                                          </p:spTgt>
                                        </p:tgtEl>
                                        <p:attrNameLst>
                                          <p:attrName>style.visibility</p:attrName>
                                        </p:attrNameLst>
                                      </p:cBhvr>
                                      <p:to>
                                        <p:strVal val="visible"/>
                                      </p:to>
                                    </p:set>
                                    <p:animEffect filter="fade" transition="in">
                                      <p:cBhvr>
                                        <p:cTn dur="1000"/>
                                        <p:tgtEl>
                                          <p:spTgt spid="23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xEl>
                                              <p:pRg end="2" st="2"/>
                                            </p:txEl>
                                          </p:spTgt>
                                        </p:tgtEl>
                                        <p:attrNameLst>
                                          <p:attrName>style.visibility</p:attrName>
                                        </p:attrNameLst>
                                      </p:cBhvr>
                                      <p:to>
                                        <p:strVal val="visible"/>
                                      </p:to>
                                    </p:set>
                                    <p:animEffect filter="fade" transition="in">
                                      <p:cBhvr>
                                        <p:cTn dur="1000"/>
                                        <p:tgtEl>
                                          <p:spTgt spid="23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xEl>
                                              <p:pRg end="3" st="3"/>
                                            </p:txEl>
                                          </p:spTgt>
                                        </p:tgtEl>
                                        <p:attrNameLst>
                                          <p:attrName>style.visibility</p:attrName>
                                        </p:attrNameLst>
                                      </p:cBhvr>
                                      <p:to>
                                        <p:strVal val="visible"/>
                                      </p:to>
                                    </p:set>
                                    <p:animEffect filter="fade" transition="in">
                                      <p:cBhvr>
                                        <p:cTn dur="1000"/>
                                        <p:tgtEl>
                                          <p:spTgt spid="23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xEl>
                                              <p:pRg end="4" st="4"/>
                                            </p:txEl>
                                          </p:spTgt>
                                        </p:tgtEl>
                                        <p:attrNameLst>
                                          <p:attrName>style.visibility</p:attrName>
                                        </p:attrNameLst>
                                      </p:cBhvr>
                                      <p:to>
                                        <p:strVal val="visible"/>
                                      </p:to>
                                    </p:set>
                                    <p:animEffect filter="fade" transition="in">
                                      <p:cBhvr>
                                        <p:cTn dur="1000"/>
                                        <p:tgtEl>
                                          <p:spTgt spid="23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xEl>
                                              <p:pRg end="5" st="5"/>
                                            </p:txEl>
                                          </p:spTgt>
                                        </p:tgtEl>
                                        <p:attrNameLst>
                                          <p:attrName>style.visibility</p:attrName>
                                        </p:attrNameLst>
                                      </p:cBhvr>
                                      <p:to>
                                        <p:strVal val="visible"/>
                                      </p:to>
                                    </p:set>
                                    <p:animEffect filter="fade" transition="in">
                                      <p:cBhvr>
                                        <p:cTn dur="1000"/>
                                        <p:tgtEl>
                                          <p:spTgt spid="23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1000"/>
                                        <p:tgtEl>
                                          <p:spTgt spid="2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40"/>
                                        </p:tgtEl>
                                      </p:cBhvr>
                                    </p:animEffect>
                                    <p:set>
                                      <p:cBhvr>
                                        <p:cTn dur="1" fill="hold">
                                          <p:stCondLst>
                                            <p:cond delay="500"/>
                                          </p:stCondLst>
                                        </p:cTn>
                                        <p:tgtEl>
                                          <p:spTgt spid="24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40"/>
                                        </p:tgtEl>
                                      </p:cBhvr>
                                    </p:animEffect>
                                    <p:set>
                                      <p:cBhvr>
                                        <p:cTn dur="1" fill="hold">
                                          <p:stCondLst>
                                            <p:cond delay="500"/>
                                          </p:stCondLst>
                                        </p:cTn>
                                        <p:tgtEl>
                                          <p:spTgt spid="24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1000"/>
                                        <p:tgtEl>
                                          <p:spTgt spid="2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41"/>
                                        </p:tgtEl>
                                      </p:cBhvr>
                                    </p:animEffect>
                                    <p:set>
                                      <p:cBhvr>
                                        <p:cTn dur="1" fill="hold">
                                          <p:stCondLst>
                                            <p:cond delay="500"/>
                                          </p:stCondLst>
                                        </p:cTn>
                                        <p:tgtEl>
                                          <p:spTgt spid="24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1000"/>
                                        <p:tgtEl>
                                          <p:spTgt spid="242"/>
                                        </p:tgtEl>
                                      </p:cBhvr>
                                    </p:animEffect>
                                  </p:childTnLst>
                                </p:cTn>
                              </p:par>
                              <p:par>
                                <p:cTn fill="hold" nodeType="with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1000"/>
                                        <p:tgtEl>
                                          <p:spTgt spid="2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2"/>
          <p:cNvSpPr txBox="1"/>
          <p:nvPr>
            <p:ph type="title"/>
          </p:nvPr>
        </p:nvSpPr>
        <p:spPr>
          <a:xfrm>
            <a:off x="543576" y="152014"/>
            <a:ext cx="5972100" cy="636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US">
                <a:latin typeface="Times New Roman"/>
                <a:ea typeface="Times New Roman"/>
                <a:cs typeface="Times New Roman"/>
                <a:sym typeface="Times New Roman"/>
              </a:rPr>
              <a:t>2. Lọc theo nội dung</a:t>
            </a:r>
            <a:endParaRPr>
              <a:latin typeface="Times New Roman"/>
              <a:ea typeface="Times New Roman"/>
              <a:cs typeface="Times New Roman"/>
              <a:sym typeface="Times New Roman"/>
            </a:endParaRPr>
          </a:p>
        </p:txBody>
      </p:sp>
      <p:sp>
        <p:nvSpPr>
          <p:cNvPr id="250" name="Google Shape;250;p12"/>
          <p:cNvSpPr txBox="1"/>
          <p:nvPr>
            <p:ph idx="1" type="body"/>
          </p:nvPr>
        </p:nvSpPr>
        <p:spPr>
          <a:xfrm>
            <a:off x="1021740" y="2114151"/>
            <a:ext cx="2024100" cy="324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600"/>
              <a:buNone/>
            </a:pPr>
            <a:r>
              <a:rPr b="1" i="0" lang="en-US" sz="2000" u="none" strike="noStrike">
                <a:solidFill>
                  <a:schemeClr val="lt1"/>
                </a:solidFill>
                <a:latin typeface="Hind"/>
                <a:ea typeface="Hind"/>
                <a:cs typeface="Hind"/>
                <a:sym typeface="Hind"/>
              </a:rPr>
              <a:t>One hot</a:t>
            </a:r>
            <a:endParaRPr/>
          </a:p>
          <a:p>
            <a:pPr indent="0" lvl="0" marL="0" rtl="0" algn="l">
              <a:lnSpc>
                <a:spcPct val="100000"/>
              </a:lnSpc>
              <a:spcBef>
                <a:spcPts val="600"/>
              </a:spcBef>
              <a:spcAft>
                <a:spcPts val="0"/>
              </a:spcAft>
              <a:buSzPts val="1600"/>
              <a:buNone/>
            </a:pPr>
            <a:r>
              <a:rPr b="0" i="0" lang="en-US" sz="1800" u="none" strike="noStrike">
                <a:solidFill>
                  <a:schemeClr val="lt1"/>
                </a:solidFill>
                <a:latin typeface="Arial"/>
                <a:ea typeface="Arial"/>
                <a:cs typeface="Arial"/>
                <a:sym typeface="Arial"/>
              </a:rPr>
              <a:t>Chuyển nội dung phim thành vector, chúng ta xây dựng một vector cho phim chỉ chứa toàn phần tử 0 và 1. </a:t>
            </a:r>
            <a:br>
              <a:rPr lang="en-US"/>
            </a:br>
            <a:endParaRPr b="1" i="0" u="none" strike="noStrike">
              <a:solidFill>
                <a:schemeClr val="lt1"/>
              </a:solidFill>
              <a:latin typeface="Times New Roman"/>
              <a:ea typeface="Times New Roman"/>
              <a:cs typeface="Times New Roman"/>
              <a:sym typeface="Times New Roman"/>
            </a:endParaRPr>
          </a:p>
        </p:txBody>
      </p:sp>
      <p:sp>
        <p:nvSpPr>
          <p:cNvPr id="251" name="Google Shape;251;p12"/>
          <p:cNvSpPr txBox="1"/>
          <p:nvPr>
            <p:ph idx="2" type="body"/>
          </p:nvPr>
        </p:nvSpPr>
        <p:spPr>
          <a:xfrm>
            <a:off x="3243964" y="2166974"/>
            <a:ext cx="2024100" cy="324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600"/>
              <a:buNone/>
            </a:pPr>
            <a:r>
              <a:rPr b="1" lang="en-US" sz="1800"/>
              <a:t>Word-Vector</a:t>
            </a:r>
            <a:endParaRPr b="1" sz="1800"/>
          </a:p>
          <a:p>
            <a:pPr indent="0" lvl="0" marL="0" rtl="0" algn="l">
              <a:lnSpc>
                <a:spcPct val="100000"/>
              </a:lnSpc>
              <a:spcBef>
                <a:spcPts val="600"/>
              </a:spcBef>
              <a:spcAft>
                <a:spcPts val="0"/>
              </a:spcAft>
              <a:buSzPts val="1600"/>
              <a:buNone/>
            </a:pPr>
            <a:r>
              <a:rPr lang="en-US" sz="1800">
                <a:solidFill>
                  <a:schemeClr val="lt1"/>
                </a:solidFill>
                <a:latin typeface="Times New Roman"/>
                <a:ea typeface="Times New Roman"/>
                <a:cs typeface="Times New Roman"/>
                <a:sym typeface="Times New Roman"/>
              </a:rPr>
              <a:t>S</a:t>
            </a:r>
            <a:r>
              <a:rPr b="0" i="0" lang="en-US" sz="1800" u="none" strike="noStrike">
                <a:solidFill>
                  <a:schemeClr val="lt1"/>
                </a:solidFill>
                <a:latin typeface="Times New Roman"/>
                <a:ea typeface="Times New Roman"/>
                <a:cs typeface="Times New Roman"/>
                <a:sym typeface="Times New Roman"/>
              </a:rPr>
              <a:t>ử dụng thư viện Word2vec cảu Gensim model để chuyển nội dung phim thành vector</a:t>
            </a:r>
            <a:r>
              <a:rPr lang="en-US">
                <a:solidFill>
                  <a:schemeClr val="lt1"/>
                </a:solidFill>
              </a:rPr>
              <a:t>.</a:t>
            </a:r>
            <a:endParaRPr/>
          </a:p>
        </p:txBody>
      </p:sp>
      <p:sp>
        <p:nvSpPr>
          <p:cNvPr id="252" name="Google Shape;252;p12"/>
          <p:cNvSpPr txBox="1"/>
          <p:nvPr>
            <p:ph idx="3" type="body"/>
          </p:nvPr>
        </p:nvSpPr>
        <p:spPr>
          <a:xfrm>
            <a:off x="5175917" y="2166974"/>
            <a:ext cx="2509231" cy="324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600"/>
              <a:buNone/>
            </a:pPr>
            <a:r>
              <a:rPr b="1" i="0" lang="en-US" sz="1800" u="none" strike="noStrike">
                <a:solidFill>
                  <a:schemeClr val="lt1"/>
                </a:solidFill>
                <a:latin typeface="Hind"/>
                <a:ea typeface="Hind"/>
                <a:cs typeface="Hind"/>
                <a:sym typeface="Hind"/>
              </a:rPr>
              <a:t>Kết hợp Word-vector và One-hot</a:t>
            </a:r>
            <a:endParaRPr/>
          </a:p>
          <a:p>
            <a:pPr indent="0" lvl="0" marL="127000" rtl="0" algn="l">
              <a:lnSpc>
                <a:spcPct val="100000"/>
              </a:lnSpc>
              <a:spcBef>
                <a:spcPts val="0"/>
              </a:spcBef>
              <a:spcAft>
                <a:spcPts val="0"/>
              </a:spcAft>
              <a:buSzPts val="1600"/>
              <a:buNone/>
            </a:pPr>
            <a:r>
              <a:rPr lang="en-US" sz="1800">
                <a:solidFill>
                  <a:schemeClr val="lt1"/>
                </a:solidFill>
                <a:latin typeface="Arial"/>
                <a:ea typeface="Arial"/>
                <a:cs typeface="Arial"/>
                <a:sym typeface="Arial"/>
              </a:rPr>
              <a:t>S</a:t>
            </a:r>
            <a:r>
              <a:rPr b="0" i="0" lang="en-US" sz="1800" u="none" strike="noStrike">
                <a:solidFill>
                  <a:schemeClr val="lt1"/>
                </a:solidFill>
                <a:latin typeface="Arial"/>
                <a:ea typeface="Arial"/>
                <a:cs typeface="Arial"/>
                <a:sym typeface="Arial"/>
              </a:rPr>
              <a:t>ử dụng vector biểu diễn phim là kết hợp của 2 phương pháp trên, với 20 phần tử đầu là biểu diễn one-hot và 300 phần tử sau là biểu diễn word-vector</a:t>
            </a:r>
            <a:endParaRPr b="0">
              <a:solidFill>
                <a:schemeClr val="lt1"/>
              </a:solidFill>
              <a:latin typeface="Arial"/>
              <a:ea typeface="Arial"/>
              <a:cs typeface="Arial"/>
              <a:sym typeface="Arial"/>
            </a:endParaRPr>
          </a:p>
          <a:p>
            <a:pPr indent="-330200" lvl="0" marL="457200" rtl="0" algn="l">
              <a:lnSpc>
                <a:spcPct val="100000"/>
              </a:lnSpc>
              <a:spcBef>
                <a:spcPts val="600"/>
              </a:spcBef>
              <a:spcAft>
                <a:spcPts val="0"/>
              </a:spcAft>
              <a:buSzPts val="1600"/>
              <a:buChar char="›"/>
            </a:pPr>
            <a:br>
              <a:rPr lang="en-US"/>
            </a:br>
            <a:endParaRPr b="1"/>
          </a:p>
        </p:txBody>
      </p:sp>
      <p:sp>
        <p:nvSpPr>
          <p:cNvPr id="253" name="Google Shape;253;p12"/>
          <p:cNvSpPr txBox="1"/>
          <p:nvPr>
            <p:ph idx="12" type="sldNum"/>
          </p:nvPr>
        </p:nvSpPr>
        <p:spPr>
          <a:xfrm>
            <a:off x="8556775" y="4812625"/>
            <a:ext cx="587100" cy="3309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100"/>
              <a:buNone/>
            </a:pPr>
            <a:fld id="{00000000-1234-1234-1234-123412341234}" type="slidenum">
              <a:rPr lang="en-US"/>
              <a:t>‹#›</a:t>
            </a:fld>
            <a:endParaRPr/>
          </a:p>
        </p:txBody>
      </p:sp>
      <p:sp>
        <p:nvSpPr>
          <p:cNvPr id="254" name="Google Shape;254;p12"/>
          <p:cNvSpPr txBox="1"/>
          <p:nvPr/>
        </p:nvSpPr>
        <p:spPr>
          <a:xfrm>
            <a:off x="251286" y="724576"/>
            <a:ext cx="8152818" cy="10156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chemeClr val="lt1"/>
                </a:solidFill>
                <a:latin typeface="Times New Roman"/>
                <a:ea typeface="Times New Roman"/>
                <a:cs typeface="Times New Roman"/>
                <a:sym typeface="Times New Roman"/>
              </a:rPr>
              <a:t>- Ý tưởng : Dựa trên việc tìm mối liên quan giữa các phim dựa vào nội dung của phim, sau đó gợi ý những bộ phim có nội dung tương tự với những bộ phim mà người dùng đã thích. </a:t>
            </a:r>
            <a:endParaRPr/>
          </a:p>
        </p:txBody>
      </p:sp>
      <p:sp>
        <p:nvSpPr>
          <p:cNvPr id="255" name="Google Shape;255;p12"/>
          <p:cNvSpPr txBox="1"/>
          <p:nvPr/>
        </p:nvSpPr>
        <p:spPr>
          <a:xfrm>
            <a:off x="251286" y="1714041"/>
            <a:ext cx="2840519"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chemeClr val="lt1"/>
                </a:solidFill>
                <a:latin typeface="Times New Roman"/>
                <a:ea typeface="Times New Roman"/>
                <a:cs typeface="Times New Roman"/>
                <a:sym typeface="Times New Roman"/>
              </a:rPr>
              <a:t>- Cách thực hiện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14"/>
          <p:cNvSpPr txBox="1"/>
          <p:nvPr>
            <p:ph idx="4294967295" type="ctrTitle"/>
          </p:nvPr>
        </p:nvSpPr>
        <p:spPr>
          <a:xfrm>
            <a:off x="685800" y="1888142"/>
            <a:ext cx="7772400" cy="11598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3000"/>
              <a:buFont typeface="Hind"/>
              <a:buNone/>
            </a:pPr>
            <a:r>
              <a:rPr b="1" i="0" lang="en-US" sz="7800" u="none" cap="none" strike="noStrike">
                <a:solidFill>
                  <a:srgbClr val="33CCCC"/>
                </a:solidFill>
                <a:latin typeface="Hind"/>
                <a:ea typeface="Hind"/>
                <a:cs typeface="Hind"/>
                <a:sym typeface="Hind"/>
              </a:rPr>
              <a:t>RMSE = 0,855</a:t>
            </a:r>
            <a:endParaRPr b="1" i="0" sz="7800" u="none" cap="none" strike="noStrike">
              <a:solidFill>
                <a:srgbClr val="6699FF"/>
              </a:solidFill>
              <a:latin typeface="Hind"/>
              <a:ea typeface="Hind"/>
              <a:cs typeface="Hind"/>
              <a:sym typeface="Hind"/>
            </a:endParaRPr>
          </a:p>
        </p:txBody>
      </p:sp>
      <p:sp>
        <p:nvSpPr>
          <p:cNvPr id="261" name="Google Shape;261;p14"/>
          <p:cNvSpPr txBox="1"/>
          <p:nvPr>
            <p:ph idx="4294967295" type="subTitle"/>
          </p:nvPr>
        </p:nvSpPr>
        <p:spPr>
          <a:xfrm>
            <a:off x="685800" y="2687653"/>
            <a:ext cx="7772400" cy="784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600"/>
              </a:spcBef>
              <a:spcAft>
                <a:spcPts val="0"/>
              </a:spcAft>
              <a:buClr>
                <a:srgbClr val="1C4587"/>
              </a:buClr>
              <a:buSzPts val="2400"/>
              <a:buFont typeface="Hind"/>
              <a:buNone/>
            </a:pPr>
            <a:r>
              <a:rPr b="0" i="0" lang="en-US" sz="2400" u="none" cap="none" strike="noStrike">
                <a:solidFill>
                  <a:srgbClr val="FFFFFF"/>
                </a:solidFill>
                <a:latin typeface="Hind"/>
                <a:ea typeface="Hind"/>
                <a:cs typeface="Hind"/>
                <a:sym typeface="Hind"/>
              </a:rPr>
              <a:t>Kết quả tốt nhất khi kết hợp 2 mô hình </a:t>
            </a:r>
            <a:endParaRPr b="0" i="0" sz="2400" u="none" cap="none" strike="noStrike">
              <a:solidFill>
                <a:srgbClr val="FFFFFF"/>
              </a:solidFill>
              <a:latin typeface="Hind"/>
              <a:ea typeface="Hind"/>
              <a:cs typeface="Hind"/>
              <a:sym typeface="Hind"/>
            </a:endParaRPr>
          </a:p>
        </p:txBody>
      </p:sp>
      <p:sp>
        <p:nvSpPr>
          <p:cNvPr id="262" name="Google Shape;262;p14"/>
          <p:cNvSpPr txBox="1"/>
          <p:nvPr>
            <p:ph idx="12" type="sldNum"/>
          </p:nvPr>
        </p:nvSpPr>
        <p:spPr>
          <a:xfrm>
            <a:off x="8556775" y="4812625"/>
            <a:ext cx="587100" cy="3309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100"/>
              <a:buNone/>
            </a:pPr>
            <a:fld id="{00000000-1234-1234-1234-123412341234}" type="slidenum">
              <a:rPr lang="en-US"/>
              <a:t>‹#›</a:t>
            </a:fld>
            <a:endParaRPr/>
          </a:p>
        </p:txBody>
      </p:sp>
      <p:sp>
        <p:nvSpPr>
          <p:cNvPr id="263" name="Google Shape;263;p14"/>
          <p:cNvSpPr txBox="1"/>
          <p:nvPr/>
        </p:nvSpPr>
        <p:spPr>
          <a:xfrm>
            <a:off x="607273" y="389128"/>
            <a:ext cx="4934968"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chemeClr val="lt1"/>
                </a:solidFill>
                <a:latin typeface="Times New Roman"/>
                <a:ea typeface="Times New Roman"/>
                <a:cs typeface="Times New Roman"/>
                <a:sym typeface="Times New Roman"/>
              </a:rPr>
              <a:t>3. Kết hợp 2 mô hình trên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13"/>
          <p:cNvSpPr txBox="1"/>
          <p:nvPr>
            <p:ph type="title"/>
          </p:nvPr>
        </p:nvSpPr>
        <p:spPr>
          <a:xfrm>
            <a:off x="697140" y="354438"/>
            <a:ext cx="5972100" cy="636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US"/>
              <a:t>2. Lọc theo nội dung</a:t>
            </a:r>
            <a:endParaRPr/>
          </a:p>
        </p:txBody>
      </p:sp>
      <p:graphicFrame>
        <p:nvGraphicFramePr>
          <p:cNvPr id="269" name="Google Shape;269;p13"/>
          <p:cNvGraphicFramePr/>
          <p:nvPr/>
        </p:nvGraphicFramePr>
        <p:xfrm>
          <a:off x="697140" y="1172666"/>
          <a:ext cx="3000000" cy="3000000"/>
        </p:xfrm>
        <a:graphic>
          <a:graphicData uri="http://schemas.openxmlformats.org/drawingml/2006/table">
            <a:tbl>
              <a:tblPr>
                <a:noFill/>
                <a:tableStyleId>{755A7C23-0AC6-4E52-B772-696D5475BF10}</a:tableStyleId>
              </a:tblPr>
              <a:tblGrid>
                <a:gridCol w="1753175"/>
                <a:gridCol w="1456750"/>
                <a:gridCol w="1514225"/>
                <a:gridCol w="2214125"/>
              </a:tblGrid>
              <a:tr h="712475">
                <a:tc>
                  <a:txBody>
                    <a:bodyPr/>
                    <a:lstStyle/>
                    <a:p>
                      <a:pPr indent="0" lvl="0" marL="0" marR="0" rtl="0" algn="l">
                        <a:lnSpc>
                          <a:spcPct val="100000"/>
                        </a:lnSpc>
                        <a:spcBef>
                          <a:spcPts val="0"/>
                        </a:spcBef>
                        <a:spcAft>
                          <a:spcPts val="0"/>
                        </a:spcAft>
                        <a:buClr>
                          <a:srgbClr val="000000"/>
                        </a:buClr>
                        <a:buSzPts val="1800"/>
                        <a:buFont typeface="Arial"/>
                        <a:buNone/>
                      </a:pPr>
                      <a:r>
                        <a:t/>
                      </a:r>
                      <a:endParaRPr b="1" sz="1800" u="none" cap="none" strike="noStrike">
                        <a:solidFill>
                          <a:srgbClr val="FFFFFF"/>
                        </a:solidFill>
                        <a:latin typeface="Hind"/>
                        <a:ea typeface="Hind"/>
                        <a:cs typeface="Hind"/>
                        <a:sym typeface="Hind"/>
                      </a:endParaRPr>
                    </a:p>
                  </a:txBody>
                  <a:tcPr marT="68575" marB="68575" marR="91425" marL="91425" anchor="ctr">
                    <a:lnL cap="flat" cmpd="sng" w="9525">
                      <a:solidFill>
                        <a:srgbClr val="6699FF">
                          <a:alpha val="0"/>
                        </a:srgbClr>
                      </a:solidFill>
                      <a:prstDash val="solid"/>
                      <a:round/>
                      <a:headEnd len="sm" w="sm" type="none"/>
                      <a:tailEnd len="sm" w="sm" type="none"/>
                    </a:lnL>
                    <a:lnR cap="flat" cmpd="sng" w="9525">
                      <a:solidFill>
                        <a:srgbClr val="6699FF">
                          <a:alpha val="0"/>
                        </a:srgbClr>
                      </a:solidFill>
                      <a:prstDash val="solid"/>
                      <a:round/>
                      <a:headEnd len="sm" w="sm" type="none"/>
                      <a:tailEnd len="sm" w="sm" type="none"/>
                    </a:lnR>
                    <a:lnT cap="flat" cmpd="sng" w="9525">
                      <a:solidFill>
                        <a:srgbClr val="6699FF">
                          <a:alpha val="0"/>
                        </a:srgbClr>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solidFill>
                            <a:srgbClr val="FFFFFF"/>
                          </a:solidFill>
                          <a:latin typeface="Hind"/>
                          <a:ea typeface="Hind"/>
                          <a:cs typeface="Hind"/>
                          <a:sym typeface="Hind"/>
                        </a:rPr>
                        <a:t>Onehot</a:t>
                      </a:r>
                      <a:endParaRPr b="1" sz="1800" u="none" cap="none" strike="noStrike">
                        <a:solidFill>
                          <a:srgbClr val="FFFFFF"/>
                        </a:solidFill>
                        <a:latin typeface="Hind"/>
                        <a:ea typeface="Hind"/>
                        <a:cs typeface="Hind"/>
                        <a:sym typeface="Hind"/>
                      </a:endParaRPr>
                    </a:p>
                  </a:txBody>
                  <a:tcPr marT="68575" marB="68575" marR="91425" marL="91425" anchor="ctr">
                    <a:lnL cap="flat" cmpd="sng" w="9525">
                      <a:solidFill>
                        <a:srgbClr val="6699FF">
                          <a:alpha val="0"/>
                        </a:srgbClr>
                      </a:solidFill>
                      <a:prstDash val="solid"/>
                      <a:round/>
                      <a:headEnd len="sm" w="sm" type="none"/>
                      <a:tailEnd len="sm" w="sm" type="none"/>
                    </a:lnL>
                    <a:lnR cap="flat" cmpd="sng" w="9525">
                      <a:solidFill>
                        <a:srgbClr val="6699FF">
                          <a:alpha val="0"/>
                        </a:srgbClr>
                      </a:solidFill>
                      <a:prstDash val="solid"/>
                      <a:round/>
                      <a:headEnd len="sm" w="sm" type="none"/>
                      <a:tailEnd len="sm" w="sm" type="none"/>
                    </a:lnR>
                    <a:lnT cap="flat" cmpd="sng" w="9525">
                      <a:solidFill>
                        <a:srgbClr val="6699FF">
                          <a:alpha val="0"/>
                        </a:srgbClr>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solidFill>
                            <a:srgbClr val="FFFFFF"/>
                          </a:solidFill>
                          <a:latin typeface="Hind"/>
                          <a:ea typeface="Hind"/>
                          <a:cs typeface="Hind"/>
                          <a:sym typeface="Hind"/>
                        </a:rPr>
                        <a:t>WordVector</a:t>
                      </a:r>
                      <a:endParaRPr b="1" sz="1800" u="none" cap="none" strike="noStrike">
                        <a:solidFill>
                          <a:srgbClr val="FFFFFF"/>
                        </a:solidFill>
                        <a:latin typeface="Hind"/>
                        <a:ea typeface="Hind"/>
                        <a:cs typeface="Hind"/>
                        <a:sym typeface="Hind"/>
                      </a:endParaRPr>
                    </a:p>
                  </a:txBody>
                  <a:tcPr marT="68575" marB="68575" marR="91425" marL="91425" anchor="ctr">
                    <a:lnL cap="flat" cmpd="sng" w="9525">
                      <a:solidFill>
                        <a:srgbClr val="6699FF">
                          <a:alpha val="0"/>
                        </a:srgbClr>
                      </a:solidFill>
                      <a:prstDash val="solid"/>
                      <a:round/>
                      <a:headEnd len="sm" w="sm" type="none"/>
                      <a:tailEnd len="sm" w="sm" type="none"/>
                    </a:lnL>
                    <a:lnR cap="flat" cmpd="sng" w="9525">
                      <a:solidFill>
                        <a:srgbClr val="6699FF">
                          <a:alpha val="0"/>
                        </a:srgbClr>
                      </a:solidFill>
                      <a:prstDash val="solid"/>
                      <a:round/>
                      <a:headEnd len="sm" w="sm" type="none"/>
                      <a:tailEnd len="sm" w="sm" type="none"/>
                    </a:lnR>
                    <a:lnT cap="flat" cmpd="sng" w="9525">
                      <a:solidFill>
                        <a:srgbClr val="6699FF">
                          <a:alpha val="0"/>
                        </a:srgbClr>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solidFill>
                            <a:srgbClr val="FFFFFF"/>
                          </a:solidFill>
                          <a:latin typeface="Hind"/>
                          <a:ea typeface="Hind"/>
                          <a:cs typeface="Hind"/>
                          <a:sym typeface="Hind"/>
                        </a:rPr>
                        <a:t>Onehot + Word vector</a:t>
                      </a:r>
                      <a:endParaRPr b="1" sz="1800" u="none" cap="none" strike="noStrike">
                        <a:solidFill>
                          <a:srgbClr val="FFFFFF"/>
                        </a:solidFill>
                        <a:latin typeface="Hind"/>
                        <a:ea typeface="Hind"/>
                        <a:cs typeface="Hind"/>
                        <a:sym typeface="Hind"/>
                      </a:endParaRPr>
                    </a:p>
                  </a:txBody>
                  <a:tcPr marT="68575" marB="68575" marR="91425" marL="91425" anchor="ctr">
                    <a:lnL cap="flat" cmpd="sng" w="9525">
                      <a:solidFill>
                        <a:srgbClr val="6699FF">
                          <a:alpha val="0"/>
                        </a:srgbClr>
                      </a:solidFill>
                      <a:prstDash val="solid"/>
                      <a:round/>
                      <a:headEnd len="sm" w="sm" type="none"/>
                      <a:tailEnd len="sm" w="sm" type="none"/>
                    </a:lnL>
                    <a:lnR cap="flat" cmpd="sng" w="9525">
                      <a:solidFill>
                        <a:srgbClr val="6699FF">
                          <a:alpha val="0"/>
                        </a:srgbClr>
                      </a:solidFill>
                      <a:prstDash val="solid"/>
                      <a:round/>
                      <a:headEnd len="sm" w="sm" type="none"/>
                      <a:tailEnd len="sm" w="sm" type="none"/>
                    </a:lnR>
                    <a:lnT cap="flat" cmpd="sng" w="9525">
                      <a:solidFill>
                        <a:srgbClr val="6699FF">
                          <a:alpha val="0"/>
                        </a:srgbClr>
                      </a:solidFill>
                      <a:prstDash val="solid"/>
                      <a:round/>
                      <a:headEnd len="sm" w="sm" type="none"/>
                      <a:tailEnd len="sm" w="sm" type="none"/>
                    </a:lnT>
                    <a:lnB cap="flat" cmpd="sng" w="9525">
                      <a:solidFill>
                        <a:srgbClr val="FFFFFF"/>
                      </a:solidFill>
                      <a:prstDash val="solid"/>
                      <a:round/>
                      <a:headEnd len="sm" w="sm" type="none"/>
                      <a:tailEnd len="sm" w="sm" type="none"/>
                    </a:lnB>
                  </a:tcPr>
                </a:tc>
              </a:tr>
              <a:tr h="712475">
                <a:tc>
                  <a:txBody>
                    <a:bodyPr/>
                    <a:lstStyle/>
                    <a:p>
                      <a:pPr indent="0" lvl="0" marL="0" marR="0" rtl="0" algn="r">
                        <a:lnSpc>
                          <a:spcPct val="100000"/>
                        </a:lnSpc>
                        <a:spcBef>
                          <a:spcPts val="0"/>
                        </a:spcBef>
                        <a:spcAft>
                          <a:spcPts val="0"/>
                        </a:spcAft>
                        <a:buClr>
                          <a:srgbClr val="000000"/>
                        </a:buClr>
                        <a:buSzPts val="1800"/>
                        <a:buFont typeface="Arial"/>
                        <a:buNone/>
                      </a:pPr>
                      <a:r>
                        <a:rPr b="1" lang="en-US" sz="1800" u="none" cap="none" strike="noStrike">
                          <a:solidFill>
                            <a:srgbClr val="FFFFFF"/>
                          </a:solidFill>
                          <a:latin typeface="Hind"/>
                          <a:ea typeface="Hind"/>
                          <a:cs typeface="Hind"/>
                          <a:sym typeface="Hind"/>
                        </a:rPr>
                        <a:t>Linear regression</a:t>
                      </a:r>
                      <a:endParaRPr b="1" sz="1800" u="none" cap="none" strike="noStrike">
                        <a:solidFill>
                          <a:srgbClr val="FFFFFF"/>
                        </a:solidFill>
                        <a:latin typeface="Hind"/>
                        <a:ea typeface="Hind"/>
                        <a:cs typeface="Hind"/>
                        <a:sym typeface="Hind"/>
                      </a:endParaRPr>
                    </a:p>
                  </a:txBody>
                  <a:tcPr marT="68575" marB="68575" marR="91425" marL="91425" anchor="ctr">
                    <a:lnL cap="flat" cmpd="sng" w="9525">
                      <a:solidFill>
                        <a:srgbClr val="6699FF">
                          <a:alpha val="0"/>
                        </a:srgbClr>
                      </a:solidFill>
                      <a:prstDash val="solid"/>
                      <a:round/>
                      <a:headEnd len="sm" w="sm" type="none"/>
                      <a:tailEnd len="sm" w="sm" type="none"/>
                    </a:lnL>
                    <a:lnR cap="flat" cmpd="sng" w="9525">
                      <a:solidFill>
                        <a:srgbClr val="0066FF">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solidFill>
                            <a:srgbClr val="FFFFFF"/>
                          </a:solidFill>
                          <a:latin typeface="Hind"/>
                          <a:ea typeface="Hind"/>
                          <a:cs typeface="Hind"/>
                          <a:sym typeface="Hind"/>
                        </a:rPr>
                        <a:t>1.103</a:t>
                      </a:r>
                      <a:endParaRPr b="1" sz="1800" u="none" cap="none" strike="noStrike">
                        <a:solidFill>
                          <a:srgbClr val="FFFFFF"/>
                        </a:solidFill>
                        <a:latin typeface="Hind"/>
                        <a:ea typeface="Hind"/>
                        <a:cs typeface="Hind"/>
                        <a:sym typeface="Hind"/>
                      </a:endParaRPr>
                    </a:p>
                  </a:txBody>
                  <a:tcPr marT="68575" marB="68575" marR="91425" marL="91425" anchor="ctr">
                    <a:lnL cap="flat" cmpd="sng" w="9525">
                      <a:solidFill>
                        <a:srgbClr val="0066FF">
                          <a:alpha val="0"/>
                        </a:srgbClr>
                      </a:solidFill>
                      <a:prstDash val="solid"/>
                      <a:round/>
                      <a:headEnd len="sm" w="sm" type="none"/>
                      <a:tailEnd len="sm" w="sm" type="none"/>
                    </a:lnL>
                    <a:lnR cap="flat" cmpd="sng" w="9525">
                      <a:solidFill>
                        <a:srgbClr val="0066FF">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66FF">
                        <a:alpha val="22352"/>
                      </a:srgbClr>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solidFill>
                            <a:srgbClr val="FFFFFF"/>
                          </a:solidFill>
                          <a:latin typeface="Hind"/>
                          <a:ea typeface="Hind"/>
                          <a:cs typeface="Hind"/>
                          <a:sym typeface="Hind"/>
                        </a:rPr>
                        <a:t>3.506</a:t>
                      </a:r>
                      <a:endParaRPr b="1" sz="1800" u="none" cap="none" strike="noStrike">
                        <a:solidFill>
                          <a:srgbClr val="FFFFFF"/>
                        </a:solidFill>
                        <a:latin typeface="Hind"/>
                        <a:ea typeface="Hind"/>
                        <a:cs typeface="Hind"/>
                        <a:sym typeface="Hind"/>
                      </a:endParaRPr>
                    </a:p>
                  </a:txBody>
                  <a:tcPr marT="68575" marB="68575" marR="91425" marL="91425" anchor="ctr">
                    <a:lnL cap="flat" cmpd="sng" w="9525">
                      <a:solidFill>
                        <a:srgbClr val="0066FF">
                          <a:alpha val="0"/>
                        </a:srgbClr>
                      </a:solidFill>
                      <a:prstDash val="solid"/>
                      <a:round/>
                      <a:headEnd len="sm" w="sm" type="none"/>
                      <a:tailEnd len="sm" w="sm" type="none"/>
                    </a:lnL>
                    <a:lnR cap="flat" cmpd="sng" w="9525">
                      <a:solidFill>
                        <a:srgbClr val="0066FF">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66FF">
                        <a:alpha val="22352"/>
                      </a:srgbClr>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solidFill>
                            <a:srgbClr val="FFFFFF"/>
                          </a:solidFill>
                          <a:latin typeface="Hind"/>
                          <a:ea typeface="Hind"/>
                          <a:cs typeface="Hind"/>
                          <a:sym typeface="Hind"/>
                        </a:rPr>
                        <a:t>Rất lớn</a:t>
                      </a:r>
                      <a:endParaRPr b="1" sz="1800" u="none" cap="none" strike="noStrike">
                        <a:solidFill>
                          <a:srgbClr val="FFFFFF"/>
                        </a:solidFill>
                        <a:latin typeface="Hind"/>
                        <a:ea typeface="Hind"/>
                        <a:cs typeface="Hind"/>
                        <a:sym typeface="Hind"/>
                      </a:endParaRPr>
                    </a:p>
                  </a:txBody>
                  <a:tcPr marT="68575" marB="68575" marR="91425" marL="91425" anchor="ctr">
                    <a:lnL cap="flat" cmpd="sng" w="9525">
                      <a:solidFill>
                        <a:srgbClr val="0066FF">
                          <a:alpha val="0"/>
                        </a:srgbClr>
                      </a:solidFill>
                      <a:prstDash val="solid"/>
                      <a:round/>
                      <a:headEnd len="sm" w="sm" type="none"/>
                      <a:tailEnd len="sm" w="sm" type="none"/>
                    </a:lnL>
                    <a:lnR cap="flat" cmpd="sng" w="9525">
                      <a:solidFill>
                        <a:srgbClr val="0066FF">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66FF">
                        <a:alpha val="22352"/>
                      </a:srgbClr>
                    </a:solidFill>
                  </a:tcPr>
                </a:tc>
              </a:tr>
              <a:tr h="712475">
                <a:tc>
                  <a:txBody>
                    <a:bodyPr/>
                    <a:lstStyle/>
                    <a:p>
                      <a:pPr indent="0" lvl="0" marL="0" marR="0" rtl="0" algn="r">
                        <a:lnSpc>
                          <a:spcPct val="100000"/>
                        </a:lnSpc>
                        <a:spcBef>
                          <a:spcPts val="0"/>
                        </a:spcBef>
                        <a:spcAft>
                          <a:spcPts val="0"/>
                        </a:spcAft>
                        <a:buClr>
                          <a:srgbClr val="000000"/>
                        </a:buClr>
                        <a:buSzPts val="1800"/>
                        <a:buFont typeface="Arial"/>
                        <a:buNone/>
                      </a:pPr>
                      <a:r>
                        <a:rPr b="1" lang="en-US" sz="1800" u="none" cap="none" strike="noStrike">
                          <a:solidFill>
                            <a:srgbClr val="FFFFFF"/>
                          </a:solidFill>
                          <a:latin typeface="Hind"/>
                          <a:ea typeface="Hind"/>
                          <a:cs typeface="Hind"/>
                          <a:sym typeface="Hind"/>
                        </a:rPr>
                        <a:t>Ridge regression</a:t>
                      </a:r>
                      <a:endParaRPr b="1" sz="1800" u="none" cap="none" strike="noStrike">
                        <a:solidFill>
                          <a:srgbClr val="FFFFFF"/>
                        </a:solidFill>
                        <a:latin typeface="Hind"/>
                        <a:ea typeface="Hind"/>
                        <a:cs typeface="Hind"/>
                        <a:sym typeface="Hind"/>
                      </a:endParaRPr>
                    </a:p>
                  </a:txBody>
                  <a:tcPr marT="68575" marB="68575" marR="91425" marL="91425" anchor="ctr">
                    <a:lnL cap="flat" cmpd="sng" w="9525">
                      <a:solidFill>
                        <a:srgbClr val="6699FF">
                          <a:alpha val="0"/>
                        </a:srgbClr>
                      </a:solidFill>
                      <a:prstDash val="solid"/>
                      <a:round/>
                      <a:headEnd len="sm" w="sm" type="none"/>
                      <a:tailEnd len="sm" w="sm" type="none"/>
                    </a:lnL>
                    <a:lnR cap="flat" cmpd="sng" w="9525">
                      <a:solidFill>
                        <a:srgbClr val="0066FF">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solidFill>
                            <a:srgbClr val="FFFFFF"/>
                          </a:solidFill>
                          <a:latin typeface="Hind"/>
                          <a:ea typeface="Hind"/>
                          <a:cs typeface="Hind"/>
                          <a:sym typeface="Hind"/>
                        </a:rPr>
                        <a:t>0.940</a:t>
                      </a:r>
                      <a:endParaRPr b="1" sz="1800" u="none" cap="none" strike="noStrike">
                        <a:solidFill>
                          <a:srgbClr val="FFFFFF"/>
                        </a:solidFill>
                        <a:latin typeface="Hind"/>
                        <a:ea typeface="Hind"/>
                        <a:cs typeface="Hind"/>
                        <a:sym typeface="Hind"/>
                      </a:endParaRPr>
                    </a:p>
                  </a:txBody>
                  <a:tcPr marT="68575" marB="68575" marR="91425" marL="91425" anchor="ctr">
                    <a:lnL cap="flat" cmpd="sng" w="9525">
                      <a:solidFill>
                        <a:srgbClr val="0066FF">
                          <a:alpha val="0"/>
                        </a:srgbClr>
                      </a:solidFill>
                      <a:prstDash val="solid"/>
                      <a:round/>
                      <a:headEnd len="sm" w="sm" type="none"/>
                      <a:tailEnd len="sm" w="sm" type="none"/>
                    </a:lnL>
                    <a:lnR cap="flat" cmpd="sng" w="9525">
                      <a:solidFill>
                        <a:srgbClr val="0066FF">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66FF">
                        <a:alpha val="22352"/>
                      </a:srgbClr>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solidFill>
                            <a:srgbClr val="FFFFFF"/>
                          </a:solidFill>
                          <a:latin typeface="Hind"/>
                          <a:ea typeface="Hind"/>
                          <a:cs typeface="Hind"/>
                          <a:sym typeface="Hind"/>
                        </a:rPr>
                        <a:t>0.929</a:t>
                      </a:r>
                      <a:endParaRPr b="1" sz="1800" u="none" cap="none" strike="noStrike">
                        <a:solidFill>
                          <a:srgbClr val="FFFFFF"/>
                        </a:solidFill>
                        <a:latin typeface="Hind"/>
                        <a:ea typeface="Hind"/>
                        <a:cs typeface="Hind"/>
                        <a:sym typeface="Hind"/>
                      </a:endParaRPr>
                    </a:p>
                  </a:txBody>
                  <a:tcPr marT="68575" marB="68575" marR="91425" marL="91425" anchor="ctr">
                    <a:lnL cap="flat" cmpd="sng" w="9525">
                      <a:solidFill>
                        <a:srgbClr val="0066FF">
                          <a:alpha val="0"/>
                        </a:srgbClr>
                      </a:solidFill>
                      <a:prstDash val="solid"/>
                      <a:round/>
                      <a:headEnd len="sm" w="sm" type="none"/>
                      <a:tailEnd len="sm" w="sm" type="none"/>
                    </a:lnL>
                    <a:lnR cap="flat" cmpd="sng" w="9525">
                      <a:solidFill>
                        <a:srgbClr val="0066FF">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66FF">
                        <a:alpha val="22352"/>
                      </a:srgbClr>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solidFill>
                            <a:srgbClr val="FFFFFF"/>
                          </a:solidFill>
                          <a:latin typeface="Hind"/>
                          <a:ea typeface="Hind"/>
                          <a:cs typeface="Hind"/>
                          <a:sym typeface="Hind"/>
                        </a:rPr>
                        <a:t>0.926</a:t>
                      </a:r>
                      <a:endParaRPr b="1" sz="1800" u="none" cap="none" strike="noStrike">
                        <a:solidFill>
                          <a:srgbClr val="FFFFFF"/>
                        </a:solidFill>
                        <a:latin typeface="Hind"/>
                        <a:ea typeface="Hind"/>
                        <a:cs typeface="Hind"/>
                        <a:sym typeface="Hind"/>
                      </a:endParaRPr>
                    </a:p>
                  </a:txBody>
                  <a:tcPr marT="68575" marB="68575" marR="91425" marL="91425" anchor="ctr">
                    <a:lnL cap="flat" cmpd="sng" w="9525">
                      <a:solidFill>
                        <a:srgbClr val="0066FF">
                          <a:alpha val="0"/>
                        </a:srgbClr>
                      </a:solidFill>
                      <a:prstDash val="solid"/>
                      <a:round/>
                      <a:headEnd len="sm" w="sm" type="none"/>
                      <a:tailEnd len="sm" w="sm" type="none"/>
                    </a:lnL>
                    <a:lnR cap="flat" cmpd="sng" w="9525">
                      <a:solidFill>
                        <a:srgbClr val="0066FF">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66FF">
                        <a:alpha val="22352"/>
                      </a:srgbClr>
                    </a:solidFill>
                  </a:tcPr>
                </a:tc>
              </a:tr>
              <a:tr h="607675">
                <a:tc>
                  <a:txBody>
                    <a:bodyPr/>
                    <a:lstStyle/>
                    <a:p>
                      <a:pPr indent="0" lvl="0" marL="0" marR="0" rtl="0" algn="r">
                        <a:lnSpc>
                          <a:spcPct val="100000"/>
                        </a:lnSpc>
                        <a:spcBef>
                          <a:spcPts val="0"/>
                        </a:spcBef>
                        <a:spcAft>
                          <a:spcPts val="0"/>
                        </a:spcAft>
                        <a:buClr>
                          <a:srgbClr val="000000"/>
                        </a:buClr>
                        <a:buSzPts val="1800"/>
                        <a:buFont typeface="Arial"/>
                        <a:buNone/>
                      </a:pPr>
                      <a:r>
                        <a:rPr b="1" lang="en-US" sz="1800" u="none" cap="none" strike="noStrike">
                          <a:solidFill>
                            <a:srgbClr val="FFFFFF"/>
                          </a:solidFill>
                          <a:latin typeface="Hind"/>
                          <a:ea typeface="Hind"/>
                          <a:cs typeface="Hind"/>
                          <a:sym typeface="Hind"/>
                        </a:rPr>
                        <a:t>SVR</a:t>
                      </a:r>
                      <a:endParaRPr b="1" sz="1800" u="none" cap="none" strike="noStrike">
                        <a:solidFill>
                          <a:srgbClr val="FFFFFF"/>
                        </a:solidFill>
                        <a:latin typeface="Hind"/>
                        <a:ea typeface="Hind"/>
                        <a:cs typeface="Hind"/>
                        <a:sym typeface="Hind"/>
                      </a:endParaRPr>
                    </a:p>
                  </a:txBody>
                  <a:tcPr marT="68575" marB="68575" marR="91425" marL="91425" anchor="ctr">
                    <a:lnL cap="flat" cmpd="sng" w="9525">
                      <a:solidFill>
                        <a:srgbClr val="6699FF">
                          <a:alpha val="0"/>
                        </a:srgbClr>
                      </a:solidFill>
                      <a:prstDash val="solid"/>
                      <a:round/>
                      <a:headEnd len="sm" w="sm" type="none"/>
                      <a:tailEnd len="sm" w="sm" type="none"/>
                    </a:lnL>
                    <a:lnR cap="flat" cmpd="sng" w="9525">
                      <a:solidFill>
                        <a:srgbClr val="0066FF">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solidFill>
                            <a:srgbClr val="FFFFFF"/>
                          </a:solidFill>
                          <a:latin typeface="Hind"/>
                          <a:ea typeface="Hind"/>
                          <a:cs typeface="Hind"/>
                          <a:sym typeface="Hind"/>
                        </a:rPr>
                        <a:t>0.956</a:t>
                      </a:r>
                      <a:endParaRPr b="1" sz="1800" u="none" cap="none" strike="noStrike">
                        <a:solidFill>
                          <a:srgbClr val="FFFFFF"/>
                        </a:solidFill>
                        <a:latin typeface="Hind"/>
                        <a:ea typeface="Hind"/>
                        <a:cs typeface="Hind"/>
                        <a:sym typeface="Hind"/>
                      </a:endParaRPr>
                    </a:p>
                  </a:txBody>
                  <a:tcPr marT="68575" marB="68575" marR="91425" marL="91425" anchor="ctr">
                    <a:lnL cap="flat" cmpd="sng" w="9525">
                      <a:solidFill>
                        <a:srgbClr val="0066FF">
                          <a:alpha val="0"/>
                        </a:srgbClr>
                      </a:solidFill>
                      <a:prstDash val="solid"/>
                      <a:round/>
                      <a:headEnd len="sm" w="sm" type="none"/>
                      <a:tailEnd len="sm" w="sm" type="none"/>
                    </a:lnL>
                    <a:lnR cap="flat" cmpd="sng" w="9525">
                      <a:solidFill>
                        <a:srgbClr val="0066FF">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66FF">
                        <a:alpha val="22352"/>
                      </a:srgbClr>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solidFill>
                            <a:srgbClr val="FFFFFF"/>
                          </a:solidFill>
                          <a:latin typeface="Hind"/>
                          <a:ea typeface="Hind"/>
                          <a:cs typeface="Hind"/>
                          <a:sym typeface="Hind"/>
                        </a:rPr>
                        <a:t>0.910</a:t>
                      </a:r>
                      <a:endParaRPr b="1" sz="1800" u="none" cap="none" strike="noStrike">
                        <a:solidFill>
                          <a:srgbClr val="FFFFFF"/>
                        </a:solidFill>
                        <a:latin typeface="Hind"/>
                        <a:ea typeface="Hind"/>
                        <a:cs typeface="Hind"/>
                        <a:sym typeface="Hind"/>
                      </a:endParaRPr>
                    </a:p>
                  </a:txBody>
                  <a:tcPr marT="68575" marB="68575" marR="91425" marL="91425" anchor="ctr">
                    <a:lnL cap="flat" cmpd="sng" w="9525">
                      <a:solidFill>
                        <a:srgbClr val="0066FF">
                          <a:alpha val="0"/>
                        </a:srgbClr>
                      </a:solidFill>
                      <a:prstDash val="solid"/>
                      <a:round/>
                      <a:headEnd len="sm" w="sm" type="none"/>
                      <a:tailEnd len="sm" w="sm" type="none"/>
                    </a:lnL>
                    <a:lnR cap="flat" cmpd="sng" w="9525">
                      <a:solidFill>
                        <a:srgbClr val="0066FF">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66FF">
                        <a:alpha val="22352"/>
                      </a:srgbClr>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solidFill>
                            <a:srgbClr val="FFFFFF"/>
                          </a:solidFill>
                          <a:latin typeface="Hind"/>
                          <a:ea typeface="Hind"/>
                          <a:cs typeface="Hind"/>
                          <a:sym typeface="Hind"/>
                        </a:rPr>
                        <a:t>0.901</a:t>
                      </a:r>
                      <a:endParaRPr b="1" sz="1800" u="none" cap="none" strike="noStrike">
                        <a:solidFill>
                          <a:srgbClr val="FFFFFF"/>
                        </a:solidFill>
                        <a:latin typeface="Hind"/>
                        <a:ea typeface="Hind"/>
                        <a:cs typeface="Hind"/>
                        <a:sym typeface="Hind"/>
                      </a:endParaRPr>
                    </a:p>
                  </a:txBody>
                  <a:tcPr marT="68575" marB="68575" marR="91425" marL="91425" anchor="ctr">
                    <a:lnL cap="flat" cmpd="sng" w="9525">
                      <a:solidFill>
                        <a:srgbClr val="0066FF">
                          <a:alpha val="0"/>
                        </a:srgbClr>
                      </a:solidFill>
                      <a:prstDash val="solid"/>
                      <a:round/>
                      <a:headEnd len="sm" w="sm" type="none"/>
                      <a:tailEnd len="sm" w="sm" type="none"/>
                    </a:lnL>
                    <a:lnR cap="flat" cmpd="sng" w="9525">
                      <a:solidFill>
                        <a:srgbClr val="0066FF">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66FF">
                        <a:alpha val="22352"/>
                      </a:srgbClr>
                    </a:solidFill>
                  </a:tcPr>
                </a:tc>
              </a:tr>
              <a:tr h="607675">
                <a:tc>
                  <a:txBody>
                    <a:bodyPr/>
                    <a:lstStyle/>
                    <a:p>
                      <a:pPr indent="0" lvl="0" marL="0" marR="0" rtl="0" algn="r">
                        <a:lnSpc>
                          <a:spcPct val="100000"/>
                        </a:lnSpc>
                        <a:spcBef>
                          <a:spcPts val="0"/>
                        </a:spcBef>
                        <a:spcAft>
                          <a:spcPts val="0"/>
                        </a:spcAft>
                        <a:buClr>
                          <a:srgbClr val="000000"/>
                        </a:buClr>
                        <a:buSzPts val="1800"/>
                        <a:buFont typeface="Arial"/>
                        <a:buNone/>
                      </a:pPr>
                      <a:r>
                        <a:rPr b="1" lang="en-US" sz="1800" u="none" cap="none" strike="noStrike">
                          <a:solidFill>
                            <a:srgbClr val="FFFFFF"/>
                          </a:solidFill>
                          <a:latin typeface="Hind"/>
                          <a:ea typeface="Hind"/>
                          <a:cs typeface="Hind"/>
                          <a:sym typeface="Hind"/>
                        </a:rPr>
                        <a:t>Kernel ridge</a:t>
                      </a:r>
                      <a:endParaRPr b="1" sz="1800" u="none" cap="none" strike="noStrike">
                        <a:solidFill>
                          <a:srgbClr val="FFFFFF"/>
                        </a:solidFill>
                        <a:latin typeface="Hind"/>
                        <a:ea typeface="Hind"/>
                        <a:cs typeface="Hind"/>
                        <a:sym typeface="Hind"/>
                      </a:endParaRPr>
                    </a:p>
                  </a:txBody>
                  <a:tcPr marT="68575" marB="68575" marR="91425" marL="91425" anchor="ctr">
                    <a:lnL cap="flat" cmpd="sng" w="9525">
                      <a:solidFill>
                        <a:srgbClr val="6699FF">
                          <a:alpha val="0"/>
                        </a:srgbClr>
                      </a:solidFill>
                      <a:prstDash val="solid"/>
                      <a:round/>
                      <a:headEnd len="sm" w="sm" type="none"/>
                      <a:tailEnd len="sm" w="sm" type="none"/>
                    </a:lnL>
                    <a:lnR cap="flat" cmpd="sng" w="9525">
                      <a:solidFill>
                        <a:srgbClr val="0066FF">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solidFill>
                            <a:srgbClr val="FFFFFF"/>
                          </a:solidFill>
                          <a:latin typeface="Hind"/>
                          <a:ea typeface="Hind"/>
                          <a:cs typeface="Hind"/>
                          <a:sym typeface="Hind"/>
                        </a:rPr>
                        <a:t>2.257</a:t>
                      </a:r>
                      <a:endParaRPr b="1" sz="1800" u="none" cap="none" strike="noStrike">
                        <a:solidFill>
                          <a:srgbClr val="FFFFFF"/>
                        </a:solidFill>
                        <a:latin typeface="Hind"/>
                        <a:ea typeface="Hind"/>
                        <a:cs typeface="Hind"/>
                        <a:sym typeface="Hind"/>
                      </a:endParaRPr>
                    </a:p>
                  </a:txBody>
                  <a:tcPr marT="68575" marB="68575" marR="91425" marL="91425" anchor="ctr">
                    <a:lnL cap="flat" cmpd="sng" w="9525">
                      <a:solidFill>
                        <a:srgbClr val="0066FF">
                          <a:alpha val="0"/>
                        </a:srgbClr>
                      </a:solidFill>
                      <a:prstDash val="solid"/>
                      <a:round/>
                      <a:headEnd len="sm" w="sm" type="none"/>
                      <a:tailEnd len="sm" w="sm" type="none"/>
                    </a:lnL>
                    <a:lnR cap="flat" cmpd="sng" w="9525">
                      <a:solidFill>
                        <a:srgbClr val="0066FF">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66FF">
                        <a:alpha val="22352"/>
                      </a:srgbClr>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solidFill>
                            <a:srgbClr val="FFFFFF"/>
                          </a:solidFill>
                          <a:latin typeface="Hind"/>
                          <a:ea typeface="Hind"/>
                          <a:cs typeface="Hind"/>
                          <a:sym typeface="Hind"/>
                        </a:rPr>
                        <a:t>0.884</a:t>
                      </a:r>
                      <a:endParaRPr b="1" sz="1800" u="none" cap="none" strike="noStrike">
                        <a:solidFill>
                          <a:srgbClr val="FFFFFF"/>
                        </a:solidFill>
                        <a:latin typeface="Hind"/>
                        <a:ea typeface="Hind"/>
                        <a:cs typeface="Hind"/>
                        <a:sym typeface="Hind"/>
                      </a:endParaRPr>
                    </a:p>
                  </a:txBody>
                  <a:tcPr marT="68575" marB="68575" marR="91425" marL="91425" anchor="ctr">
                    <a:lnL cap="flat" cmpd="sng" w="9525">
                      <a:solidFill>
                        <a:srgbClr val="0066FF">
                          <a:alpha val="0"/>
                        </a:srgbClr>
                      </a:solidFill>
                      <a:prstDash val="solid"/>
                      <a:round/>
                      <a:headEnd len="sm" w="sm" type="none"/>
                      <a:tailEnd len="sm" w="sm" type="none"/>
                    </a:lnL>
                    <a:lnR cap="flat" cmpd="sng" w="9525">
                      <a:solidFill>
                        <a:srgbClr val="0066FF">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66FF">
                        <a:alpha val="22352"/>
                      </a:srgbClr>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solidFill>
                            <a:srgbClr val="FFFFFF"/>
                          </a:solidFill>
                          <a:latin typeface="Hind"/>
                          <a:ea typeface="Hind"/>
                          <a:cs typeface="Hind"/>
                          <a:sym typeface="Hind"/>
                        </a:rPr>
                        <a:t>0.879</a:t>
                      </a:r>
                      <a:endParaRPr b="1" sz="1800" u="none" cap="none" strike="noStrike">
                        <a:solidFill>
                          <a:srgbClr val="FFFFFF"/>
                        </a:solidFill>
                        <a:latin typeface="Hind"/>
                        <a:ea typeface="Hind"/>
                        <a:cs typeface="Hind"/>
                        <a:sym typeface="Hind"/>
                      </a:endParaRPr>
                    </a:p>
                  </a:txBody>
                  <a:tcPr marT="68575" marB="68575" marR="91425" marL="91425" anchor="ctr">
                    <a:lnL cap="flat" cmpd="sng" w="9525">
                      <a:solidFill>
                        <a:srgbClr val="0066FF">
                          <a:alpha val="0"/>
                        </a:srgbClr>
                      </a:solidFill>
                      <a:prstDash val="solid"/>
                      <a:round/>
                      <a:headEnd len="sm" w="sm" type="none"/>
                      <a:tailEnd len="sm" w="sm" type="none"/>
                    </a:lnL>
                    <a:lnR cap="flat" cmpd="sng" w="9525">
                      <a:solidFill>
                        <a:srgbClr val="0066FF">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66FF">
                        <a:alpha val="22352"/>
                      </a:srgbClr>
                    </a:solidFill>
                  </a:tcPr>
                </a:tc>
              </a:tr>
            </a:tbl>
          </a:graphicData>
        </a:graphic>
      </p:graphicFrame>
      <p:sp>
        <p:nvSpPr>
          <p:cNvPr id="270" name="Google Shape;270;p13"/>
          <p:cNvSpPr txBox="1"/>
          <p:nvPr>
            <p:ph idx="12" type="sldNum"/>
          </p:nvPr>
        </p:nvSpPr>
        <p:spPr>
          <a:xfrm>
            <a:off x="8556775" y="4812625"/>
            <a:ext cx="587100" cy="3309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100"/>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15"/>
          <p:cNvSpPr txBox="1"/>
          <p:nvPr>
            <p:ph idx="12" type="sldNum"/>
          </p:nvPr>
        </p:nvSpPr>
        <p:spPr>
          <a:xfrm>
            <a:off x="8556775" y="4812625"/>
            <a:ext cx="587100" cy="3309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100"/>
              <a:buNone/>
            </a:pPr>
            <a:fld id="{00000000-1234-1234-1234-123412341234}" type="slidenum">
              <a:rPr lang="en-US"/>
              <a:t>‹#›</a:t>
            </a:fld>
            <a:endParaRPr/>
          </a:p>
        </p:txBody>
      </p:sp>
      <p:sp>
        <p:nvSpPr>
          <p:cNvPr id="276" name="Google Shape;276;p15"/>
          <p:cNvSpPr txBox="1"/>
          <p:nvPr/>
        </p:nvSpPr>
        <p:spPr>
          <a:xfrm>
            <a:off x="656134" y="376929"/>
            <a:ext cx="5905209"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4000" u="none" cap="none" strike="noStrike">
                <a:solidFill>
                  <a:schemeClr val="lt1"/>
                </a:solidFill>
                <a:latin typeface="Arial"/>
                <a:ea typeface="Arial"/>
                <a:cs typeface="Arial"/>
                <a:sym typeface="Arial"/>
              </a:rPr>
              <a:t>IV. Mở Rộng</a:t>
            </a:r>
            <a:endParaRPr/>
          </a:p>
        </p:txBody>
      </p:sp>
      <p:sp>
        <p:nvSpPr>
          <p:cNvPr id="277" name="Google Shape;277;p15"/>
          <p:cNvSpPr txBox="1"/>
          <p:nvPr/>
        </p:nvSpPr>
        <p:spPr>
          <a:xfrm>
            <a:off x="977222" y="1239123"/>
            <a:ext cx="5800506" cy="138499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800" u="none" cap="none" strike="noStrike">
                <a:solidFill>
                  <a:schemeClr val="lt1"/>
                </a:solidFill>
                <a:latin typeface="Arial"/>
                <a:ea typeface="Arial"/>
                <a:cs typeface="Arial"/>
                <a:sym typeface="Arial"/>
              </a:rPr>
              <a:t>1. Gặp vấn đề Cold Start</a:t>
            </a:r>
            <a:endParaRPr/>
          </a:p>
          <a:p>
            <a:pPr indent="0" lvl="0" marL="0" marR="0" rtl="0" algn="l">
              <a:lnSpc>
                <a:spcPct val="100000"/>
              </a:lnSpc>
              <a:spcBef>
                <a:spcPts val="0"/>
              </a:spcBef>
              <a:spcAft>
                <a:spcPts val="0"/>
              </a:spcAft>
              <a:buNone/>
            </a:pPr>
            <a:r>
              <a:rPr b="0" i="0" lang="en-US" sz="2800" u="none" cap="none" strike="noStrike">
                <a:solidFill>
                  <a:schemeClr val="lt1"/>
                </a:solidFill>
                <a:latin typeface="Arial"/>
                <a:ea typeface="Arial"/>
                <a:cs typeface="Arial"/>
                <a:sym typeface="Arial"/>
              </a:rPr>
              <a:t>2. Chưa có khả năng mở rộng</a:t>
            </a:r>
            <a:endParaRPr/>
          </a:p>
          <a:p>
            <a:pPr indent="0" lvl="0" marL="0" marR="0" rtl="0" algn="l">
              <a:lnSpc>
                <a:spcPct val="100000"/>
              </a:lnSpc>
              <a:spcBef>
                <a:spcPts val="0"/>
              </a:spcBef>
              <a:spcAft>
                <a:spcPts val="0"/>
              </a:spcAft>
              <a:buNone/>
            </a:pPr>
            <a:r>
              <a:rPr b="0" i="0" lang="en-US" sz="2800" u="none" cap="none" strike="noStrike">
                <a:solidFill>
                  <a:schemeClr val="lt1"/>
                </a:solidFill>
                <a:latin typeface="Arial"/>
                <a:ea typeface="Arial"/>
                <a:cs typeface="Arial"/>
                <a:sym typeface="Arial"/>
              </a:rPr>
              <a:t>3. Tìm cách kết hợp hiệu quả hơn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7">
                                            <p:txEl>
                                              <p:pRg end="0" st="0"/>
                                            </p:txEl>
                                          </p:spTgt>
                                        </p:tgtEl>
                                        <p:attrNameLst>
                                          <p:attrName>style.visibility</p:attrName>
                                        </p:attrNameLst>
                                      </p:cBhvr>
                                      <p:to>
                                        <p:strVal val="visible"/>
                                      </p:to>
                                    </p:set>
                                    <p:anim calcmode="lin" valueType="num">
                                      <p:cBhvr additive="base">
                                        <p:cTn dur="500"/>
                                        <p:tgtEl>
                                          <p:spTgt spid="277">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7">
                                            <p:txEl>
                                              <p:pRg end="1" st="1"/>
                                            </p:txEl>
                                          </p:spTgt>
                                        </p:tgtEl>
                                        <p:attrNameLst>
                                          <p:attrName>style.visibility</p:attrName>
                                        </p:attrNameLst>
                                      </p:cBhvr>
                                      <p:to>
                                        <p:strVal val="visible"/>
                                      </p:to>
                                    </p:set>
                                    <p:anim calcmode="lin" valueType="num">
                                      <p:cBhvr additive="base">
                                        <p:cTn dur="500"/>
                                        <p:tgtEl>
                                          <p:spTgt spid="277">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7">
                                            <p:txEl>
                                              <p:pRg end="2" st="2"/>
                                            </p:txEl>
                                          </p:spTgt>
                                        </p:tgtEl>
                                        <p:attrNameLst>
                                          <p:attrName>style.visibility</p:attrName>
                                        </p:attrNameLst>
                                      </p:cBhvr>
                                      <p:to>
                                        <p:strVal val="visible"/>
                                      </p:to>
                                    </p:set>
                                    <p:anim calcmode="lin" valueType="num">
                                      <p:cBhvr additive="base">
                                        <p:cTn dur="500"/>
                                        <p:tgtEl>
                                          <p:spTgt spid="277">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16"/>
          <p:cNvSpPr txBox="1"/>
          <p:nvPr>
            <p:ph idx="4294967295" type="ctrTitle"/>
          </p:nvPr>
        </p:nvSpPr>
        <p:spPr>
          <a:xfrm>
            <a:off x="2715450" y="1523250"/>
            <a:ext cx="3691200" cy="1159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FFFFFF"/>
              </a:buClr>
              <a:buSzPts val="3000"/>
              <a:buFont typeface="Hind"/>
              <a:buNone/>
            </a:pPr>
            <a:r>
              <a:rPr b="1" i="0" lang="en-US" sz="6000" u="none" cap="none" strike="noStrike">
                <a:solidFill>
                  <a:srgbClr val="FFFFFF"/>
                </a:solidFill>
                <a:latin typeface="Hind"/>
                <a:ea typeface="Hind"/>
                <a:cs typeface="Hind"/>
                <a:sym typeface="Hind"/>
              </a:rPr>
              <a:t>THANKS!</a:t>
            </a:r>
            <a:endParaRPr b="1" i="0" sz="6000" u="none" cap="none" strike="noStrike">
              <a:solidFill>
                <a:srgbClr val="FFFFFF"/>
              </a:solidFill>
              <a:latin typeface="Hind"/>
              <a:ea typeface="Hind"/>
              <a:cs typeface="Hind"/>
              <a:sym typeface="Hind"/>
            </a:endParaRPr>
          </a:p>
        </p:txBody>
      </p:sp>
      <p:sp>
        <p:nvSpPr>
          <p:cNvPr id="283" name="Google Shape;283;p16"/>
          <p:cNvSpPr txBox="1"/>
          <p:nvPr>
            <p:ph idx="4294967295" type="subTitle"/>
          </p:nvPr>
        </p:nvSpPr>
        <p:spPr>
          <a:xfrm>
            <a:off x="2715450" y="2494275"/>
            <a:ext cx="4939200" cy="145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1C4587"/>
              </a:buClr>
              <a:buSzPts val="2400"/>
              <a:buFont typeface="Hind"/>
              <a:buNone/>
            </a:pPr>
            <a:r>
              <a:rPr b="1" i="0" lang="en-US" sz="2400" u="none" cap="none" strike="noStrike">
                <a:solidFill>
                  <a:srgbClr val="66FF33"/>
                </a:solidFill>
                <a:latin typeface="Hind"/>
                <a:ea typeface="Hind"/>
                <a:cs typeface="Hind"/>
                <a:sym typeface="Hind"/>
              </a:rPr>
              <a:t>Any questions?</a:t>
            </a:r>
            <a:endParaRPr b="1" i="0" sz="2400" u="none" cap="none" strike="noStrike">
              <a:solidFill>
                <a:srgbClr val="66FF33"/>
              </a:solidFill>
              <a:latin typeface="Hind"/>
              <a:ea typeface="Hind"/>
              <a:cs typeface="Hind"/>
              <a:sym typeface="Hind"/>
            </a:endParaRPr>
          </a:p>
        </p:txBody>
      </p:sp>
      <p:pic>
        <p:nvPicPr>
          <p:cNvPr descr="10.jpg" id="284" name="Google Shape;284;p16"/>
          <p:cNvPicPr preferRelativeResize="0"/>
          <p:nvPr/>
        </p:nvPicPr>
        <p:blipFill rotWithShape="1">
          <a:blip r:embed="rId3">
            <a:alphaModFix/>
          </a:blip>
          <a:srcRect b="19038" l="22840" r="22839" t="14463"/>
          <a:stretch/>
        </p:blipFill>
        <p:spPr>
          <a:xfrm rot="-5400000">
            <a:off x="-506100" y="506025"/>
            <a:ext cx="3251400" cy="2239200"/>
          </a:xfrm>
          <a:prstGeom prst="parallelogram">
            <a:avLst>
              <a:gd fmla="val 63779" name="adj"/>
            </a:avLst>
          </a:prstGeom>
          <a:noFill/>
          <a:ln>
            <a:noFill/>
          </a:ln>
        </p:spPr>
      </p:pic>
      <p:sp>
        <p:nvSpPr>
          <p:cNvPr id="285" name="Google Shape;285;p16"/>
          <p:cNvSpPr txBox="1"/>
          <p:nvPr>
            <p:ph idx="12" type="sldNum"/>
          </p:nvPr>
        </p:nvSpPr>
        <p:spPr>
          <a:xfrm>
            <a:off x="8556775" y="4812625"/>
            <a:ext cx="587100" cy="3309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100"/>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
          <p:cNvSpPr txBox="1"/>
          <p:nvPr>
            <p:ph type="title"/>
          </p:nvPr>
        </p:nvSpPr>
        <p:spPr>
          <a:xfrm>
            <a:off x="1067088" y="303250"/>
            <a:ext cx="5972100" cy="636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US"/>
              <a:t>Danh sách thành viên</a:t>
            </a:r>
            <a:endParaRPr/>
          </a:p>
        </p:txBody>
      </p:sp>
      <p:sp>
        <p:nvSpPr>
          <p:cNvPr id="150" name="Google Shape;150;p2"/>
          <p:cNvSpPr txBox="1"/>
          <p:nvPr>
            <p:ph idx="12" type="sldNum"/>
          </p:nvPr>
        </p:nvSpPr>
        <p:spPr>
          <a:xfrm>
            <a:off x="8556775" y="4812625"/>
            <a:ext cx="587100" cy="3309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100"/>
              <a:buNone/>
            </a:pPr>
            <a:fld id="{00000000-1234-1234-1234-123412341234}" type="slidenum">
              <a:rPr lang="en-US"/>
              <a:t>‹#›</a:t>
            </a:fld>
            <a:endParaRPr/>
          </a:p>
        </p:txBody>
      </p:sp>
      <p:sp>
        <p:nvSpPr>
          <p:cNvPr id="151" name="Google Shape;151;p2"/>
          <p:cNvSpPr txBox="1"/>
          <p:nvPr>
            <p:ph idx="2" type="body"/>
          </p:nvPr>
        </p:nvSpPr>
        <p:spPr>
          <a:xfrm>
            <a:off x="1124960" y="962400"/>
            <a:ext cx="4186935" cy="32187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600"/>
              </a:spcBef>
              <a:spcAft>
                <a:spcPts val="0"/>
              </a:spcAft>
              <a:buSzPts val="1800"/>
              <a:buChar char="›"/>
            </a:pPr>
            <a:r>
              <a:rPr lang="en-US"/>
              <a:t>Vũ Tuấn Trường – 20183649</a:t>
            </a:r>
            <a:endParaRPr/>
          </a:p>
          <a:p>
            <a:pPr indent="-342900" lvl="0" marL="457200" rtl="0" algn="l">
              <a:lnSpc>
                <a:spcPct val="100000"/>
              </a:lnSpc>
              <a:spcBef>
                <a:spcPts val="600"/>
              </a:spcBef>
              <a:spcAft>
                <a:spcPts val="0"/>
              </a:spcAft>
              <a:buSzPts val="1800"/>
              <a:buChar char="›"/>
            </a:pPr>
            <a:r>
              <a:rPr lang="en-US"/>
              <a:t>Nguyễn Minh Tuấn - 20183657</a:t>
            </a:r>
            <a:endParaRPr/>
          </a:p>
          <a:p>
            <a:pPr indent="-342900" lvl="0" marL="457200" rtl="0" algn="l">
              <a:lnSpc>
                <a:spcPct val="100000"/>
              </a:lnSpc>
              <a:spcBef>
                <a:spcPts val="600"/>
              </a:spcBef>
              <a:spcAft>
                <a:spcPts val="0"/>
              </a:spcAft>
              <a:buSzPts val="1800"/>
              <a:buChar char="›"/>
            </a:pPr>
            <a:r>
              <a:rPr lang="en-US"/>
              <a:t>Nguyễn Xuân Tùng – 20183662</a:t>
            </a:r>
            <a:endParaRPr/>
          </a:p>
          <a:p>
            <a:pPr indent="-342900" lvl="0" marL="457200" rtl="0" algn="l">
              <a:lnSpc>
                <a:spcPct val="100000"/>
              </a:lnSpc>
              <a:spcBef>
                <a:spcPts val="600"/>
              </a:spcBef>
              <a:spcAft>
                <a:spcPts val="0"/>
              </a:spcAft>
              <a:buSzPts val="1800"/>
              <a:buChar char="›"/>
            </a:pPr>
            <a:r>
              <a:rPr lang="en-US"/>
              <a:t>Vũ Hoàng Trung - 20183645</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
          <p:cNvSpPr txBox="1"/>
          <p:nvPr>
            <p:ph type="title"/>
          </p:nvPr>
        </p:nvSpPr>
        <p:spPr>
          <a:xfrm>
            <a:off x="1067088" y="912850"/>
            <a:ext cx="5972100" cy="636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US"/>
              <a:t>Mục lục</a:t>
            </a:r>
            <a:br>
              <a:rPr lang="en-US"/>
            </a:br>
            <a:endParaRPr/>
          </a:p>
        </p:txBody>
      </p:sp>
      <p:sp>
        <p:nvSpPr>
          <p:cNvPr id="157" name="Google Shape;157;p3"/>
          <p:cNvSpPr txBox="1"/>
          <p:nvPr>
            <p:ph idx="1" type="body"/>
          </p:nvPr>
        </p:nvSpPr>
        <p:spPr>
          <a:xfrm>
            <a:off x="1067087" y="1650548"/>
            <a:ext cx="6498143" cy="2764500"/>
          </a:xfrm>
          <a:prstGeom prst="rect">
            <a:avLst/>
          </a:prstGeom>
          <a:noFill/>
          <a:ln>
            <a:noFill/>
          </a:ln>
        </p:spPr>
        <p:txBody>
          <a:bodyPr anchorCtr="0" anchor="t" bIns="91425" lIns="91425" spcFirstLastPara="1" rIns="91425" wrap="square" tIns="91425">
            <a:noAutofit/>
          </a:bodyPr>
          <a:lstStyle/>
          <a:p>
            <a:pPr indent="-381000" lvl="0" marL="457200" rtl="0" algn="l">
              <a:lnSpc>
                <a:spcPct val="100000"/>
              </a:lnSpc>
              <a:spcBef>
                <a:spcPts val="600"/>
              </a:spcBef>
              <a:spcAft>
                <a:spcPts val="0"/>
              </a:spcAft>
              <a:buSzPts val="2400"/>
              <a:buChar char="›"/>
            </a:pPr>
            <a:r>
              <a:rPr lang="en-US">
                <a:latin typeface="Arial"/>
                <a:ea typeface="Arial"/>
                <a:cs typeface="Arial"/>
                <a:sym typeface="Arial"/>
              </a:rPr>
              <a:t>I . Giới thiệu và mô tả đề tài</a:t>
            </a:r>
            <a:endParaRPr/>
          </a:p>
          <a:p>
            <a:pPr indent="-381000" lvl="0" marL="457200" rtl="0" algn="l">
              <a:lnSpc>
                <a:spcPct val="100000"/>
              </a:lnSpc>
              <a:spcBef>
                <a:spcPts val="600"/>
              </a:spcBef>
              <a:spcAft>
                <a:spcPts val="0"/>
              </a:spcAft>
              <a:buSzPts val="2400"/>
              <a:buChar char="›"/>
            </a:pPr>
            <a:r>
              <a:rPr lang="en-US">
                <a:latin typeface="Arial"/>
                <a:ea typeface="Arial"/>
                <a:cs typeface="Arial"/>
                <a:sym typeface="Arial"/>
              </a:rPr>
              <a:t>II. Tập dữ liệu sử dụng</a:t>
            </a:r>
            <a:endParaRPr/>
          </a:p>
          <a:p>
            <a:pPr indent="-381000" lvl="0" marL="457200" rtl="0" algn="l">
              <a:lnSpc>
                <a:spcPct val="100000"/>
              </a:lnSpc>
              <a:spcBef>
                <a:spcPts val="600"/>
              </a:spcBef>
              <a:spcAft>
                <a:spcPts val="0"/>
              </a:spcAft>
              <a:buSzPts val="2400"/>
              <a:buChar char="›"/>
            </a:pPr>
            <a:r>
              <a:rPr lang="en-US">
                <a:latin typeface="Arial"/>
                <a:ea typeface="Arial"/>
                <a:cs typeface="Arial"/>
                <a:sym typeface="Arial"/>
              </a:rPr>
              <a:t>III. Các phương pháp sử dụng và Kết quả</a:t>
            </a:r>
            <a:endParaRPr/>
          </a:p>
          <a:p>
            <a:pPr indent="-381000" lvl="0" marL="457200" rtl="0" algn="l">
              <a:lnSpc>
                <a:spcPct val="100000"/>
              </a:lnSpc>
              <a:spcBef>
                <a:spcPts val="600"/>
              </a:spcBef>
              <a:spcAft>
                <a:spcPts val="0"/>
              </a:spcAft>
              <a:buSzPts val="2400"/>
              <a:buChar char="›"/>
            </a:pPr>
            <a:r>
              <a:rPr lang="en-US">
                <a:latin typeface="Arial"/>
                <a:ea typeface="Arial"/>
                <a:cs typeface="Arial"/>
                <a:sym typeface="Arial"/>
              </a:rPr>
              <a:t>IV. Mở rộng</a:t>
            </a:r>
            <a:endParaRPr/>
          </a:p>
        </p:txBody>
      </p:sp>
      <p:sp>
        <p:nvSpPr>
          <p:cNvPr id="158" name="Google Shape;158;p3"/>
          <p:cNvSpPr txBox="1"/>
          <p:nvPr>
            <p:ph idx="12" type="sldNum"/>
          </p:nvPr>
        </p:nvSpPr>
        <p:spPr>
          <a:xfrm>
            <a:off x="8556775" y="4812625"/>
            <a:ext cx="587100" cy="3309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100"/>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descr="10.jpg" id="163" name="Google Shape;163;p4"/>
          <p:cNvPicPr preferRelativeResize="0"/>
          <p:nvPr/>
        </p:nvPicPr>
        <p:blipFill rotWithShape="1">
          <a:blip r:embed="rId3">
            <a:alphaModFix/>
          </a:blip>
          <a:srcRect b="19038" l="22840" r="22839" t="14463"/>
          <a:stretch/>
        </p:blipFill>
        <p:spPr>
          <a:xfrm rot="-5400000">
            <a:off x="-506100" y="506025"/>
            <a:ext cx="3251400" cy="2239200"/>
          </a:xfrm>
          <a:prstGeom prst="parallelogram">
            <a:avLst>
              <a:gd fmla="val 63779" name="adj"/>
            </a:avLst>
          </a:prstGeom>
          <a:noFill/>
          <a:ln>
            <a:noFill/>
          </a:ln>
        </p:spPr>
      </p:pic>
      <p:sp>
        <p:nvSpPr>
          <p:cNvPr id="164" name="Google Shape;164;p4"/>
          <p:cNvSpPr txBox="1"/>
          <p:nvPr>
            <p:ph idx="12" type="sldNum"/>
          </p:nvPr>
        </p:nvSpPr>
        <p:spPr>
          <a:xfrm>
            <a:off x="8556775" y="4812625"/>
            <a:ext cx="587100" cy="3309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100"/>
              <a:buNone/>
            </a:pPr>
            <a:fld id="{00000000-1234-1234-1234-123412341234}" type="slidenum">
              <a:rPr lang="en-US"/>
              <a:t>‹#›</a:t>
            </a:fld>
            <a:endParaRPr/>
          </a:p>
        </p:txBody>
      </p:sp>
      <p:pic>
        <p:nvPicPr>
          <p:cNvPr descr="Bật mí kinh nghiệm lấy sỉ giày dép giá rẻ dành cho người mới bắt đầu" id="165" name="Google Shape;165;p4"/>
          <p:cNvPicPr preferRelativeResize="0"/>
          <p:nvPr/>
        </p:nvPicPr>
        <p:blipFill rotWithShape="1">
          <a:blip r:embed="rId4">
            <a:alphaModFix/>
          </a:blip>
          <a:srcRect b="0" l="0" r="0" t="0"/>
          <a:stretch/>
        </p:blipFill>
        <p:spPr>
          <a:xfrm>
            <a:off x="0" y="1588"/>
            <a:ext cx="9144000" cy="5138737"/>
          </a:xfrm>
          <a:prstGeom prst="rect">
            <a:avLst/>
          </a:prstGeom>
          <a:noFill/>
          <a:ln>
            <a:noFill/>
          </a:ln>
        </p:spPr>
      </p:pic>
      <p:sp>
        <p:nvSpPr>
          <p:cNvPr id="166" name="Google Shape;166;p4"/>
          <p:cNvSpPr/>
          <p:nvPr/>
        </p:nvSpPr>
        <p:spPr>
          <a:xfrm>
            <a:off x="3748342" y="167524"/>
            <a:ext cx="3853044" cy="1752018"/>
          </a:xfrm>
          <a:prstGeom prst="wedgeEllipseCallout">
            <a:avLst>
              <a:gd fmla="val -20833" name="adj1"/>
              <a:gd fmla="val 62500" name="adj2"/>
            </a:avLst>
          </a:prstGeom>
          <a:solidFill>
            <a:schemeClr val="accent1"/>
          </a:solidFill>
          <a:ln cap="flat" cmpd="sng" w="25400">
            <a:solidFill>
              <a:srgbClr val="2A5E8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2600" u="none" cap="none" strike="noStrike">
                <a:solidFill>
                  <a:schemeClr val="lt1"/>
                </a:solidFill>
                <a:latin typeface="Times New Roman"/>
                <a:ea typeface="Times New Roman"/>
                <a:cs typeface="Times New Roman"/>
                <a:sym typeface="Times New Roman"/>
              </a:rPr>
              <a:t>Phim Gì Bây Giờ Nhỉ ?</a:t>
            </a:r>
            <a:endParaRPr/>
          </a:p>
        </p:txBody>
      </p:sp>
      <p:pic>
        <p:nvPicPr>
          <p:cNvPr id="167" name="Google Shape;167;p4"/>
          <p:cNvPicPr preferRelativeResize="0"/>
          <p:nvPr/>
        </p:nvPicPr>
        <p:blipFill rotWithShape="1">
          <a:blip r:embed="rId5">
            <a:alphaModFix/>
          </a:blip>
          <a:srcRect b="0" l="0" r="0" t="0"/>
          <a:stretch/>
        </p:blipFill>
        <p:spPr>
          <a:xfrm>
            <a:off x="5227625" y="2324207"/>
            <a:ext cx="3622700" cy="241145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5"/>
          <p:cNvSpPr txBox="1"/>
          <p:nvPr>
            <p:ph type="ctrTitle"/>
          </p:nvPr>
        </p:nvSpPr>
        <p:spPr>
          <a:xfrm>
            <a:off x="723925" y="164634"/>
            <a:ext cx="3848100" cy="1159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US">
                <a:latin typeface="Times New Roman"/>
                <a:ea typeface="Times New Roman"/>
                <a:cs typeface="Times New Roman"/>
                <a:sym typeface="Times New Roman"/>
              </a:rPr>
              <a:t>I. Giới Thiệu đề tài</a:t>
            </a:r>
            <a:endParaRPr>
              <a:latin typeface="Times New Roman"/>
              <a:ea typeface="Times New Roman"/>
              <a:cs typeface="Times New Roman"/>
              <a:sym typeface="Times New Roman"/>
            </a:endParaRPr>
          </a:p>
        </p:txBody>
      </p:sp>
      <p:sp>
        <p:nvSpPr>
          <p:cNvPr id="173" name="Google Shape;173;p5"/>
          <p:cNvSpPr txBox="1"/>
          <p:nvPr>
            <p:ph idx="4294967295" type="sldNum"/>
          </p:nvPr>
        </p:nvSpPr>
        <p:spPr>
          <a:xfrm>
            <a:off x="8556775" y="4812625"/>
            <a:ext cx="587100" cy="3309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100"/>
              <a:buNone/>
            </a:pPr>
            <a:fld id="{00000000-1234-1234-1234-123412341234}" type="slidenum">
              <a:rPr lang="en-US"/>
              <a:t>‹#›</a:t>
            </a:fld>
            <a:endParaRPr/>
          </a:p>
        </p:txBody>
      </p:sp>
      <p:sp>
        <p:nvSpPr>
          <p:cNvPr id="174" name="Google Shape;174;p5"/>
          <p:cNvSpPr txBox="1"/>
          <p:nvPr>
            <p:ph idx="1" type="subTitle"/>
          </p:nvPr>
        </p:nvSpPr>
        <p:spPr>
          <a:xfrm>
            <a:off x="2389710" y="1598165"/>
            <a:ext cx="3848100" cy="2764430"/>
          </a:xfrm>
          <a:prstGeom prst="rect">
            <a:avLst/>
          </a:prstGeom>
          <a:noFill/>
          <a:ln>
            <a:noFill/>
          </a:ln>
        </p:spPr>
        <p:txBody>
          <a:bodyPr anchorCtr="0" anchor="t" bIns="91425" lIns="91425" spcFirstLastPara="1" rIns="91425" wrap="square" tIns="91425">
            <a:noAutofit/>
          </a:bodyPr>
          <a:lstStyle/>
          <a:p>
            <a:pPr indent="-381000" lvl="0" marL="457200" rtl="0" algn="ctr">
              <a:lnSpc>
                <a:spcPct val="100000"/>
              </a:lnSpc>
              <a:spcBef>
                <a:spcPts val="0"/>
              </a:spcBef>
              <a:spcAft>
                <a:spcPts val="0"/>
              </a:spcAft>
              <a:buClr>
                <a:srgbClr val="33CCFF"/>
              </a:buClr>
              <a:buSzPts val="1800"/>
              <a:buNone/>
            </a:pPr>
            <a:r>
              <a:rPr lang="en-US"/>
              <a:t>Xây dựng Hệ gợi ý Phim</a:t>
            </a:r>
            <a:endParaRPr/>
          </a:p>
          <a:p>
            <a:pPr indent="-381000" lvl="0" marL="457200" rtl="0" algn="ctr">
              <a:lnSpc>
                <a:spcPct val="100000"/>
              </a:lnSpc>
              <a:spcBef>
                <a:spcPts val="0"/>
              </a:spcBef>
              <a:spcAft>
                <a:spcPts val="0"/>
              </a:spcAft>
              <a:buClr>
                <a:srgbClr val="33CCFF"/>
              </a:buClr>
              <a:buSzPts val="1800"/>
              <a:buNone/>
            </a:pPr>
            <a:r>
              <a:rPr lang="en-US"/>
              <a:t> </a:t>
            </a:r>
            <a:endParaRPr/>
          </a:p>
          <a:p>
            <a:pPr indent="-381000" lvl="0" marL="457200" rtl="0" algn="l">
              <a:lnSpc>
                <a:spcPct val="100000"/>
              </a:lnSpc>
              <a:spcBef>
                <a:spcPts val="0"/>
              </a:spcBef>
              <a:spcAft>
                <a:spcPts val="0"/>
              </a:spcAft>
              <a:buSzPts val="1800"/>
              <a:buFont typeface="Hind"/>
              <a:buChar char="-"/>
            </a:pPr>
            <a:r>
              <a:rPr lang="en-US"/>
              <a:t>Gợi ý cho người dùng phim tiếp theo họ có thể xem giúp tăng hiệu quả marketing</a:t>
            </a:r>
            <a:endParaRPr/>
          </a:p>
          <a:p>
            <a:pPr indent="0" lvl="0" marL="76200" rtl="0" algn="l">
              <a:lnSpc>
                <a:spcPct val="100000"/>
              </a:lnSpc>
              <a:spcBef>
                <a:spcPts val="0"/>
              </a:spcBef>
              <a:spcAft>
                <a:spcPts val="0"/>
              </a:spcAft>
              <a:buSzPts val="1800"/>
              <a:buNone/>
            </a:pPr>
            <a:r>
              <a:t/>
            </a:r>
            <a:endParaRPr/>
          </a:p>
          <a:p>
            <a:pPr indent="-381000" lvl="0" marL="457200" rtl="0" algn="l">
              <a:lnSpc>
                <a:spcPct val="100000"/>
              </a:lnSpc>
              <a:spcBef>
                <a:spcPts val="0"/>
              </a:spcBef>
              <a:spcAft>
                <a:spcPts val="0"/>
              </a:spcAft>
              <a:buSzPts val="1800"/>
              <a:buFont typeface="Hind"/>
              <a:buChar char="-"/>
            </a:pPr>
            <a:r>
              <a:rPr lang="en-US"/>
              <a:t>Dựa vào việc khai thác dữ liệu người dùng , xử lý qua các phương pháp để đưa ra gợi ý</a:t>
            </a:r>
            <a:endParaRPr/>
          </a:p>
          <a:p>
            <a:pPr indent="-266700" lvl="0" marL="457200" rtl="0" algn="l">
              <a:lnSpc>
                <a:spcPct val="100000"/>
              </a:lnSpc>
              <a:spcBef>
                <a:spcPts val="0"/>
              </a:spcBef>
              <a:spcAft>
                <a:spcPts val="0"/>
              </a:spcAft>
              <a:buSzPts val="1800"/>
              <a:buFont typeface="Hind"/>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6"/>
          <p:cNvSpPr txBox="1"/>
          <p:nvPr>
            <p:ph idx="4294967295" type="ctrTitle"/>
          </p:nvPr>
        </p:nvSpPr>
        <p:spPr>
          <a:xfrm>
            <a:off x="1238977" y="1678890"/>
            <a:ext cx="5085041" cy="89286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FFFFFF"/>
              </a:buClr>
              <a:buSzPts val="3000"/>
              <a:buFont typeface="Hind"/>
              <a:buNone/>
            </a:pPr>
            <a:r>
              <a:rPr b="1" i="0" lang="en-US" sz="7200" u="none" cap="none" strike="noStrike">
                <a:solidFill>
                  <a:srgbClr val="FFCC00"/>
                </a:solidFill>
                <a:latin typeface="Hind"/>
                <a:ea typeface="Hind"/>
                <a:cs typeface="Hind"/>
                <a:sym typeface="Hind"/>
              </a:rPr>
              <a:t>150,000 </a:t>
            </a:r>
            <a:endParaRPr b="1" i="0" sz="7200" u="none" cap="none" strike="noStrike">
              <a:solidFill>
                <a:srgbClr val="FFCC00"/>
              </a:solidFill>
              <a:latin typeface="Hind"/>
              <a:ea typeface="Hind"/>
              <a:cs typeface="Hind"/>
              <a:sym typeface="Hind"/>
            </a:endParaRPr>
          </a:p>
        </p:txBody>
      </p:sp>
      <p:sp>
        <p:nvSpPr>
          <p:cNvPr id="180" name="Google Shape;180;p6"/>
          <p:cNvSpPr txBox="1"/>
          <p:nvPr>
            <p:ph idx="4294967295" type="subTitle"/>
          </p:nvPr>
        </p:nvSpPr>
        <p:spPr>
          <a:xfrm>
            <a:off x="1315758" y="2166890"/>
            <a:ext cx="6034200" cy="463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1C4587"/>
              </a:buClr>
              <a:buSzPts val="2400"/>
              <a:buFont typeface="Hind"/>
              <a:buNone/>
            </a:pPr>
            <a:r>
              <a:rPr b="0" i="0" lang="en-US" sz="1800" u="none" cap="none" strike="noStrike">
                <a:solidFill>
                  <a:srgbClr val="FFFFFF"/>
                </a:solidFill>
                <a:latin typeface="Hind"/>
                <a:ea typeface="Hind"/>
                <a:cs typeface="Hind"/>
                <a:sym typeface="Hind"/>
              </a:rPr>
              <a:t>Số lượng đánh giá phim</a:t>
            </a:r>
            <a:endParaRPr b="0" i="0" sz="1800" u="none" cap="none" strike="noStrike">
              <a:solidFill>
                <a:srgbClr val="FFFFFF"/>
              </a:solidFill>
              <a:latin typeface="Hind"/>
              <a:ea typeface="Hind"/>
              <a:cs typeface="Hind"/>
              <a:sym typeface="Hind"/>
            </a:endParaRPr>
          </a:p>
        </p:txBody>
      </p:sp>
      <p:sp>
        <p:nvSpPr>
          <p:cNvPr id="181" name="Google Shape;181;p6"/>
          <p:cNvSpPr txBox="1"/>
          <p:nvPr>
            <p:ph idx="4294967295" type="ctrTitle"/>
          </p:nvPr>
        </p:nvSpPr>
        <p:spPr>
          <a:xfrm>
            <a:off x="1315758" y="4218030"/>
            <a:ext cx="6034200" cy="8949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FFFFFF"/>
              </a:buClr>
              <a:buSzPts val="3000"/>
              <a:buFont typeface="Hind"/>
              <a:buNone/>
            </a:pPr>
            <a:r>
              <a:rPr b="1" i="0" lang="en-US" sz="7200" u="none" cap="none" strike="noStrike">
                <a:solidFill>
                  <a:srgbClr val="FF0066"/>
                </a:solidFill>
                <a:latin typeface="Hind"/>
                <a:ea typeface="Hind"/>
                <a:cs typeface="Hind"/>
                <a:sym typeface="Hind"/>
              </a:rPr>
              <a:t>8,621 phim</a:t>
            </a:r>
            <a:endParaRPr b="1" i="0" sz="7200" u="none" cap="none" strike="noStrike">
              <a:solidFill>
                <a:srgbClr val="FF0066"/>
              </a:solidFill>
              <a:latin typeface="Hind"/>
              <a:ea typeface="Hind"/>
              <a:cs typeface="Hind"/>
              <a:sym typeface="Hind"/>
            </a:endParaRPr>
          </a:p>
        </p:txBody>
      </p:sp>
      <p:sp>
        <p:nvSpPr>
          <p:cNvPr id="182" name="Google Shape;182;p6"/>
          <p:cNvSpPr txBox="1"/>
          <p:nvPr>
            <p:ph idx="4294967295" type="subTitle"/>
          </p:nvPr>
        </p:nvSpPr>
        <p:spPr>
          <a:xfrm>
            <a:off x="722446" y="923398"/>
            <a:ext cx="6034200" cy="463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1C4587"/>
              </a:buClr>
              <a:buSzPts val="2400"/>
              <a:buFont typeface="Hind"/>
              <a:buNone/>
            </a:pPr>
            <a:r>
              <a:rPr b="0" i="0" lang="en-US" sz="1800" u="none" cap="none" strike="noStrike">
                <a:solidFill>
                  <a:srgbClr val="FFFFFF"/>
                </a:solidFill>
                <a:latin typeface="Hind"/>
                <a:ea typeface="Hind"/>
                <a:cs typeface="Hind"/>
                <a:sym typeface="Hind"/>
              </a:rPr>
              <a:t>Do bộ dữ liệu quá lớn nên sử dụng tập con của bộ dữ liệu</a:t>
            </a:r>
            <a:endParaRPr b="0" i="0" sz="1800" u="none" cap="none" strike="noStrike">
              <a:solidFill>
                <a:srgbClr val="FFFFFF"/>
              </a:solidFill>
              <a:latin typeface="Hind"/>
              <a:ea typeface="Hind"/>
              <a:cs typeface="Hind"/>
              <a:sym typeface="Hind"/>
            </a:endParaRPr>
          </a:p>
        </p:txBody>
      </p:sp>
      <p:sp>
        <p:nvSpPr>
          <p:cNvPr id="183" name="Google Shape;183;p6"/>
          <p:cNvSpPr txBox="1"/>
          <p:nvPr>
            <p:ph idx="4294967295" type="ctrTitle"/>
          </p:nvPr>
        </p:nvSpPr>
        <p:spPr>
          <a:xfrm>
            <a:off x="1315758" y="2976610"/>
            <a:ext cx="6034200" cy="8949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FFFFFF"/>
              </a:buClr>
              <a:buSzPts val="3000"/>
              <a:buFont typeface="Hind"/>
              <a:buNone/>
            </a:pPr>
            <a:r>
              <a:rPr b="1" i="0" lang="en-US" sz="7200" u="none" cap="none" strike="noStrike">
                <a:solidFill>
                  <a:srgbClr val="FF6600"/>
                </a:solidFill>
                <a:latin typeface="Hind"/>
                <a:ea typeface="Hind"/>
                <a:cs typeface="Hind"/>
                <a:sym typeface="Hind"/>
              </a:rPr>
              <a:t>1,000</a:t>
            </a:r>
            <a:r>
              <a:rPr b="1" i="0" lang="en-US" sz="4800" u="none" cap="none" strike="noStrike">
                <a:solidFill>
                  <a:srgbClr val="FF6600"/>
                </a:solidFill>
                <a:latin typeface="Hind"/>
                <a:ea typeface="Hind"/>
                <a:cs typeface="Hind"/>
                <a:sym typeface="Hind"/>
              </a:rPr>
              <a:t> users</a:t>
            </a:r>
            <a:endParaRPr b="1" i="0" sz="4800" u="none" cap="none" strike="noStrike">
              <a:solidFill>
                <a:srgbClr val="FF6600"/>
              </a:solidFill>
              <a:latin typeface="Hind"/>
              <a:ea typeface="Hind"/>
              <a:cs typeface="Hind"/>
              <a:sym typeface="Hind"/>
            </a:endParaRPr>
          </a:p>
        </p:txBody>
      </p:sp>
      <p:sp>
        <p:nvSpPr>
          <p:cNvPr id="184" name="Google Shape;184;p6"/>
          <p:cNvSpPr txBox="1"/>
          <p:nvPr>
            <p:ph idx="12" type="sldNum"/>
          </p:nvPr>
        </p:nvSpPr>
        <p:spPr>
          <a:xfrm>
            <a:off x="8556775" y="4812625"/>
            <a:ext cx="587100" cy="3309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100"/>
              <a:buNone/>
            </a:pPr>
            <a:fld id="{00000000-1234-1234-1234-123412341234}" type="slidenum">
              <a:rPr lang="en-US"/>
              <a:t>‹#›</a:t>
            </a:fld>
            <a:endParaRPr/>
          </a:p>
        </p:txBody>
      </p:sp>
      <p:sp>
        <p:nvSpPr>
          <p:cNvPr id="185" name="Google Shape;185;p6"/>
          <p:cNvSpPr txBox="1"/>
          <p:nvPr/>
        </p:nvSpPr>
        <p:spPr>
          <a:xfrm>
            <a:off x="307127" y="174596"/>
            <a:ext cx="3363421"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chemeClr val="lt1"/>
                </a:solidFill>
                <a:latin typeface="Hind"/>
                <a:ea typeface="Hind"/>
                <a:cs typeface="Hind"/>
                <a:sym typeface="Hind"/>
              </a:rPr>
              <a:t>II Tập dữ liệu sử dụng</a:t>
            </a:r>
            <a:endParaRPr/>
          </a:p>
        </p:txBody>
      </p:sp>
      <p:sp>
        <p:nvSpPr>
          <p:cNvPr id="186" name="Google Shape;186;p6"/>
          <p:cNvSpPr txBox="1"/>
          <p:nvPr/>
        </p:nvSpPr>
        <p:spPr>
          <a:xfrm>
            <a:off x="471162" y="569473"/>
            <a:ext cx="7357080" cy="93358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 </a:t>
            </a:r>
            <a:r>
              <a:rPr b="1" i="0" lang="en-US" sz="2000" u="none" cap="none" strike="noStrike">
                <a:solidFill>
                  <a:schemeClr val="lt1"/>
                </a:solidFill>
                <a:latin typeface="Times New Roman"/>
                <a:ea typeface="Times New Roman"/>
                <a:cs typeface="Times New Roman"/>
                <a:sym typeface="Times New Roman"/>
              </a:rPr>
              <a:t>Tên Bộ dữ liệu : MovieLens 20M Dataset, kích thước 190 MB</a:t>
            </a:r>
            <a:endParaRPr b="1" i="0" sz="20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800"/>
              </a:spcBef>
              <a:spcAft>
                <a:spcPts val="0"/>
              </a:spcAft>
              <a:buNone/>
            </a:pPr>
            <a:br>
              <a:rPr b="0" i="0" lang="en-US"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500"/>
                                        <p:tgtEl>
                                          <p:spTgt spid="1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9"/>
                                        </p:tgtEl>
                                        <p:attrNameLst>
                                          <p:attrName>style.visibility</p:attrName>
                                        </p:attrNameLst>
                                      </p:cBhvr>
                                      <p:to>
                                        <p:strVal val="visible"/>
                                      </p:to>
                                    </p:set>
                                    <p:anim calcmode="lin" valueType="num">
                                      <p:cBhvr additive="base">
                                        <p:cTn dur="500"/>
                                        <p:tgtEl>
                                          <p:spTgt spid="17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0">
                                            <p:txEl>
                                              <p:pRg end="0" st="0"/>
                                            </p:txEl>
                                          </p:spTgt>
                                        </p:tgtEl>
                                        <p:attrNameLst>
                                          <p:attrName>style.visibility</p:attrName>
                                        </p:attrNameLst>
                                      </p:cBhvr>
                                      <p:to>
                                        <p:strVal val="visible"/>
                                      </p:to>
                                    </p:set>
                                    <p:anim calcmode="lin" valueType="num">
                                      <p:cBhvr additive="base">
                                        <p:cTn dur="500"/>
                                        <p:tgtEl>
                                          <p:spTgt spid="180">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3"/>
                                        </p:tgtEl>
                                        <p:attrNameLst>
                                          <p:attrName>style.visibility</p:attrName>
                                        </p:attrNameLst>
                                      </p:cBhvr>
                                      <p:to>
                                        <p:strVal val="visible"/>
                                      </p:to>
                                    </p:set>
                                    <p:anim calcmode="lin" valueType="num">
                                      <p:cBhvr additive="base">
                                        <p:cTn dur="500"/>
                                        <p:tgtEl>
                                          <p:spTgt spid="18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1"/>
                                        </p:tgtEl>
                                        <p:attrNameLst>
                                          <p:attrName>style.visibility</p:attrName>
                                        </p:attrNameLst>
                                      </p:cBhvr>
                                      <p:to>
                                        <p:strVal val="visible"/>
                                      </p:to>
                                    </p:set>
                                    <p:anim calcmode="lin" valueType="num">
                                      <p:cBhvr additive="base">
                                        <p:cTn dur="500"/>
                                        <p:tgtEl>
                                          <p:spTgt spid="18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7"/>
          <p:cNvSpPr txBox="1"/>
          <p:nvPr>
            <p:ph type="title"/>
          </p:nvPr>
        </p:nvSpPr>
        <p:spPr>
          <a:xfrm>
            <a:off x="1067088" y="912850"/>
            <a:ext cx="5972100" cy="636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US"/>
              <a:t>III. Các phương pháp sử dụng</a:t>
            </a:r>
            <a:endParaRPr/>
          </a:p>
        </p:txBody>
      </p:sp>
      <p:sp>
        <p:nvSpPr>
          <p:cNvPr id="192" name="Google Shape;192;p7"/>
          <p:cNvSpPr txBox="1"/>
          <p:nvPr>
            <p:ph idx="1" type="body"/>
          </p:nvPr>
        </p:nvSpPr>
        <p:spPr>
          <a:xfrm>
            <a:off x="1067088" y="1650548"/>
            <a:ext cx="5972100" cy="2764500"/>
          </a:xfrm>
          <a:prstGeom prst="rect">
            <a:avLst/>
          </a:prstGeom>
          <a:noFill/>
          <a:ln>
            <a:noFill/>
          </a:ln>
        </p:spPr>
        <p:txBody>
          <a:bodyPr anchorCtr="0" anchor="t" bIns="91425" lIns="91425" spcFirstLastPara="1" rIns="91425" wrap="square" tIns="91425">
            <a:noAutofit/>
          </a:bodyPr>
          <a:lstStyle/>
          <a:p>
            <a:pPr indent="-381000" lvl="0" marL="457200" rtl="0" algn="l">
              <a:lnSpc>
                <a:spcPct val="100000"/>
              </a:lnSpc>
              <a:spcBef>
                <a:spcPts val="600"/>
              </a:spcBef>
              <a:spcAft>
                <a:spcPts val="0"/>
              </a:spcAft>
              <a:buSzPts val="2400"/>
              <a:buChar char="›"/>
            </a:pPr>
            <a:r>
              <a:rPr lang="en-US"/>
              <a:t>1. Collaborative filtering (Lọc Cộng tác)</a:t>
            </a:r>
            <a:endParaRPr/>
          </a:p>
          <a:p>
            <a:pPr indent="-381000" lvl="0" marL="457200" rtl="0" algn="l">
              <a:lnSpc>
                <a:spcPct val="100000"/>
              </a:lnSpc>
              <a:spcBef>
                <a:spcPts val="0"/>
              </a:spcBef>
              <a:spcAft>
                <a:spcPts val="0"/>
              </a:spcAft>
              <a:buSzPts val="2400"/>
              <a:buChar char="›"/>
            </a:pPr>
            <a:r>
              <a:rPr lang="en-US"/>
              <a:t>2. Content-based (Lọc theo nội dung)</a:t>
            </a:r>
            <a:endParaRPr/>
          </a:p>
          <a:p>
            <a:pPr indent="0" lvl="0" marL="0" rtl="0" algn="l">
              <a:lnSpc>
                <a:spcPct val="100000"/>
              </a:lnSpc>
              <a:spcBef>
                <a:spcPts val="600"/>
              </a:spcBef>
              <a:spcAft>
                <a:spcPts val="0"/>
              </a:spcAft>
              <a:buSzPts val="2400"/>
              <a:buNone/>
            </a:pPr>
            <a:r>
              <a:t/>
            </a:r>
            <a:endParaRPr/>
          </a:p>
        </p:txBody>
      </p:sp>
      <p:sp>
        <p:nvSpPr>
          <p:cNvPr id="193" name="Google Shape;193;p7"/>
          <p:cNvSpPr txBox="1"/>
          <p:nvPr>
            <p:ph idx="12" type="sldNum"/>
          </p:nvPr>
        </p:nvSpPr>
        <p:spPr>
          <a:xfrm>
            <a:off x="8556775" y="4812625"/>
            <a:ext cx="587100" cy="3309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100"/>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8"/>
          <p:cNvSpPr txBox="1"/>
          <p:nvPr>
            <p:ph idx="4294967295" type="ctrTitle"/>
          </p:nvPr>
        </p:nvSpPr>
        <p:spPr>
          <a:xfrm>
            <a:off x="632327" y="43483"/>
            <a:ext cx="6327180" cy="1159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FFFFFF"/>
              </a:buClr>
              <a:buSzPts val="3000"/>
              <a:buFont typeface="Hind"/>
              <a:buNone/>
            </a:pPr>
            <a:r>
              <a:rPr b="1" i="0" lang="en-US" sz="3500" u="none" cap="none" strike="noStrike">
                <a:solidFill>
                  <a:srgbClr val="FFFFFF"/>
                </a:solidFill>
                <a:latin typeface="Times New Roman"/>
                <a:ea typeface="Times New Roman"/>
                <a:cs typeface="Times New Roman"/>
                <a:sym typeface="Times New Roman"/>
              </a:rPr>
              <a:t>1.Lọc cộng tác</a:t>
            </a:r>
            <a:endParaRPr b="1" i="0" sz="3500" u="none" cap="none" strike="noStrike">
              <a:solidFill>
                <a:srgbClr val="FFFFFF"/>
              </a:solidFill>
              <a:latin typeface="Times New Roman"/>
              <a:ea typeface="Times New Roman"/>
              <a:cs typeface="Times New Roman"/>
              <a:sym typeface="Times New Roman"/>
            </a:endParaRPr>
          </a:p>
        </p:txBody>
      </p:sp>
      <p:sp>
        <p:nvSpPr>
          <p:cNvPr id="199" name="Google Shape;199;p8"/>
          <p:cNvSpPr txBox="1"/>
          <p:nvPr>
            <p:ph idx="4294967295" type="subTitle"/>
          </p:nvPr>
        </p:nvSpPr>
        <p:spPr>
          <a:xfrm>
            <a:off x="945631" y="2195675"/>
            <a:ext cx="7904694" cy="78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1C4587"/>
              </a:buClr>
              <a:buSzPts val="2400"/>
              <a:buFont typeface="Hind"/>
              <a:buNone/>
            </a:pPr>
            <a:r>
              <a:rPr b="0" i="0" lang="en-US" sz="2400" u="none" cap="none" strike="noStrike">
                <a:solidFill>
                  <a:srgbClr val="FFFFFF"/>
                </a:solidFill>
                <a:latin typeface="Hind"/>
                <a:ea typeface="Hind"/>
                <a:cs typeface="Hind"/>
                <a:sym typeface="Hind"/>
              </a:rPr>
              <a:t>- Ý tưởng : dựa trên thông tin xem phim của người</a:t>
            </a:r>
            <a:endParaRPr/>
          </a:p>
          <a:p>
            <a:pPr indent="0" lvl="0" marL="0" marR="0" rtl="0" algn="l">
              <a:lnSpc>
                <a:spcPct val="100000"/>
              </a:lnSpc>
              <a:spcBef>
                <a:spcPts val="600"/>
              </a:spcBef>
              <a:spcAft>
                <a:spcPts val="0"/>
              </a:spcAft>
              <a:buClr>
                <a:srgbClr val="1C4587"/>
              </a:buClr>
              <a:buSzPts val="2400"/>
              <a:buFont typeface="Hind"/>
              <a:buNone/>
            </a:pPr>
            <a:r>
              <a:rPr b="0" i="0" lang="en-US" sz="2400" u="none" cap="none" strike="noStrike">
                <a:solidFill>
                  <a:srgbClr val="FFFFFF"/>
                </a:solidFill>
                <a:latin typeface="Hind"/>
                <a:ea typeface="Hind"/>
                <a:cs typeface="Hind"/>
                <a:sym typeface="Hind"/>
              </a:rPr>
              <a:t>dùng, trong quá khứ nếu nếu hai người dùng cùng thích xem những bộ phim giống nhau (tương tự nhau) thì trong tương lai, hai người họ khả năng cao sẽ cùng thích</a:t>
            </a:r>
            <a:endParaRPr/>
          </a:p>
          <a:p>
            <a:pPr indent="0" lvl="0" marL="0" marR="0" rtl="0" algn="l">
              <a:lnSpc>
                <a:spcPct val="100000"/>
              </a:lnSpc>
              <a:spcBef>
                <a:spcPts val="600"/>
              </a:spcBef>
              <a:spcAft>
                <a:spcPts val="0"/>
              </a:spcAft>
              <a:buClr>
                <a:srgbClr val="1C4587"/>
              </a:buClr>
              <a:buSzPts val="2400"/>
              <a:buFont typeface="Hind"/>
              <a:buNone/>
            </a:pPr>
            <a:r>
              <a:rPr b="0" i="0" lang="en-US" sz="2400" u="none" cap="none" strike="noStrike">
                <a:solidFill>
                  <a:srgbClr val="FFFFFF"/>
                </a:solidFill>
                <a:latin typeface="Hind"/>
                <a:ea typeface="Hind"/>
                <a:cs typeface="Hind"/>
                <a:sym typeface="Hind"/>
              </a:rPr>
              <a:t>xem nhưng bộ phim giống nhau.</a:t>
            </a:r>
            <a:endParaRPr b="0" i="0" sz="2400" u="none" cap="none" strike="noStrike">
              <a:solidFill>
                <a:srgbClr val="FFFFFF"/>
              </a:solidFill>
              <a:latin typeface="Hind"/>
              <a:ea typeface="Hind"/>
              <a:cs typeface="Hind"/>
              <a:sym typeface="Hind"/>
            </a:endParaRPr>
          </a:p>
        </p:txBody>
      </p:sp>
      <p:sp>
        <p:nvSpPr>
          <p:cNvPr id="200" name="Google Shape;200;p8"/>
          <p:cNvSpPr/>
          <p:nvPr/>
        </p:nvSpPr>
        <p:spPr>
          <a:xfrm>
            <a:off x="5066647" y="717180"/>
            <a:ext cx="275621" cy="263172"/>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CC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1" name="Google Shape;201;p8"/>
          <p:cNvGrpSpPr/>
          <p:nvPr/>
        </p:nvGrpSpPr>
        <p:grpSpPr>
          <a:xfrm>
            <a:off x="5424462" y="487507"/>
            <a:ext cx="1333298" cy="1333379"/>
            <a:chOff x="6654650" y="3665275"/>
            <a:chExt cx="409100" cy="409125"/>
          </a:xfrm>
        </p:grpSpPr>
        <p:sp>
          <p:nvSpPr>
            <p:cNvPr id="202" name="Google Shape;202;p8"/>
            <p:cNvSpPr/>
            <p:nvPr/>
          </p:nvSpPr>
          <p:spPr>
            <a:xfrm>
              <a:off x="6808525" y="3819150"/>
              <a:ext cx="211875" cy="211900"/>
            </a:xfrm>
            <a:custGeom>
              <a:rect b="b" l="l" r="r" t="t"/>
              <a:pathLst>
                <a:path extrusionOk="0" h="8476" w="8475">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6699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8"/>
            <p:cNvSpPr/>
            <p:nvPr/>
          </p:nvSpPr>
          <p:spPr>
            <a:xfrm>
              <a:off x="6654650" y="3665275"/>
              <a:ext cx="409100" cy="409125"/>
            </a:xfrm>
            <a:custGeom>
              <a:rect b="b" l="l" r="r" t="t"/>
              <a:pathLst>
                <a:path extrusionOk="0" h="16365" w="16364">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6699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4" name="Google Shape;204;p8"/>
          <p:cNvGrpSpPr/>
          <p:nvPr/>
        </p:nvGrpSpPr>
        <p:grpSpPr>
          <a:xfrm>
            <a:off x="4582487" y="1550340"/>
            <a:ext cx="484172" cy="484200"/>
            <a:chOff x="570875" y="4322250"/>
            <a:chExt cx="443300" cy="443325"/>
          </a:xfrm>
        </p:grpSpPr>
        <p:sp>
          <p:nvSpPr>
            <p:cNvPr id="205" name="Google Shape;205;p8"/>
            <p:cNvSpPr/>
            <p:nvPr/>
          </p:nvSpPr>
          <p:spPr>
            <a:xfrm>
              <a:off x="570875" y="4322250"/>
              <a:ext cx="443300" cy="443325"/>
            </a:xfrm>
            <a:custGeom>
              <a:rect b="b" l="l" r="r" t="t"/>
              <a:pathLst>
                <a:path extrusionOk="0" h="17733" w="17732">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F00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8"/>
            <p:cNvSpPr/>
            <p:nvPr/>
          </p:nvSpPr>
          <p:spPr>
            <a:xfrm>
              <a:off x="597725" y="4665400"/>
              <a:ext cx="73300" cy="73300"/>
            </a:xfrm>
            <a:custGeom>
              <a:rect b="b" l="l" r="r" t="t"/>
              <a:pathLst>
                <a:path extrusionOk="0" h="2932" w="2932">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FF00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8"/>
            <p:cNvSpPr/>
            <p:nvPr/>
          </p:nvSpPr>
          <p:spPr>
            <a:xfrm>
              <a:off x="654525" y="4708150"/>
              <a:ext cx="47025" cy="47025"/>
            </a:xfrm>
            <a:custGeom>
              <a:rect b="b" l="l" r="r" t="t"/>
              <a:pathLst>
                <a:path extrusionOk="0" h="1881" w="1881">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FF00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8"/>
            <p:cNvSpPr/>
            <p:nvPr/>
          </p:nvSpPr>
          <p:spPr>
            <a:xfrm>
              <a:off x="581250" y="4634875"/>
              <a:ext cx="47050" cy="47050"/>
            </a:xfrm>
            <a:custGeom>
              <a:rect b="b" l="l" r="r" t="t"/>
              <a:pathLst>
                <a:path extrusionOk="0" h="1882" w="1882">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FF00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9" name="Google Shape;209;p8"/>
          <p:cNvSpPr/>
          <p:nvPr/>
        </p:nvSpPr>
        <p:spPr>
          <a:xfrm rot="1892490">
            <a:off x="6821707" y="1112575"/>
            <a:ext cx="275600" cy="263152"/>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CC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8"/>
          <p:cNvSpPr/>
          <p:nvPr/>
        </p:nvSpPr>
        <p:spPr>
          <a:xfrm rot="-931596">
            <a:off x="6258096" y="1950628"/>
            <a:ext cx="186411" cy="177991"/>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CC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8"/>
          <p:cNvSpPr txBox="1"/>
          <p:nvPr>
            <p:ph idx="12" type="sldNum"/>
          </p:nvPr>
        </p:nvSpPr>
        <p:spPr>
          <a:xfrm>
            <a:off x="8556775" y="4812625"/>
            <a:ext cx="587100" cy="3309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100"/>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9"/>
          <p:cNvSpPr txBox="1"/>
          <p:nvPr>
            <p:ph idx="1" type="body"/>
          </p:nvPr>
        </p:nvSpPr>
        <p:spPr>
          <a:xfrm>
            <a:off x="693697" y="864623"/>
            <a:ext cx="5462797" cy="712892"/>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800"/>
              <a:buNone/>
            </a:pPr>
            <a:r>
              <a:rPr b="1" lang="en-US"/>
              <a:t>+ Xây dựng ma trận user-item</a:t>
            </a:r>
            <a:endParaRPr b="1"/>
          </a:p>
        </p:txBody>
      </p:sp>
      <p:sp>
        <p:nvSpPr>
          <p:cNvPr id="217" name="Google Shape;217;p9"/>
          <p:cNvSpPr txBox="1"/>
          <p:nvPr>
            <p:ph type="title"/>
          </p:nvPr>
        </p:nvSpPr>
        <p:spPr>
          <a:xfrm>
            <a:off x="376053" y="217850"/>
            <a:ext cx="5972100" cy="636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US">
                <a:latin typeface="Times New Roman"/>
                <a:ea typeface="Times New Roman"/>
                <a:cs typeface="Times New Roman"/>
                <a:sym typeface="Times New Roman"/>
              </a:rPr>
              <a:t>- Cách thực hiện : </a:t>
            </a:r>
            <a:endParaRPr>
              <a:latin typeface="Times New Roman"/>
              <a:ea typeface="Times New Roman"/>
              <a:cs typeface="Times New Roman"/>
              <a:sym typeface="Times New Roman"/>
            </a:endParaRPr>
          </a:p>
        </p:txBody>
      </p:sp>
      <p:sp>
        <p:nvSpPr>
          <p:cNvPr id="218" name="Google Shape;218;p9"/>
          <p:cNvSpPr txBox="1"/>
          <p:nvPr>
            <p:ph idx="12" type="sldNum"/>
          </p:nvPr>
        </p:nvSpPr>
        <p:spPr>
          <a:xfrm>
            <a:off x="8556775" y="4812625"/>
            <a:ext cx="587100" cy="3309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100"/>
              <a:buNone/>
            </a:pPr>
            <a:fld id="{00000000-1234-1234-1234-123412341234}" type="slidenum">
              <a:rPr lang="en-US"/>
              <a:t>‹#›</a:t>
            </a:fld>
            <a:endParaRPr/>
          </a:p>
        </p:txBody>
      </p:sp>
      <p:pic>
        <p:nvPicPr>
          <p:cNvPr id="219" name="Google Shape;219;p9"/>
          <p:cNvPicPr preferRelativeResize="0"/>
          <p:nvPr/>
        </p:nvPicPr>
        <p:blipFill rotWithShape="1">
          <a:blip r:embed="rId3">
            <a:alphaModFix/>
          </a:blip>
          <a:srcRect b="0" l="0" r="0" t="0"/>
          <a:stretch/>
        </p:blipFill>
        <p:spPr>
          <a:xfrm>
            <a:off x="1102851" y="1419147"/>
            <a:ext cx="5962956" cy="1111307"/>
          </a:xfrm>
          <a:prstGeom prst="rect">
            <a:avLst/>
          </a:prstGeom>
          <a:noFill/>
          <a:ln>
            <a:noFill/>
          </a:ln>
        </p:spPr>
      </p:pic>
      <p:sp>
        <p:nvSpPr>
          <p:cNvPr id="220" name="Google Shape;220;p9"/>
          <p:cNvSpPr txBox="1"/>
          <p:nvPr/>
        </p:nvSpPr>
        <p:spPr>
          <a:xfrm>
            <a:off x="693696" y="2642168"/>
            <a:ext cx="5462797" cy="71289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1C4587"/>
              </a:buClr>
              <a:buSzPts val="1800"/>
              <a:buFont typeface="Hind"/>
              <a:buNone/>
            </a:pPr>
            <a:r>
              <a:rPr b="1" i="0" lang="en-US" sz="1800" u="none" cap="none" strike="noStrike">
                <a:solidFill>
                  <a:srgbClr val="FFFFFF"/>
                </a:solidFill>
                <a:latin typeface="Hind"/>
                <a:ea typeface="Hind"/>
                <a:cs typeface="Hind"/>
                <a:sym typeface="Hind"/>
              </a:rPr>
              <a:t>+ Tính độ tương quan giữa các user</a:t>
            </a:r>
            <a:endParaRPr/>
          </a:p>
        </p:txBody>
      </p:sp>
      <p:pic>
        <p:nvPicPr>
          <p:cNvPr id="221" name="Google Shape;221;p9"/>
          <p:cNvPicPr preferRelativeResize="0"/>
          <p:nvPr/>
        </p:nvPicPr>
        <p:blipFill rotWithShape="1">
          <a:blip r:embed="rId4">
            <a:alphaModFix/>
          </a:blip>
          <a:srcRect b="0" l="0" r="0" t="0"/>
          <a:stretch/>
        </p:blipFill>
        <p:spPr>
          <a:xfrm>
            <a:off x="1468414" y="3365833"/>
            <a:ext cx="4448175" cy="762000"/>
          </a:xfrm>
          <a:prstGeom prst="rect">
            <a:avLst/>
          </a:prstGeom>
          <a:noFill/>
          <a:ln>
            <a:noFill/>
          </a:ln>
        </p:spPr>
      </p:pic>
      <p:pic>
        <p:nvPicPr>
          <p:cNvPr id="222" name="Google Shape;222;p9"/>
          <p:cNvPicPr preferRelativeResize="0"/>
          <p:nvPr/>
        </p:nvPicPr>
        <p:blipFill rotWithShape="1">
          <a:blip r:embed="rId5">
            <a:alphaModFix/>
          </a:blip>
          <a:srcRect b="0" l="0" r="0" t="0"/>
          <a:stretch/>
        </p:blipFill>
        <p:spPr>
          <a:xfrm>
            <a:off x="1162134" y="3168699"/>
            <a:ext cx="6121715" cy="1251014"/>
          </a:xfrm>
          <a:prstGeom prst="rect">
            <a:avLst/>
          </a:prstGeom>
          <a:noFill/>
          <a:ln>
            <a:noFill/>
          </a:ln>
        </p:spPr>
      </p:pic>
      <p:pic>
        <p:nvPicPr>
          <p:cNvPr id="223" name="Google Shape;223;p9"/>
          <p:cNvPicPr preferRelativeResize="0"/>
          <p:nvPr/>
        </p:nvPicPr>
        <p:blipFill rotWithShape="1">
          <a:blip r:embed="rId6">
            <a:alphaModFix/>
          </a:blip>
          <a:srcRect b="0" l="0" r="0" t="0"/>
          <a:stretch/>
        </p:blipFill>
        <p:spPr>
          <a:xfrm>
            <a:off x="1102851" y="1366035"/>
            <a:ext cx="5972100" cy="1375900"/>
          </a:xfrm>
          <a:prstGeom prst="rect">
            <a:avLst/>
          </a:prstGeom>
          <a:noFill/>
          <a:ln>
            <a:noFill/>
          </a:ln>
        </p:spPr>
      </p:pic>
      <p:pic>
        <p:nvPicPr>
          <p:cNvPr id="224" name="Google Shape;224;p9"/>
          <p:cNvPicPr preferRelativeResize="0"/>
          <p:nvPr/>
        </p:nvPicPr>
        <p:blipFill rotWithShape="1">
          <a:blip r:embed="rId7">
            <a:alphaModFix/>
          </a:blip>
          <a:srcRect b="0" l="0" r="0" t="0"/>
          <a:stretch/>
        </p:blipFill>
        <p:spPr>
          <a:xfrm>
            <a:off x="1102852" y="1341160"/>
            <a:ext cx="5962956" cy="140077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0" st="0"/>
                                            </p:txEl>
                                          </p:spTgt>
                                        </p:tgtEl>
                                        <p:attrNameLst>
                                          <p:attrName>style.visibility</p:attrName>
                                        </p:attrNameLst>
                                      </p:cBhvr>
                                      <p:to>
                                        <p:strVal val="visible"/>
                                      </p:to>
                                    </p:set>
                                    <p:animEffect filter="fade" transition="in">
                                      <p:cBhvr>
                                        <p:cTn dur="500"/>
                                        <p:tgtEl>
                                          <p:spTgt spid="21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9"/>
                                        </p:tgtEl>
                                        <p:attrNameLst>
                                          <p:attrName>style.visibility</p:attrName>
                                        </p:attrNameLst>
                                      </p:cBhvr>
                                      <p:to>
                                        <p:strVal val="visible"/>
                                      </p:to>
                                    </p:set>
                                    <p:anim calcmode="lin" valueType="num">
                                      <p:cBhvr additive="base">
                                        <p:cTn dur="500"/>
                                        <p:tgtEl>
                                          <p:spTgt spid="21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3"/>
                                        </p:tgtEl>
                                        <p:attrNameLst>
                                          <p:attrName>style.visibility</p:attrName>
                                        </p:attrNameLst>
                                      </p:cBhvr>
                                      <p:to>
                                        <p:strVal val="visible"/>
                                      </p:to>
                                    </p:set>
                                    <p:anim calcmode="lin" valueType="num">
                                      <p:cBhvr additive="base">
                                        <p:cTn dur="500"/>
                                        <p:tgtEl>
                                          <p:spTgt spid="22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4"/>
                                        </p:tgtEl>
                                        <p:attrNameLst>
                                          <p:attrName>style.visibility</p:attrName>
                                        </p:attrNameLst>
                                      </p:cBhvr>
                                      <p:to>
                                        <p:strVal val="visible"/>
                                      </p:to>
                                    </p:set>
                                    <p:anim calcmode="lin" valueType="num">
                                      <p:cBhvr additive="base">
                                        <p:cTn dur="500"/>
                                        <p:tgtEl>
                                          <p:spTgt spid="22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xEl>
                                              <p:pRg end="0" st="0"/>
                                            </p:txEl>
                                          </p:spTgt>
                                        </p:tgtEl>
                                        <p:attrNameLst>
                                          <p:attrName>style.visibility</p:attrName>
                                        </p:attrNameLst>
                                      </p:cBhvr>
                                      <p:to>
                                        <p:strVal val="visible"/>
                                      </p:to>
                                    </p:set>
                                    <p:animEffect filter="fade" transition="in">
                                      <p:cBhvr>
                                        <p:cTn dur="500"/>
                                        <p:tgtEl>
                                          <p:spTgt spid="22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500"/>
                                        <p:tgtEl>
                                          <p:spTgt spid="2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000"/>
                                        <p:tgtEl>
                                          <p:spTgt spid="2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umain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hp</dc:creator>
</cp:coreProperties>
</file>