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weatheronline.com/ho-chi-minh-city-weather-history/vn.aspx" TargetMode="External"/><Relationship Id="rId2" Type="http://schemas.openxmlformats.org/officeDocument/2006/relationships/hyperlink" Target="https://www.worldweatheronlin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648596-39AB-4D1D-B1D7-6BB7529F0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1405747"/>
            <a:ext cx="9342783" cy="20232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CUỐI KỲ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7D43173-1A9C-4B49-BA07-355F8051F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50833"/>
            <a:ext cx="8759687" cy="109689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1612579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1412403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5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37C9D7-0EA4-4E16-B348-11C4354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THIẾU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795BC2A-EFF3-4840-B6A7-08558D36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89670"/>
          </a:xfrm>
        </p:spPr>
        <p:txBody>
          <a:bodyPr>
            <a:no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nên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thay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3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9FA51A-2E27-4F0A-9A95-0E3DA43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XỬ LÝ GIÁ TRỊ CATEGORY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543C2B-FB5A-40B3-A07D-470C4869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4411B68-615B-4A73-B19A-6381012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7" y="3052543"/>
            <a:ext cx="8162925" cy="2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A3DCB-DF04-42D0-92D3-128894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CHUẨN HÓA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FC58C-6B8C-4A8D-87C1-D0266D74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StandarScaler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86E0A1-7F86-4294-89AE-43C9711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MÔ HÌNH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9EA34-DB30-4971-9BBF-278572DD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Multi-layer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/RBF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35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15DB58-B1E2-448D-80F5-D2220F54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023E8C2-EAE6-499D-99BD-B131F8B2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0.001,0.01, 0.1, 1, 10, 100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1,10,20,50,100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7653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125DA9-14D1-463E-BAFC-4A888D8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CUỐI CÙNG CỦA</a:t>
            </a:r>
            <a:b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 MÔ HÌNH</a:t>
            </a:r>
            <a:endParaRPr lang="vi-VN" dirty="0"/>
          </a:p>
        </p:txBody>
      </p:sp>
      <p:graphicFrame>
        <p:nvGraphicFramePr>
          <p:cNvPr id="33" name="Bảng 33">
            <a:extLst>
              <a:ext uri="{FF2B5EF4-FFF2-40B4-BE49-F238E27FC236}">
                <a16:creationId xmlns:a16="http://schemas.microsoft.com/office/drawing/2014/main" id="{398CEA2E-2F4A-4E22-8188-EA9345035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70864"/>
              </p:ext>
            </p:extLst>
          </p:nvPr>
        </p:nvGraphicFramePr>
        <p:xfrm>
          <a:off x="677334" y="2730431"/>
          <a:ext cx="75406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553">
                  <a:extLst>
                    <a:ext uri="{9D8B030D-6E8A-4147-A177-3AD203B41FA5}">
                      <a16:colId xmlns:a16="http://schemas.microsoft.com/office/drawing/2014/main" val="1758943881"/>
                    </a:ext>
                  </a:extLst>
                </a:gridCol>
                <a:gridCol w="2270654">
                  <a:extLst>
                    <a:ext uri="{9D8B030D-6E8A-4147-A177-3AD203B41FA5}">
                      <a16:colId xmlns:a16="http://schemas.microsoft.com/office/drawing/2014/main" val="1088960341"/>
                    </a:ext>
                  </a:extLst>
                </a:gridCol>
                <a:gridCol w="2756453">
                  <a:extLst>
                    <a:ext uri="{9D8B030D-6E8A-4147-A177-3AD203B41FA5}">
                      <a16:colId xmlns:a16="http://schemas.microsoft.com/office/drawing/2014/main" val="174004004"/>
                    </a:ext>
                  </a:extLst>
                </a:gridCol>
              </a:tblGrid>
              <a:tr h="459146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lỗi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validation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8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 err="1"/>
                        <a:t>MLPClassification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14.9828628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rgbClr val="FF0000"/>
                          </a:solidFill>
                        </a:rPr>
                        <a:t>19.5822454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0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b="1" dirty="0"/>
                        <a:t>SVM </a:t>
                      </a:r>
                      <a:r>
                        <a:rPr lang="vi-VN" b="1" dirty="0" err="1"/>
                        <a:t>Gaussian</a:t>
                      </a:r>
                      <a:r>
                        <a:rPr lang="vi-VN" b="1" dirty="0"/>
                        <a:t>/RDF </a:t>
                      </a:r>
                      <a:r>
                        <a:rPr lang="vi-VN" b="1" dirty="0" err="1"/>
                        <a:t>kernel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17.1046189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19.6475196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7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7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9A45DA-17A3-49DE-B1A8-51E789CC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MỨC ĐỘ DỰ ĐOÁN CỦA MÔ HÌNH TRÊN TẬP TRAIN + VAL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2C5A9B0E-B72D-4A2E-86C5-FE0D7D542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59875"/>
            <a:ext cx="3952875" cy="315277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A889BD5E-482B-4005-9BA7-6B913D42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52" y="2288450"/>
            <a:ext cx="4210050" cy="3124200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D930640-8EE0-4644-AF50-9D964CCBF405}"/>
              </a:ext>
            </a:extLst>
          </p:cNvPr>
          <p:cNvSpPr/>
          <p:nvPr/>
        </p:nvSpPr>
        <p:spPr>
          <a:xfrm>
            <a:off x="2544417" y="2637183"/>
            <a:ext cx="609600" cy="277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BF3AE22B-C172-4481-BFB9-D2AD3DF1E4B5}"/>
              </a:ext>
            </a:extLst>
          </p:cNvPr>
          <p:cNvSpPr/>
          <p:nvPr/>
        </p:nvSpPr>
        <p:spPr>
          <a:xfrm>
            <a:off x="6952193" y="2637183"/>
            <a:ext cx="609600" cy="277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D2CF19EA-40E1-4B66-B22B-0A65C4490FCF}"/>
              </a:ext>
            </a:extLst>
          </p:cNvPr>
          <p:cNvSpPr/>
          <p:nvPr/>
        </p:nvSpPr>
        <p:spPr>
          <a:xfrm>
            <a:off x="3282513" y="4346713"/>
            <a:ext cx="60960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456328D-3E50-4224-AB10-6336EB276440}"/>
              </a:ext>
            </a:extLst>
          </p:cNvPr>
          <p:cNvSpPr/>
          <p:nvPr/>
        </p:nvSpPr>
        <p:spPr>
          <a:xfrm>
            <a:off x="7690736" y="4346713"/>
            <a:ext cx="609600" cy="278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0573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9D8CDC-1694-4D9C-8645-B06DAD1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MỨC ĐỘ DỰ ĐOÁN CỦA MÔ HÌNH TRÊN TẬP TRAIN + VAL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11F9B-163C-45F1-A89B-216549BB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so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SVM ở 2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ltrain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MLP cao hơn SVM ở 2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ltrain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cao hơn SVM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trong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mong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so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SVM,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 </a:t>
            </a:r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hơn SVM.</a:t>
            </a:r>
          </a:p>
          <a:p>
            <a:r>
              <a:rPr lang="vi-V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MLP</a:t>
            </a:r>
          </a:p>
        </p:txBody>
      </p:sp>
    </p:spTree>
    <p:extLst>
      <p:ext uri="{BB962C8B-B14F-4D97-AF65-F5344CB8AC3E}">
        <p14:creationId xmlns:p14="http://schemas.microsoft.com/office/powerpoint/2010/main" val="26287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F39A9C-059F-4C87-91AA-57BB9B3E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 TRÊN TẬP TEST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E7CF1C5-CD89-4FB6-B766-52B833A7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38" y="1930400"/>
            <a:ext cx="5849032" cy="42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6F3CC3-44B0-4177-B531-1E26365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05FBB-EE1A-4E75-8372-252C0A83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Tuy nhiên,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yêu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mô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tham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3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252670-5660-4DFD-9D20-CCF1746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ĐẶT RA:</a:t>
            </a:r>
            <a:endParaRPr lang="vi-VN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B7C623-C509-4518-A65D-7A874857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hay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4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A8F860-8D71-4DA2-A2BF-B8052D98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CFE361-469B-4DB0-AEA7-EFE1D871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591394"/>
          </a:xfrm>
        </p:spPr>
        <p:txBody>
          <a:bodyPr>
            <a:no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https://www.worldweatheronline.com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/ho-chi-minh-city-weather-history/vn.aspx</a:t>
            </a:r>
            <a:endParaRPr lang="vi-VN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 tinh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robots.txt</a:t>
            </a:r>
          </a:p>
        </p:txBody>
      </p:sp>
    </p:spTree>
    <p:extLst>
      <p:ext uri="{BB962C8B-B14F-4D97-AF65-F5344CB8AC3E}">
        <p14:creationId xmlns:p14="http://schemas.microsoft.com/office/powerpoint/2010/main" val="92903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832DA-AB52-4003-9121-FD143072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4610871" cy="1320800"/>
          </a:xfrm>
        </p:spPr>
        <p:txBody>
          <a:bodyPr anchor="ctr"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3C570B-CE83-40ED-A536-7C69E25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5" y="2213598"/>
            <a:ext cx="8140781" cy="356073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requests_html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precipitaion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mưa),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3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5CC9B1BE-3431-4AF2-AFC4-2BB7BF7F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38" y="448041"/>
            <a:ext cx="11269429" cy="592989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0D9C063-1847-497E-8907-A512D4BFB739}"/>
              </a:ext>
            </a:extLst>
          </p:cNvPr>
          <p:cNvSpPr txBox="1"/>
          <p:nvPr/>
        </p:nvSpPr>
        <p:spPr>
          <a:xfrm>
            <a:off x="5539879" y="1382131"/>
            <a:ext cx="2789022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Dùng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Selenium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điền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ngày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tháng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và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bâm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nút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để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hiện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thời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tiết</a:t>
            </a:r>
            <a:endParaRPr lang="vi-VN" b="1" dirty="0">
              <a:solidFill>
                <a:srgbClr val="FF0000"/>
              </a:solidFill>
            </a:endParaRP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74DF9E5E-77D2-4452-B81F-C3868655F95C}"/>
              </a:ext>
            </a:extLst>
          </p:cNvPr>
          <p:cNvCxnSpPr/>
          <p:nvPr/>
        </p:nvCxnSpPr>
        <p:spPr>
          <a:xfrm flipH="1" flipV="1">
            <a:off x="4532243" y="1113183"/>
            <a:ext cx="967409" cy="5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E51EB108-170D-4B8A-A18E-956291ED2D6F}"/>
              </a:ext>
            </a:extLst>
          </p:cNvPr>
          <p:cNvCxnSpPr/>
          <p:nvPr/>
        </p:nvCxnSpPr>
        <p:spPr>
          <a:xfrm flipV="1">
            <a:off x="6094476" y="1113183"/>
            <a:ext cx="0" cy="252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6EFA9275-0AC7-4943-97AA-06BDB3FB833C}"/>
              </a:ext>
            </a:extLst>
          </p:cNvPr>
          <p:cNvSpPr/>
          <p:nvPr/>
        </p:nvSpPr>
        <p:spPr>
          <a:xfrm>
            <a:off x="757251" y="2610262"/>
            <a:ext cx="10825149" cy="3776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8830BC35-DCE9-4CEE-B5A6-7B5C477BFADE}"/>
              </a:ext>
            </a:extLst>
          </p:cNvPr>
          <p:cNvSpPr txBox="1"/>
          <p:nvPr/>
        </p:nvSpPr>
        <p:spPr>
          <a:xfrm>
            <a:off x="8932333" y="2189259"/>
            <a:ext cx="1582544" cy="646331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rgbClr val="FF0000"/>
                </a:solidFill>
              </a:rPr>
              <a:t>Giá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trị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cần</a:t>
            </a:r>
            <a:r>
              <a:rPr lang="vi-VN" b="1" dirty="0">
                <a:solidFill>
                  <a:srgbClr val="FF0000"/>
                </a:solidFill>
              </a:rPr>
              <a:t> </a:t>
            </a:r>
            <a:r>
              <a:rPr lang="vi-VN" b="1" dirty="0" err="1">
                <a:solidFill>
                  <a:srgbClr val="FF0000"/>
                </a:solidFill>
              </a:rPr>
              <a:t>lấy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567799-3F08-4759-9AF4-7C3F93E7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3460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68A88B-0507-4F55-A82C-754751FB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3060"/>
            <a:ext cx="8596668" cy="5386524"/>
          </a:xfrm>
        </p:spPr>
        <p:txBody>
          <a:bodyPr>
            <a:normAutofit/>
          </a:bodyPr>
          <a:lstStyle/>
          <a:p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trong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Feels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binh)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(cao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mây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đơn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2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952D26-B1A7-4790-BE35-22E89B70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A7C70B-5DB4-4F99-9FB2-6C440E5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</a:p>
          <a:p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6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E93A86-8165-403F-B818-C9D06F3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BCA172-9140-45F0-A012-1E1B964D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tay 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tinh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vi-VN" dirty="0"/>
          </a:p>
          <a:p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D6A2FFA-DBEE-4B09-AA0D-E5178690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1101"/>
            <a:ext cx="8806375" cy="26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44E734-9C4D-43FA-A7CF-6B4A71DD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– LOẠI BỎ CỘT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B6DAFB-04E0-485B-8876-74E321B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đo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63962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863</Words>
  <Application>Microsoft Office PowerPoint</Application>
  <PresentationFormat>Màn hình rộng</PresentationFormat>
  <Paragraphs>78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Trebuchet MS</vt:lpstr>
      <vt:lpstr>Wingdings 3</vt:lpstr>
      <vt:lpstr>Mặt kim cương</vt:lpstr>
      <vt:lpstr>BÁO CÁO ĐỒ ÁN CUỐI KỲ</vt:lpstr>
      <vt:lpstr>CÂU HỎI ĐẶT RA:</vt:lpstr>
      <vt:lpstr>THU THẬP DỮ LIỆU</vt:lpstr>
      <vt:lpstr>THU THẬP DỮ LIỆU</vt:lpstr>
      <vt:lpstr>Bản trình bày PowerPoint</vt:lpstr>
      <vt:lpstr>MÔ TẢ DỮ LIỆU</vt:lpstr>
      <vt:lpstr>LABEL</vt:lpstr>
      <vt:lpstr>LABEL</vt:lpstr>
      <vt:lpstr>TIỀN XỬ LÝ – LOẠI BỎ CỘT </vt:lpstr>
      <vt:lpstr>TIỀN XỬ LÝ – XỬ LÝ GIÁ TRỊ THIẾU</vt:lpstr>
      <vt:lpstr>TIỀN XỬ LÝ – XỬ LÝ GIÁ TRỊ CATEGORY</vt:lpstr>
      <vt:lpstr>TIỀN XỬ LÝ – CHUẨN HÓA</vt:lpstr>
      <vt:lpstr>ÁP DỤNG MÔ HÌNH</vt:lpstr>
      <vt:lpstr>MULTI-LAYER PERCEPTRON </vt:lpstr>
      <vt:lpstr>KẾT QUẢ CUỐI CÙNG CỦA HAI MÔ HÌNH</vt:lpstr>
      <vt:lpstr>ĐÁNH GIÁ MỨC ĐỘ DỰ ĐOÁN CỦA MÔ HÌNH TRÊN TẬP TRAIN + VAL</vt:lpstr>
      <vt:lpstr>ĐÁNH GIÁ MỨC ĐỘ DỰ ĐOÁN CỦA MÔ HÌNH TRÊN TẬP TRAIN + VAL</vt:lpstr>
      <vt:lpstr>THỬ NGHIỆM TRÊN TẬP TEST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KỲ</dc:title>
  <dc:creator>Van Tai Nguyen</dc:creator>
  <cp:lastModifiedBy>Van Tai Nguyen</cp:lastModifiedBy>
  <cp:revision>11</cp:revision>
  <dcterms:created xsi:type="dcterms:W3CDTF">2020-01-06T11:24:41Z</dcterms:created>
  <dcterms:modified xsi:type="dcterms:W3CDTF">2020-01-06T13:41:04Z</dcterms:modified>
</cp:coreProperties>
</file>