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vccloud.vn/27-cu-phap-sql-co-ban-phai-biet-20180405165751904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ĐỒNG HỒ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XÂY DỰNG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PHP</a:t>
            </a:r>
            <a:r>
              <a:rPr lang="en-US" dirty="0"/>
              <a:t> -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b="1" dirty="0"/>
              <a:t>"Hypertext Preprocessor"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server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html </a:t>
            </a:r>
            <a:r>
              <a:rPr lang="en-US" dirty="0" err="1"/>
              <a:t>trên</a:t>
            </a:r>
            <a:r>
              <a:rPr lang="en-US" dirty="0"/>
              <a:t> client.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PHP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Webserver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PHP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Apache, MySQL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 (LAMP).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AJAX,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 server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Web server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(submit)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reload </a:t>
            </a:r>
            <a:r>
              <a:rPr lang="en-US" dirty="0" err="1"/>
              <a:t>lại</a:t>
            </a:r>
            <a:r>
              <a:rPr lang="en-US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PHPmyAdmin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GUI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smtClean="0"/>
              <a:t>MySQL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MySQL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thưởng.Được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 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MySQL</a:t>
            </a:r>
          </a:p>
          <a:p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DBMS </a:t>
            </a:r>
            <a:r>
              <a:rPr lang="en-US" dirty="0" err="1"/>
              <a:t>PostgreQuery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7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SQL, XML </a:t>
            </a:r>
            <a:r>
              <a:rPr lang="en-US" dirty="0" err="1"/>
              <a:t>và</a:t>
            </a:r>
            <a:r>
              <a:rPr lang="en-US" dirty="0"/>
              <a:t>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 </a:t>
            </a:r>
            <a:r>
              <a:rPr lang="en-US" dirty="0" err="1">
                <a:hlinkClick r:id="rId2" tooltip="các truy vấn SQ"/>
              </a:rPr>
              <a:t>các</a:t>
            </a:r>
            <a:r>
              <a:rPr lang="en-US" dirty="0">
                <a:hlinkClick r:id="rId2" tooltip="các truy vấn SQ"/>
              </a:rPr>
              <a:t> </a:t>
            </a:r>
            <a:r>
              <a:rPr lang="en-US" dirty="0" err="1">
                <a:hlinkClick r:id="rId2" tooltip="các truy vấn SQ"/>
              </a:rPr>
              <a:t>truy</a:t>
            </a:r>
            <a:r>
              <a:rPr lang="en-US" dirty="0">
                <a:hlinkClick r:id="rId2" tooltip="các truy vấn SQ"/>
              </a:rPr>
              <a:t> </a:t>
            </a:r>
            <a:r>
              <a:rPr lang="en-US" dirty="0" err="1">
                <a:hlinkClick r:id="rId2" tooltip="các truy vấn SQ"/>
              </a:rPr>
              <a:t>vấn</a:t>
            </a:r>
            <a:r>
              <a:rPr lang="en-US" dirty="0">
                <a:hlinkClick r:id="rId2" tooltip="các truy vấn SQ"/>
              </a:rPr>
              <a:t> SQ</a:t>
            </a:r>
            <a:r>
              <a:rPr lang="en-US" dirty="0"/>
              <a:t>L 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Sao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MySQL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vi-VN" dirty="0" smtClean="0"/>
              <a:t>ược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/>
              <a:t> </a:t>
            </a:r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4" name="Content Placeholder 3" descr="60893075_335985897087178_4574975863501619200_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2" y="1853754"/>
            <a:ext cx="10811436" cy="427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7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280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WEBSITE BÁN ĐỒNG HỒ</vt:lpstr>
      <vt:lpstr>MỤC TIÊU XÂY DỰNG</vt:lpstr>
      <vt:lpstr>Ngôn ngữ php</vt:lpstr>
      <vt:lpstr>ajax</vt:lpstr>
      <vt:lpstr>phpmyadmin</vt:lpstr>
      <vt:lpstr>phpmyadmin</vt:lpstr>
      <vt:lpstr>phpmyadmin</vt:lpstr>
      <vt:lpstr>Phpmyadmin</vt:lpstr>
      <vt:lpstr>Lược đồ e-r diagram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ĐỒNG HỒ</dc:title>
  <dc:creator>Nam Dang</dc:creator>
  <cp:lastModifiedBy>Nam Dang</cp:lastModifiedBy>
  <cp:revision>3</cp:revision>
  <dcterms:created xsi:type="dcterms:W3CDTF">2019-05-23T13:17:21Z</dcterms:created>
  <dcterms:modified xsi:type="dcterms:W3CDTF">2019-05-23T13:39:51Z</dcterms:modified>
</cp:coreProperties>
</file>