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-18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045D8-6AA6-0340-A511-204BD55BC370}" type="datetimeFigureOut">
              <a:rPr lang="en-US" smtClean="0"/>
              <a:t>4/1/14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28F5E-48A2-F549-85BD-08C4CB723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84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045D8-6AA6-0340-A511-204BD55BC370}" type="datetimeFigureOut">
              <a:rPr lang="en-US" smtClean="0"/>
              <a:t>4/1/14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28F5E-48A2-F549-85BD-08C4CB723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729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045D8-6AA6-0340-A511-204BD55BC370}" type="datetimeFigureOut">
              <a:rPr lang="en-US" smtClean="0"/>
              <a:t>4/1/14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28F5E-48A2-F549-85BD-08C4CB723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59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045D8-6AA6-0340-A511-204BD55BC370}" type="datetimeFigureOut">
              <a:rPr lang="en-US" smtClean="0"/>
              <a:t>4/1/14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28F5E-48A2-F549-85BD-08C4CB723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488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045D8-6AA6-0340-A511-204BD55BC370}" type="datetimeFigureOut">
              <a:rPr lang="en-US" smtClean="0"/>
              <a:t>4/1/14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28F5E-48A2-F549-85BD-08C4CB723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498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045D8-6AA6-0340-A511-204BD55BC370}" type="datetimeFigureOut">
              <a:rPr lang="en-US" smtClean="0"/>
              <a:t>4/1/14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28F5E-48A2-F549-85BD-08C4CB723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95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045D8-6AA6-0340-A511-204BD55BC370}" type="datetimeFigureOut">
              <a:rPr lang="en-US" smtClean="0"/>
              <a:t>4/1/14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28F5E-48A2-F549-85BD-08C4CB723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214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045D8-6AA6-0340-A511-204BD55BC370}" type="datetimeFigureOut">
              <a:rPr lang="en-US" smtClean="0"/>
              <a:t>4/1/14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28F5E-48A2-F549-85BD-08C4CB723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367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045D8-6AA6-0340-A511-204BD55BC370}" type="datetimeFigureOut">
              <a:rPr lang="en-US" smtClean="0"/>
              <a:t>4/1/14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28F5E-48A2-F549-85BD-08C4CB723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986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045D8-6AA6-0340-A511-204BD55BC370}" type="datetimeFigureOut">
              <a:rPr lang="en-US" smtClean="0"/>
              <a:t>4/1/14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28F5E-48A2-F549-85BD-08C4CB723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07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045D8-6AA6-0340-A511-204BD55BC370}" type="datetimeFigureOut">
              <a:rPr lang="en-US" smtClean="0"/>
              <a:t>4/1/14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28F5E-48A2-F549-85BD-08C4CB723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237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045D8-6AA6-0340-A511-204BD55BC370}" type="datetimeFigureOut">
              <a:rPr lang="en-US" smtClean="0"/>
              <a:t>4/1/14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E28F5E-48A2-F549-85BD-08C4CB723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552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Case study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41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customers</a:t>
            </a:r>
            <a:endParaRPr lang="en-US" dirty="0"/>
          </a:p>
        </p:txBody>
      </p:sp>
      <p:pic>
        <p:nvPicPr>
          <p:cNvPr id="5" name="Content Placeholder 4" descr="Screen Shot 2014-04-01 at 9.51.10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089" r="-1308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951131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 Customer - Equipment</a:t>
            </a:r>
            <a:endParaRPr lang="en-US" dirty="0"/>
          </a:p>
        </p:txBody>
      </p:sp>
      <p:pic>
        <p:nvPicPr>
          <p:cNvPr id="4" name="Content Placeholder 3" descr="Screen Shot 2014-04-01 at 9.52.42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829" r="-582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579287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 Customer - Order</a:t>
            </a:r>
            <a:endParaRPr lang="en-US" dirty="0"/>
          </a:p>
        </p:txBody>
      </p:sp>
      <p:pic>
        <p:nvPicPr>
          <p:cNvPr id="4" name="Content Placeholder 3" descr="Screen Shot 2014-04-01 at 9.53.26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124" r="-2012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90389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Detail</a:t>
            </a:r>
            <a:endParaRPr lang="en-US" dirty="0"/>
          </a:p>
        </p:txBody>
      </p:sp>
      <p:pic>
        <p:nvPicPr>
          <p:cNvPr id="4" name="Content Placeholder 3" descr="Screen Shot 2014-04-01 at 9.54.05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253" r="-2025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30676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14</Words>
  <Application>Microsoft Macintosh PowerPoint</Application>
  <PresentationFormat>On-screen Show (4:3)</PresentationFormat>
  <Paragraphs>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Case study</vt:lpstr>
      <vt:lpstr>List customers</vt:lpstr>
      <vt:lpstr>Detail Customer - Equipment</vt:lpstr>
      <vt:lpstr>Detail Customer - Order</vt:lpstr>
      <vt:lpstr>Order Detail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</dc:title>
  <dc:creator>Qsoft</dc:creator>
  <cp:lastModifiedBy>Qsoft</cp:lastModifiedBy>
  <cp:revision>1</cp:revision>
  <dcterms:created xsi:type="dcterms:W3CDTF">2014-04-01T02:50:31Z</dcterms:created>
  <dcterms:modified xsi:type="dcterms:W3CDTF">2014-04-01T02:55:05Z</dcterms:modified>
</cp:coreProperties>
</file>