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6" autoAdjust="0"/>
    <p:restoredTop sz="97020" autoAdjust="0"/>
  </p:normalViewPr>
  <p:slideViewPr>
    <p:cSldViewPr snapToGrid="0">
      <p:cViewPr varScale="1">
        <p:scale>
          <a:sx n="82" d="100"/>
          <a:sy n="82" d="100"/>
        </p:scale>
        <p:origin x="58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fif"/><Relationship Id="rId5" Type="http://schemas.openxmlformats.org/officeDocument/2006/relationships/image" Target="../media/image13.jfif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A53B-C013-4B1C-A169-333BD7CD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Demo</a:t>
            </a:r>
          </a:p>
        </p:txBody>
      </p:sp>
    </p:spTree>
    <p:extLst>
      <p:ext uri="{BB962C8B-B14F-4D97-AF65-F5344CB8AC3E}">
        <p14:creationId xmlns:p14="http://schemas.microsoft.com/office/powerpoint/2010/main" val="236276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3C8555D8-08F8-459E-ABCC-9C545287D333}"/>
              </a:ext>
            </a:extLst>
          </p:cNvPr>
          <p:cNvSpPr txBox="1">
            <a:spLocks/>
          </p:cNvSpPr>
          <p:nvPr/>
        </p:nvSpPr>
        <p:spPr>
          <a:xfrm>
            <a:off x="4701948" y="1962545"/>
            <a:ext cx="7219464" cy="31195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Cám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E593F8-F369-445E-961F-D07C9FA6E166}"/>
              </a:ext>
            </a:extLst>
          </p:cNvPr>
          <p:cNvSpPr txBox="1"/>
          <p:nvPr/>
        </p:nvSpPr>
        <p:spPr>
          <a:xfrm>
            <a:off x="2794516" y="2999792"/>
            <a:ext cx="66029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20176723</a:t>
            </a:r>
          </a:p>
          <a:p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		20176692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5C6FB-9D90-4D73-AAA1-DCF775BD9F9B}"/>
              </a:ext>
            </a:extLst>
          </p:cNvPr>
          <p:cNvSpPr txBox="1"/>
          <p:nvPr/>
        </p:nvSpPr>
        <p:spPr>
          <a:xfrm>
            <a:off x="1211423" y="915402"/>
            <a:ext cx="9769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Chat</a:t>
            </a:r>
          </a:p>
        </p:txBody>
      </p:sp>
    </p:spTree>
    <p:extLst>
      <p:ext uri="{BB962C8B-B14F-4D97-AF65-F5344CB8AC3E}">
        <p14:creationId xmlns:p14="http://schemas.microsoft.com/office/powerpoint/2010/main" val="64378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A617848-26F9-49B1-B121-9C342D358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196" y="2151015"/>
            <a:ext cx="4998098" cy="1816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F5C66A-8B58-44F7-9023-CB9180F0120F}"/>
              </a:ext>
            </a:extLst>
          </p:cNvPr>
          <p:cNvSpPr txBox="1"/>
          <p:nvPr/>
        </p:nvSpPr>
        <p:spPr>
          <a:xfrm>
            <a:off x="942392" y="1291446"/>
            <a:ext cx="4551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445E6-2CBE-4062-AD4D-5A34578C997D}"/>
              </a:ext>
            </a:extLst>
          </p:cNvPr>
          <p:cNvSpPr txBox="1"/>
          <p:nvPr/>
        </p:nvSpPr>
        <p:spPr>
          <a:xfrm>
            <a:off x="942392" y="1965562"/>
            <a:ext cx="4551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4AD6D-405A-4C55-AAD0-6291FE6DAA00}"/>
              </a:ext>
            </a:extLst>
          </p:cNvPr>
          <p:cNvSpPr txBox="1"/>
          <p:nvPr/>
        </p:nvSpPr>
        <p:spPr>
          <a:xfrm>
            <a:off x="942392" y="2639678"/>
            <a:ext cx="4551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Usercase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555EC-3E9C-4D12-B976-4FE51FBBB587}"/>
              </a:ext>
            </a:extLst>
          </p:cNvPr>
          <p:cNvSpPr txBox="1"/>
          <p:nvPr/>
        </p:nvSpPr>
        <p:spPr>
          <a:xfrm>
            <a:off x="942392" y="3303462"/>
            <a:ext cx="4551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AB891-5636-4FA7-BD2B-0333FFDB8983}"/>
              </a:ext>
            </a:extLst>
          </p:cNvPr>
          <p:cNvSpPr txBox="1"/>
          <p:nvPr/>
        </p:nvSpPr>
        <p:spPr>
          <a:xfrm>
            <a:off x="942392" y="3967247"/>
            <a:ext cx="4551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523DC4-B90D-4A57-B898-3D2FBF11A1B5}"/>
              </a:ext>
            </a:extLst>
          </p:cNvPr>
          <p:cNvSpPr txBox="1"/>
          <p:nvPr/>
        </p:nvSpPr>
        <p:spPr>
          <a:xfrm>
            <a:off x="942392" y="4676918"/>
            <a:ext cx="4551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DBAEF-4141-4494-8A7F-252AA9F7B79A}"/>
              </a:ext>
            </a:extLst>
          </p:cNvPr>
          <p:cNvSpPr txBox="1"/>
          <p:nvPr/>
        </p:nvSpPr>
        <p:spPr>
          <a:xfrm>
            <a:off x="942392" y="5342762"/>
            <a:ext cx="4551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Demo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377D9-C995-48B4-BD19-617C46F21DE7}"/>
              </a:ext>
            </a:extLst>
          </p:cNvPr>
          <p:cNvSpPr txBox="1"/>
          <p:nvPr/>
        </p:nvSpPr>
        <p:spPr>
          <a:xfrm>
            <a:off x="436984" y="-60131"/>
            <a:ext cx="4058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/>
              <a:t>Nội</a:t>
            </a:r>
            <a:r>
              <a:rPr lang="en-US" sz="8000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52ADD-A891-4780-B3D9-C28D43C25C72}"/>
              </a:ext>
            </a:extLst>
          </p:cNvPr>
          <p:cNvSpPr txBox="1"/>
          <p:nvPr/>
        </p:nvSpPr>
        <p:spPr>
          <a:xfrm>
            <a:off x="475860" y="1203649"/>
            <a:ext cx="909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TCP/IP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private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group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7440D-66FA-4F98-B6C2-5408C254D1BE}"/>
              </a:ext>
            </a:extLst>
          </p:cNvPr>
          <p:cNvSpPr txBox="1"/>
          <p:nvPr/>
        </p:nvSpPr>
        <p:spPr>
          <a:xfrm>
            <a:off x="452370" y="1555326"/>
            <a:ext cx="4833257" cy="380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/>
              <a:t>, C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</a:rPr>
              <a:t>: Git, GTK3, Glade,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Curl, Django Framework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</a:rPr>
              <a:t>Cở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</a:rPr>
              <a:t>: sqlite3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18490-DB5A-4A04-A774-0D49096E6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97" y="1159105"/>
            <a:ext cx="2495453" cy="1267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042F1-0793-486E-A79B-D4D7A947F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050" y="1555326"/>
            <a:ext cx="2512104" cy="1256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70729A-3497-4AD4-B8F3-4CBD7CE5F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32" y="4304633"/>
            <a:ext cx="2927434" cy="12197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686ABB-6C54-451C-AF6D-67C2634EB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134" y="2982372"/>
            <a:ext cx="2543175" cy="1790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2EAB17-6565-4866-AFA7-41495FA724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907" y="4794727"/>
            <a:ext cx="3138391" cy="13969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5B4C87-859C-4480-98E4-34975A30A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52" y="2426637"/>
            <a:ext cx="2768688" cy="158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Usercase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88DB5-C7C8-4976-83A3-FFD0776AA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193" y="937726"/>
            <a:ext cx="7724071" cy="5267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42037-4150-4756-8DFA-5F97F65DE658}"/>
              </a:ext>
            </a:extLst>
          </p:cNvPr>
          <p:cNvSpPr txBox="1"/>
          <p:nvPr/>
        </p:nvSpPr>
        <p:spPr>
          <a:xfrm>
            <a:off x="429207" y="1502229"/>
            <a:ext cx="3368351" cy="313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0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DCCF-7EAF-426C-8ED7-9B0296D4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2C307-DCA2-42AC-B3BD-77B44EF8D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07" y="895587"/>
            <a:ext cx="9064463" cy="53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9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CE28-ECBE-4E6B-9E9A-F7AC82D3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2FF96-9622-4FF8-B7C6-A48A4467BBFB}"/>
              </a:ext>
            </a:extLst>
          </p:cNvPr>
          <p:cNvSpPr txBox="1"/>
          <p:nvPr/>
        </p:nvSpPr>
        <p:spPr>
          <a:xfrm>
            <a:off x="802433" y="1296955"/>
            <a:ext cx="8350898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private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group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7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C5EB-24C2-46F2-AD9F-3E8BAC44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thêm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3E134-0D16-46D6-A73E-47BB7BB2201D}"/>
              </a:ext>
            </a:extLst>
          </p:cNvPr>
          <p:cNvSpPr txBox="1"/>
          <p:nvPr/>
        </p:nvSpPr>
        <p:spPr>
          <a:xfrm>
            <a:off x="849085" y="1502229"/>
            <a:ext cx="101703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6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277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1. Giới thiệu đề tài</vt:lpstr>
      <vt:lpstr>2. Công cụ sử dụng</vt:lpstr>
      <vt:lpstr>3. Thiết kế Usercase</vt:lpstr>
      <vt:lpstr>4. Thiết kế Database</vt:lpstr>
      <vt:lpstr>5. Tính năng làm được</vt:lpstr>
      <vt:lpstr>6. Hướng phát triển thêm</vt:lpstr>
      <vt:lpstr>7.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Win 10</cp:lastModifiedBy>
  <cp:revision>11</cp:revision>
  <dcterms:created xsi:type="dcterms:W3CDTF">2020-12-31T09:57:48Z</dcterms:created>
  <dcterms:modified xsi:type="dcterms:W3CDTF">2021-01-26T22:51:03Z</dcterms:modified>
</cp:coreProperties>
</file>