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6345"/>
            <a:ext cx="7772400" cy="1470025"/>
          </a:xfrm>
        </p:spPr>
        <p:txBody>
          <a:bodyPr/>
          <a:lstStyle/>
          <a:p>
            <a:r>
              <a:rPr dirty="0" err="1"/>
              <a:t>Phân</a:t>
            </a:r>
            <a:r>
              <a:rPr dirty="0"/>
              <a:t>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xúc</a:t>
            </a:r>
            <a:r>
              <a:rPr dirty="0"/>
              <a:t> comment Facebook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Sinh </a:t>
            </a:r>
            <a:r>
              <a:rPr dirty="0" err="1">
                <a:solidFill>
                  <a:schemeClr val="tx1"/>
                </a:solidFill>
              </a:rPr>
              <a:t>viên</a:t>
            </a:r>
            <a:r>
              <a:rPr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Nguyễn Văn Hải</a:t>
            </a:r>
            <a:r>
              <a:rPr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  <a:p>
            <a:r>
              <a:rPr dirty="0" err="1">
                <a:solidFill>
                  <a:schemeClr val="tx1"/>
                </a:solidFill>
              </a:rPr>
              <a:t>Lớp</a:t>
            </a:r>
            <a:r>
              <a:rPr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K57KMT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Trực quan hóa cảm xúc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Vẽ biểu đồ Pie Chart bằng matplotlib.</a:t>
            </a:r>
          </a:p>
          <a:p>
            <a:r>
              <a:t>Thể hiện tỷ lệ cảm xúc tích cực, tiêu cực, trung tính.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chạy</a:t>
            </a:r>
            <a:r>
              <a:rPr dirty="0"/>
              <a:t> </a:t>
            </a:r>
            <a:r>
              <a:rPr dirty="0" err="1"/>
              <a:t>thực</a:t>
            </a:r>
            <a:r>
              <a:rPr dirty="0"/>
              <a:t> </a:t>
            </a:r>
            <a:r>
              <a:rPr dirty="0" err="1"/>
              <a:t>nghiệm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480"/>
            <a:ext cx="8229600" cy="5079683"/>
          </a:xfrm>
        </p:spPr>
        <p:txBody>
          <a:bodyPr/>
          <a:lstStyle/>
          <a:p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hoạt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</a:t>
            </a:r>
            <a:r>
              <a:rPr dirty="0" err="1"/>
              <a:t>ổn</a:t>
            </a:r>
            <a:r>
              <a:rPr dirty="0"/>
              <a:t> </a:t>
            </a:r>
            <a:r>
              <a:rPr dirty="0" err="1"/>
              <a:t>định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mẫu</a:t>
            </a:r>
            <a:r>
              <a:rPr dirty="0"/>
              <a:t>.</a:t>
            </a:r>
          </a:p>
          <a:p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đồ</a:t>
            </a:r>
            <a:r>
              <a:rPr dirty="0"/>
              <a:t> Pie Chart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hiện</a:t>
            </a:r>
            <a:r>
              <a:rPr dirty="0"/>
              <a:t>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trực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.</a:t>
            </a:r>
          </a:p>
          <a:p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áp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thực</a:t>
            </a:r>
            <a:r>
              <a:rPr dirty="0"/>
              <a:t> </a:t>
            </a:r>
            <a:r>
              <a:rPr dirty="0" err="1"/>
              <a:t>tế</a:t>
            </a:r>
            <a:r>
              <a:rPr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C6214-C3E6-5BDA-390C-AE0B99F9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60" t="5630" b="15259"/>
          <a:stretch/>
        </p:blipFill>
        <p:spPr>
          <a:xfrm>
            <a:off x="4407950" y="2392680"/>
            <a:ext cx="4736049" cy="4465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 algn="ctr">
              <a:buNone/>
            </a:pPr>
            <a:r>
              <a:rPr lang="vi-VN" dirty="0"/>
              <a:t>Bài tập giúp em hiểu rõ cách xử lý văn bản, huấn luyện mô hình phân loại cảm xúc và trực quan hóa dữ liệu. Em xin cảm ơn thầy/cô và các bạn đã theo dõi.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918"/>
            <a:ext cx="8229600" cy="1143000"/>
          </a:xfrm>
        </p:spPr>
        <p:txBody>
          <a:bodyPr/>
          <a:lstStyle/>
          <a:p>
            <a:r>
              <a:rPr dirty="0" err="1"/>
              <a:t>Giới</a:t>
            </a:r>
            <a:r>
              <a:rPr dirty="0"/>
              <a:t> </a:t>
            </a:r>
            <a:r>
              <a:rPr dirty="0" err="1"/>
              <a:t>thiệu</a:t>
            </a:r>
            <a:r>
              <a:rPr dirty="0"/>
              <a:t> </a:t>
            </a:r>
            <a:r>
              <a:rPr dirty="0" err="1"/>
              <a:t>đề</a:t>
            </a:r>
            <a:r>
              <a:rPr dirty="0"/>
              <a:t> </a:t>
            </a:r>
            <a:r>
              <a:rPr dirty="0" err="1"/>
              <a:t>tài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Phân</a:t>
            </a:r>
            <a:r>
              <a:rPr dirty="0"/>
              <a:t>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xúc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luận</a:t>
            </a:r>
            <a:r>
              <a:rPr dirty="0"/>
              <a:t> Facebook.</a:t>
            </a:r>
          </a:p>
          <a:p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định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xúc</a:t>
            </a:r>
            <a:r>
              <a:rPr dirty="0"/>
              <a:t>: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cực</a:t>
            </a:r>
            <a:r>
              <a:rPr dirty="0"/>
              <a:t>, </a:t>
            </a:r>
            <a:r>
              <a:rPr dirty="0" err="1"/>
              <a:t>Tiêu</a:t>
            </a:r>
            <a:r>
              <a:rPr dirty="0"/>
              <a:t> </a:t>
            </a:r>
            <a:r>
              <a:rPr dirty="0" err="1"/>
              <a:t>cực</a:t>
            </a:r>
            <a:r>
              <a:rPr dirty="0"/>
              <a:t>, Trung </a:t>
            </a:r>
            <a:r>
              <a:rPr dirty="0" err="1"/>
              <a:t>tính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Tổng quan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: </a:t>
            </a:r>
            <a:r>
              <a:rPr dirty="0" err="1"/>
              <a:t>Bộ</a:t>
            </a:r>
            <a:r>
              <a:rPr dirty="0"/>
              <a:t> comment </a:t>
            </a:r>
            <a:r>
              <a:rPr dirty="0" err="1"/>
              <a:t>từ</a:t>
            </a:r>
            <a:r>
              <a:rPr dirty="0"/>
              <a:t> Facebook (file CSV).</a:t>
            </a:r>
          </a:p>
          <a:p>
            <a:r>
              <a:rPr dirty="0" err="1"/>
              <a:t>Ngôn</a:t>
            </a:r>
            <a:r>
              <a:rPr dirty="0"/>
              <a:t> </a:t>
            </a:r>
            <a:r>
              <a:rPr dirty="0" err="1"/>
              <a:t>ngữ</a:t>
            </a:r>
            <a:r>
              <a:rPr dirty="0"/>
              <a:t>: Python.</a:t>
            </a:r>
          </a:p>
          <a:p>
            <a:r>
              <a:rPr dirty="0"/>
              <a:t>Thư </a:t>
            </a:r>
            <a:r>
              <a:rPr dirty="0" err="1"/>
              <a:t>viện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: pandas, scikit-learn, matplotlib.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Đọc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pandas </a:t>
            </a:r>
            <a:r>
              <a:rPr dirty="0" err="1"/>
              <a:t>đọc</a:t>
            </a:r>
            <a:r>
              <a:rPr dirty="0"/>
              <a:t> file CSV </a:t>
            </a:r>
            <a:r>
              <a:rPr dirty="0" err="1"/>
              <a:t>chứa</a:t>
            </a:r>
            <a:r>
              <a:rPr dirty="0"/>
              <a:t> comment.</a:t>
            </a:r>
          </a:p>
          <a:p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gồm</a:t>
            </a:r>
            <a:r>
              <a:rPr dirty="0"/>
              <a:t> comment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nhãn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xúc</a:t>
            </a:r>
            <a:r>
              <a:rPr dirty="0"/>
              <a:t> (label).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Làm sạch văn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Hàm</a:t>
            </a:r>
            <a:r>
              <a:rPr dirty="0"/>
              <a:t> `</a:t>
            </a:r>
            <a:r>
              <a:rPr dirty="0" err="1"/>
              <a:t>lam_sach_van_ban</a:t>
            </a:r>
            <a:r>
              <a:rPr dirty="0"/>
              <a:t>`:</a:t>
            </a:r>
          </a:p>
          <a:p>
            <a:r>
              <a:rPr dirty="0"/>
              <a:t>- </a:t>
            </a:r>
            <a:r>
              <a:rPr dirty="0" err="1"/>
              <a:t>Chuyển</a:t>
            </a:r>
            <a:r>
              <a:rPr dirty="0"/>
              <a:t> </a:t>
            </a:r>
            <a:r>
              <a:rPr dirty="0" err="1"/>
              <a:t>chữ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Loại</a:t>
            </a:r>
            <a:r>
              <a:rPr dirty="0"/>
              <a:t> </a:t>
            </a:r>
            <a:r>
              <a:rPr dirty="0" err="1"/>
              <a:t>bỏ</a:t>
            </a:r>
            <a:r>
              <a:rPr dirty="0"/>
              <a:t> </a:t>
            </a:r>
            <a:r>
              <a:rPr dirty="0" err="1"/>
              <a:t>ký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đặc</a:t>
            </a:r>
            <a:r>
              <a:rPr dirty="0"/>
              <a:t> </a:t>
            </a:r>
            <a:r>
              <a:rPr dirty="0" err="1"/>
              <a:t>biệt</a:t>
            </a:r>
            <a:r>
              <a:rPr dirty="0"/>
              <a:t>.</a:t>
            </a:r>
          </a:p>
          <a:p>
            <a:r>
              <a:rPr dirty="0" err="1"/>
              <a:t>Mục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: </a:t>
            </a:r>
            <a:r>
              <a:rPr dirty="0" err="1"/>
              <a:t>chuẩn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đầu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 hóa văn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Sử dụng TF-IDF để chuyển văn bản thành vector số.</a:t>
            </a:r>
          </a:p>
          <a:p>
            <a:r>
              <a:t>Đặc trưng giúp mô hình hiểu được nội dung văn bản.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Chia dữ liệu huấn luyện và kiểm 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Sử dụng train_test_split (80% - 20%).</a:t>
            </a:r>
          </a:p>
          <a:p>
            <a:r>
              <a:t>Đảm bảo mô hình được đánh giá khách quan.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Huấn luyện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Sử dụng Logistic Regression.</a:t>
            </a:r>
          </a:p>
          <a:p>
            <a:r>
              <a:t>Mô hình học cách phân loại cảm xúc từ đặc trưng.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Đánh giá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Dự đoán tập kiểm tra.</a:t>
            </a:r>
          </a:p>
          <a:p>
            <a:r>
              <a:t>Sử dụng classification_report:</a:t>
            </a:r>
          </a:p>
          <a:p>
            <a:r>
              <a:t>- Precision, Recall, F1-score.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345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Phân tích cảm xúc comment Facebook</vt:lpstr>
      <vt:lpstr>Giới thiệu đề tài</vt:lpstr>
      <vt:lpstr>Tổng quan hệ thống</vt:lpstr>
      <vt:lpstr>Đọc dữ liệu</vt:lpstr>
      <vt:lpstr>Làm sạch văn bản</vt:lpstr>
      <vt:lpstr>Vector hóa văn bản</vt:lpstr>
      <vt:lpstr>Chia dữ liệu huấn luyện và kiểm tra</vt:lpstr>
      <vt:lpstr>Huấn luyện mô hình</vt:lpstr>
      <vt:lpstr>Đánh giá mô hình</vt:lpstr>
      <vt:lpstr>Trực quan hóa cảm xúc</vt:lpstr>
      <vt:lpstr>Kết quả chạy thực nghiệm</vt:lpstr>
      <vt:lpstr>Kết luận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Hải Nguyễn</cp:lastModifiedBy>
  <cp:revision>2</cp:revision>
  <dcterms:created xsi:type="dcterms:W3CDTF">2013-01-27T09:14:16Z</dcterms:created>
  <dcterms:modified xsi:type="dcterms:W3CDTF">2025-05-29T13:49:18Z</dcterms:modified>
  <cp:category/>
</cp:coreProperties>
</file>