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62" r:id="rId2"/>
    <p:sldId id="273" r:id="rId3"/>
    <p:sldId id="256" r:id="rId4"/>
    <p:sldId id="261" r:id="rId5"/>
    <p:sldId id="297" r:id="rId6"/>
    <p:sldId id="298" r:id="rId7"/>
    <p:sldId id="299" r:id="rId8"/>
    <p:sldId id="300" r:id="rId9"/>
    <p:sldId id="286" r:id="rId10"/>
    <p:sldId id="287" r:id="rId11"/>
    <p:sldId id="302" r:id="rId12"/>
    <p:sldId id="303" r:id="rId13"/>
    <p:sldId id="304" r:id="rId14"/>
    <p:sldId id="305" r:id="rId15"/>
    <p:sldId id="306" r:id="rId16"/>
    <p:sldId id="307"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271" r:id="rId31"/>
  </p:sldIdLst>
  <p:sldSz cx="9144000" cy="5143500" type="screen16x9"/>
  <p:notesSz cx="6858000" cy="9144000"/>
  <p:embeddedFontLst>
    <p:embeddedFont>
      <p:font typeface="Cambria Math" panose="02040503050406030204" pitchFamily="18" charset="0"/>
      <p:regular r:id="rId33"/>
    </p:embeddedFont>
    <p:embeddedFont>
      <p:font typeface="Source Sans Pro" panose="020B0604020202020204" charset="0"/>
      <p:regular r:id="rId34"/>
      <p:bold r:id="rId35"/>
      <p:italic r:id="rId36"/>
      <p:boldItalic r:id="rId37"/>
    </p:embeddedFont>
    <p:embeddedFont>
      <p:font typeface="Segoe UI Historic" panose="020B0502040204020203" pitchFamily="34" charset="0"/>
      <p:regular r:id="rId38"/>
    </p:embeddedFont>
    <p:embeddedFont>
      <p:font typeface="Oswald"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4341A-4EE2-4885-B17D-4086B769AF5B}">
  <a:tblStyle styleId="{9064341A-4EE2-4885-B17D-4086B769AF5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45D422-26B2-4CDC-851C-B9F7F9C2BBED}" type="doc">
      <dgm:prSet loTypeId="urn:microsoft.com/office/officeart/2005/8/layout/matrix2" loCatId="matrix" qsTypeId="urn:microsoft.com/office/officeart/2005/8/quickstyle/simple1" qsCatId="simple" csTypeId="urn:microsoft.com/office/officeart/2005/8/colors/colorful1" csCatId="colorful" phldr="1"/>
      <dgm:spPr/>
      <dgm:t>
        <a:bodyPr/>
        <a:lstStyle/>
        <a:p>
          <a:endParaRPr lang="en-US"/>
        </a:p>
      </dgm:t>
    </dgm:pt>
    <dgm:pt modelId="{C9B800D6-E2EE-448B-9825-130AFDA351E5}">
      <dgm:prSet phldrT="[Text]" custT="1"/>
      <dgm:spPr/>
      <dgm:t>
        <a:bodyPr/>
        <a:lstStyle/>
        <a:p>
          <a:pPr algn="l">
            <a:lnSpc>
              <a:spcPct val="100000"/>
            </a:lnSpc>
          </a:pPr>
          <a:r>
            <a:rPr lang="en-US" sz="1100" dirty="0" smtClean="0"/>
            <a:t>- </a:t>
          </a:r>
          <a:r>
            <a:rPr lang="en-US" sz="1100" dirty="0" err="1" smtClean="0"/>
            <a:t>Kỹ</a:t>
          </a:r>
          <a:r>
            <a:rPr lang="en-US" sz="1100" dirty="0" smtClean="0"/>
            <a:t> </a:t>
          </a:r>
          <a:r>
            <a:rPr lang="en-US" sz="1100" dirty="0" err="1" smtClean="0"/>
            <a:t>năng</a:t>
          </a:r>
          <a:r>
            <a:rPr lang="en-US" sz="1100" dirty="0" smtClean="0"/>
            <a:t> </a:t>
          </a:r>
          <a:r>
            <a:rPr lang="en-US" sz="1100" dirty="0" err="1" smtClean="0"/>
            <a:t>giao</a:t>
          </a:r>
          <a:r>
            <a:rPr lang="en-US" sz="1100" dirty="0" smtClean="0"/>
            <a:t> </a:t>
          </a:r>
          <a:r>
            <a:rPr lang="en-US" sz="1100" dirty="0" err="1" smtClean="0"/>
            <a:t>tiếp</a:t>
          </a:r>
          <a:endParaRPr lang="en-US" sz="1100" dirty="0" smtClean="0"/>
        </a:p>
        <a:p>
          <a:pPr algn="l">
            <a:lnSpc>
              <a:spcPct val="100000"/>
            </a:lnSpc>
          </a:pPr>
          <a:r>
            <a:rPr lang="en-US" sz="1100" dirty="0" smtClean="0"/>
            <a:t>- </a:t>
          </a:r>
          <a:r>
            <a:rPr lang="en-US" sz="1100" dirty="0" err="1" smtClean="0"/>
            <a:t>Kỹ</a:t>
          </a:r>
          <a:r>
            <a:rPr lang="en-US" sz="1100" dirty="0" smtClean="0"/>
            <a:t> </a:t>
          </a:r>
          <a:r>
            <a:rPr lang="en-US" sz="1100" dirty="0" err="1" smtClean="0"/>
            <a:t>năng</a:t>
          </a:r>
          <a:r>
            <a:rPr lang="en-US" sz="1100" dirty="0" smtClean="0"/>
            <a:t> </a:t>
          </a:r>
          <a:r>
            <a:rPr lang="en-US" sz="1100" dirty="0" err="1" smtClean="0"/>
            <a:t>đàm</a:t>
          </a:r>
          <a:r>
            <a:rPr lang="en-US" sz="1100" dirty="0" smtClean="0"/>
            <a:t> </a:t>
          </a:r>
          <a:r>
            <a:rPr lang="en-US" sz="1100" dirty="0" err="1" smtClean="0"/>
            <a:t>phán</a:t>
          </a:r>
          <a:r>
            <a:rPr lang="en-US" sz="1100" dirty="0" smtClean="0"/>
            <a:t> </a:t>
          </a:r>
          <a:r>
            <a:rPr lang="en-US" sz="1100" dirty="0" err="1" smtClean="0"/>
            <a:t>thuyết</a:t>
          </a:r>
          <a:r>
            <a:rPr lang="en-US" sz="1100" dirty="0" smtClean="0"/>
            <a:t> </a:t>
          </a:r>
          <a:r>
            <a:rPr lang="en-US" sz="1100" dirty="0" err="1" smtClean="0"/>
            <a:t>phục</a:t>
          </a:r>
          <a:endParaRPr lang="en-US" sz="1100" dirty="0" smtClean="0"/>
        </a:p>
        <a:p>
          <a:pPr algn="l">
            <a:lnSpc>
              <a:spcPct val="100000"/>
            </a:lnSpc>
          </a:pPr>
          <a:r>
            <a:rPr lang="en-US" sz="1100" dirty="0" smtClean="0"/>
            <a:t>- </a:t>
          </a:r>
          <a:r>
            <a:rPr lang="en-US" sz="1100" dirty="0" err="1" smtClean="0"/>
            <a:t>Kỹ</a:t>
          </a:r>
          <a:r>
            <a:rPr lang="en-US" sz="1100" dirty="0" smtClean="0"/>
            <a:t> </a:t>
          </a:r>
          <a:r>
            <a:rPr lang="en-US" sz="1100" dirty="0" err="1" smtClean="0"/>
            <a:t>năng</a:t>
          </a:r>
          <a:r>
            <a:rPr lang="en-US" sz="1100" dirty="0" smtClean="0"/>
            <a:t> </a:t>
          </a:r>
          <a:r>
            <a:rPr lang="en-US" sz="1100" dirty="0" err="1" smtClean="0"/>
            <a:t>quản</a:t>
          </a:r>
          <a:r>
            <a:rPr lang="en-US" sz="1100" dirty="0" smtClean="0"/>
            <a:t> </a:t>
          </a:r>
          <a:r>
            <a:rPr lang="en-US" sz="1100" dirty="0" err="1" smtClean="0"/>
            <a:t>lý</a:t>
          </a:r>
          <a:r>
            <a:rPr lang="en-US" sz="1100" dirty="0" smtClean="0"/>
            <a:t> </a:t>
          </a:r>
          <a:r>
            <a:rPr lang="en-US" sz="1100" dirty="0" err="1" smtClean="0"/>
            <a:t>dự</a:t>
          </a:r>
          <a:r>
            <a:rPr lang="en-US" sz="1100" dirty="0" smtClean="0"/>
            <a:t> </a:t>
          </a:r>
          <a:r>
            <a:rPr lang="en-US" sz="1100" dirty="0" err="1" smtClean="0"/>
            <a:t>án</a:t>
          </a:r>
          <a:endParaRPr lang="en-US" sz="1100" dirty="0" smtClean="0"/>
        </a:p>
        <a:p>
          <a:pPr algn="l">
            <a:lnSpc>
              <a:spcPct val="100000"/>
            </a:lnSpc>
          </a:pPr>
          <a:r>
            <a:rPr lang="en-US" sz="1100" dirty="0" smtClean="0"/>
            <a:t>- </a:t>
          </a:r>
          <a:r>
            <a:rPr lang="en-US" sz="1100" dirty="0" err="1" smtClean="0"/>
            <a:t>Kỹ</a:t>
          </a:r>
          <a:r>
            <a:rPr lang="en-US" sz="1100" dirty="0" smtClean="0"/>
            <a:t> </a:t>
          </a:r>
          <a:r>
            <a:rPr lang="en-US" sz="1100" dirty="0" err="1" smtClean="0"/>
            <a:t>năng</a:t>
          </a:r>
          <a:r>
            <a:rPr lang="en-US" sz="1100" dirty="0" smtClean="0"/>
            <a:t> </a:t>
          </a:r>
          <a:r>
            <a:rPr lang="en-US" sz="1100" dirty="0" err="1" smtClean="0"/>
            <a:t>làm</a:t>
          </a:r>
          <a:r>
            <a:rPr lang="en-US" sz="1100" dirty="0" smtClean="0"/>
            <a:t> </a:t>
          </a:r>
          <a:r>
            <a:rPr lang="en-US" sz="1100" dirty="0" err="1" smtClean="0"/>
            <a:t>việc</a:t>
          </a:r>
          <a:r>
            <a:rPr lang="en-US" sz="1100" dirty="0" smtClean="0"/>
            <a:t> </a:t>
          </a:r>
          <a:r>
            <a:rPr lang="en-US" sz="1100" dirty="0" err="1" smtClean="0"/>
            <a:t>nhóm</a:t>
          </a:r>
          <a:endParaRPr lang="en-US" sz="1100" dirty="0" smtClean="0"/>
        </a:p>
        <a:p>
          <a:pPr algn="l">
            <a:lnSpc>
              <a:spcPct val="100000"/>
            </a:lnSpc>
          </a:pPr>
          <a:r>
            <a:rPr lang="en-US" sz="1100" dirty="0" smtClean="0"/>
            <a:t>- </a:t>
          </a:r>
          <a:r>
            <a:rPr lang="en-US" sz="1100" dirty="0" err="1" smtClean="0"/>
            <a:t>Kỹ</a:t>
          </a:r>
          <a:r>
            <a:rPr lang="en-US" sz="1100" dirty="0" smtClean="0"/>
            <a:t> </a:t>
          </a:r>
          <a:r>
            <a:rPr lang="en-US" sz="1100" dirty="0" err="1" smtClean="0"/>
            <a:t>năng</a:t>
          </a:r>
          <a:r>
            <a:rPr lang="en-US" sz="1100" dirty="0" smtClean="0"/>
            <a:t> </a:t>
          </a:r>
          <a:r>
            <a:rPr lang="en-US" sz="1100" dirty="0" err="1" smtClean="0"/>
            <a:t>lãnh</a:t>
          </a:r>
          <a:r>
            <a:rPr lang="en-US" sz="1100" dirty="0" smtClean="0"/>
            <a:t> </a:t>
          </a:r>
          <a:r>
            <a:rPr lang="en-US" sz="1100" dirty="0" err="1" smtClean="0"/>
            <a:t>đạo</a:t>
          </a:r>
          <a:endParaRPr lang="en-US" sz="1100" dirty="0" smtClean="0"/>
        </a:p>
        <a:p>
          <a:pPr algn="l">
            <a:lnSpc>
              <a:spcPct val="100000"/>
            </a:lnSpc>
          </a:pPr>
          <a:r>
            <a:rPr lang="en-US" sz="1100" dirty="0" smtClean="0"/>
            <a:t>- </a:t>
          </a:r>
          <a:r>
            <a:rPr lang="en-US" sz="1100" dirty="0" err="1" smtClean="0"/>
            <a:t>Kỹ</a:t>
          </a:r>
          <a:r>
            <a:rPr lang="en-US" sz="1100" dirty="0" smtClean="0"/>
            <a:t> </a:t>
          </a:r>
          <a:r>
            <a:rPr lang="en-US" sz="1100" dirty="0" err="1" smtClean="0"/>
            <a:t>năng</a:t>
          </a:r>
          <a:r>
            <a:rPr lang="en-US" sz="1100" dirty="0" smtClean="0"/>
            <a:t> </a:t>
          </a:r>
          <a:r>
            <a:rPr lang="en-US" sz="1100" dirty="0" err="1" smtClean="0"/>
            <a:t>tư</a:t>
          </a:r>
          <a:r>
            <a:rPr lang="en-US" sz="1100" dirty="0" smtClean="0"/>
            <a:t> </a:t>
          </a:r>
          <a:r>
            <a:rPr lang="en-US" sz="1100" dirty="0" err="1" smtClean="0"/>
            <a:t>duy</a:t>
          </a:r>
          <a:r>
            <a:rPr lang="en-US" sz="1100" dirty="0" smtClean="0"/>
            <a:t> </a:t>
          </a:r>
          <a:r>
            <a:rPr lang="en-US" sz="1100" dirty="0" err="1" smtClean="0"/>
            <a:t>phản</a:t>
          </a:r>
          <a:r>
            <a:rPr lang="en-US" sz="1100" dirty="0" smtClean="0"/>
            <a:t> </a:t>
          </a:r>
          <a:r>
            <a:rPr lang="en-US" sz="1100" dirty="0" err="1" smtClean="0"/>
            <a:t>biện</a:t>
          </a:r>
          <a:endParaRPr lang="en-US" sz="1100" dirty="0"/>
        </a:p>
      </dgm:t>
    </dgm:pt>
    <dgm:pt modelId="{8BE07AEB-874A-4FB3-B9B6-7DC066AE64E7}" type="parTrans" cxnId="{2AC08914-8ADD-469E-9C65-3581E7E81E55}">
      <dgm:prSet/>
      <dgm:spPr/>
      <dgm:t>
        <a:bodyPr/>
        <a:lstStyle/>
        <a:p>
          <a:endParaRPr lang="en-US"/>
        </a:p>
      </dgm:t>
    </dgm:pt>
    <dgm:pt modelId="{A470359E-AB6A-436B-822B-F09C254D07E2}" type="sibTrans" cxnId="{2AC08914-8ADD-469E-9C65-3581E7E81E55}">
      <dgm:prSet/>
      <dgm:spPr/>
      <dgm:t>
        <a:bodyPr/>
        <a:lstStyle/>
        <a:p>
          <a:endParaRPr lang="en-US"/>
        </a:p>
      </dgm:t>
    </dgm:pt>
    <dgm:pt modelId="{F77748C0-3DE9-46F3-A3D7-58D2D36A42F1}">
      <dgm:prSet phldrT="[Text]" custT="1"/>
      <dgm:spPr/>
      <dgm:t>
        <a:bodyPr/>
        <a:lstStyle/>
        <a:p>
          <a:pPr algn="l"/>
          <a:r>
            <a:rPr lang="en-US" sz="1100" dirty="0" smtClean="0"/>
            <a:t>- </a:t>
          </a:r>
          <a:r>
            <a:rPr lang="en-US" sz="1100" dirty="0" err="1" smtClean="0"/>
            <a:t>Kỹ</a:t>
          </a:r>
          <a:r>
            <a:rPr lang="en-US" sz="1100" dirty="0" smtClean="0"/>
            <a:t> </a:t>
          </a:r>
          <a:r>
            <a:rPr lang="en-US" sz="1100" dirty="0" err="1" smtClean="0"/>
            <a:t>năng</a:t>
          </a:r>
          <a:r>
            <a:rPr lang="en-US" sz="1100" dirty="0" smtClean="0"/>
            <a:t> </a:t>
          </a:r>
          <a:r>
            <a:rPr lang="en-US" sz="1100" dirty="0" err="1" smtClean="0"/>
            <a:t>khơi</a:t>
          </a:r>
          <a:r>
            <a:rPr lang="en-US" sz="1100" dirty="0" smtClean="0"/>
            <a:t> </a:t>
          </a:r>
          <a:r>
            <a:rPr lang="en-US" sz="1100" dirty="0" err="1" smtClean="0"/>
            <a:t>gợi</a:t>
          </a:r>
          <a:r>
            <a:rPr lang="en-US" sz="1100" dirty="0" smtClean="0"/>
            <a:t> </a:t>
          </a:r>
          <a:r>
            <a:rPr lang="en-US" sz="1100" dirty="0" err="1" smtClean="0"/>
            <a:t>yêu</a:t>
          </a:r>
          <a:r>
            <a:rPr lang="en-US" sz="1100" dirty="0" smtClean="0"/>
            <a:t> </a:t>
          </a:r>
          <a:r>
            <a:rPr lang="en-US" sz="1100" dirty="0" err="1" smtClean="0"/>
            <a:t>cầu</a:t>
          </a:r>
          <a:endParaRPr lang="en-US" sz="1100" dirty="0" smtClean="0"/>
        </a:p>
        <a:p>
          <a:pPr algn="l"/>
          <a:r>
            <a:rPr lang="en-US" sz="1100" dirty="0" smtClean="0"/>
            <a:t>- </a:t>
          </a:r>
          <a:r>
            <a:rPr lang="en-US" sz="1100" dirty="0" err="1" smtClean="0"/>
            <a:t>Kỹ</a:t>
          </a:r>
          <a:r>
            <a:rPr lang="en-US" sz="1100" dirty="0" smtClean="0"/>
            <a:t> </a:t>
          </a:r>
          <a:r>
            <a:rPr lang="en-US" sz="1100" dirty="0" err="1" smtClean="0"/>
            <a:t>năng</a:t>
          </a:r>
          <a:r>
            <a:rPr lang="en-US" sz="1100" dirty="0" smtClean="0"/>
            <a:t> </a:t>
          </a:r>
          <a:r>
            <a:rPr lang="en-US" sz="1100" dirty="0" err="1" smtClean="0"/>
            <a:t>phân</a:t>
          </a:r>
          <a:r>
            <a:rPr lang="en-US" sz="1100" dirty="0" smtClean="0"/>
            <a:t> </a:t>
          </a:r>
          <a:r>
            <a:rPr lang="en-US" sz="1100" dirty="0" err="1" smtClean="0"/>
            <a:t>tích</a:t>
          </a:r>
          <a:endParaRPr lang="en-US" sz="1100" dirty="0" smtClean="0"/>
        </a:p>
        <a:p>
          <a:pPr algn="l"/>
          <a:r>
            <a:rPr lang="en-US" sz="1100" dirty="0" smtClean="0"/>
            <a:t>- </a:t>
          </a:r>
          <a:r>
            <a:rPr lang="en-US" sz="1100" dirty="0" err="1" smtClean="0"/>
            <a:t>Kỹ</a:t>
          </a:r>
          <a:r>
            <a:rPr lang="en-US" sz="1100" dirty="0" smtClean="0"/>
            <a:t> </a:t>
          </a:r>
          <a:r>
            <a:rPr lang="en-US" sz="1100" dirty="0" err="1" smtClean="0"/>
            <a:t>năng</a:t>
          </a:r>
          <a:r>
            <a:rPr lang="en-US" sz="1100" dirty="0" smtClean="0"/>
            <a:t> </a:t>
          </a:r>
          <a:r>
            <a:rPr lang="en-US" sz="1100" dirty="0" err="1" smtClean="0"/>
            <a:t>giải</a:t>
          </a:r>
          <a:r>
            <a:rPr lang="en-US" sz="1100" dirty="0" smtClean="0"/>
            <a:t> </a:t>
          </a:r>
          <a:r>
            <a:rPr lang="en-US" sz="1100" dirty="0" err="1" smtClean="0"/>
            <a:t>quyết</a:t>
          </a:r>
          <a:r>
            <a:rPr lang="en-US" sz="1100" dirty="0" smtClean="0"/>
            <a:t> </a:t>
          </a:r>
          <a:r>
            <a:rPr lang="en-US" sz="1100" dirty="0" err="1" smtClean="0"/>
            <a:t>vấn</a:t>
          </a:r>
          <a:r>
            <a:rPr lang="en-US" sz="1100" dirty="0" smtClean="0"/>
            <a:t> </a:t>
          </a:r>
          <a:r>
            <a:rPr lang="en-US" sz="1100" dirty="0" err="1" smtClean="0"/>
            <a:t>đề</a:t>
          </a:r>
          <a:endParaRPr lang="en-US" sz="1100" dirty="0" smtClean="0"/>
        </a:p>
        <a:p>
          <a:pPr algn="l"/>
          <a:r>
            <a:rPr lang="en-US" sz="1100" dirty="0" smtClean="0"/>
            <a:t>- </a:t>
          </a:r>
          <a:r>
            <a:rPr lang="en-US" sz="1100" dirty="0" err="1" smtClean="0"/>
            <a:t>Kỹ</a:t>
          </a:r>
          <a:r>
            <a:rPr lang="en-US" sz="1100" dirty="0" smtClean="0"/>
            <a:t> </a:t>
          </a:r>
          <a:r>
            <a:rPr lang="en-US" sz="1100" dirty="0" err="1" smtClean="0"/>
            <a:t>năng</a:t>
          </a:r>
          <a:r>
            <a:rPr lang="en-US" sz="1100" dirty="0" smtClean="0"/>
            <a:t> </a:t>
          </a:r>
          <a:r>
            <a:rPr lang="en-US" sz="1100" dirty="0" err="1" smtClean="0"/>
            <a:t>tài</a:t>
          </a:r>
          <a:r>
            <a:rPr lang="en-US" sz="1100" dirty="0" smtClean="0"/>
            <a:t> </a:t>
          </a:r>
          <a:r>
            <a:rPr lang="en-US" sz="1100" dirty="0" err="1" smtClean="0"/>
            <a:t>liệu</a:t>
          </a:r>
          <a:r>
            <a:rPr lang="en-US" sz="1100" dirty="0" smtClean="0"/>
            <a:t> </a:t>
          </a:r>
          <a:r>
            <a:rPr lang="en-US" sz="1100" dirty="0" err="1" smtClean="0"/>
            <a:t>hóa</a:t>
          </a:r>
          <a:endParaRPr lang="en-US" sz="1100" dirty="0" smtClean="0"/>
        </a:p>
        <a:p>
          <a:pPr algn="l"/>
          <a:r>
            <a:rPr lang="en-US" sz="1100" dirty="0" smtClean="0"/>
            <a:t>- </a:t>
          </a:r>
          <a:r>
            <a:rPr lang="en-US" sz="1100" dirty="0" err="1" smtClean="0"/>
            <a:t>Kỹ</a:t>
          </a:r>
          <a:r>
            <a:rPr lang="en-US" sz="1100" dirty="0" smtClean="0"/>
            <a:t> </a:t>
          </a:r>
          <a:r>
            <a:rPr lang="en-US" sz="1100" dirty="0" err="1" smtClean="0"/>
            <a:t>năng</a:t>
          </a:r>
          <a:r>
            <a:rPr lang="en-US" sz="1100" dirty="0" smtClean="0"/>
            <a:t> </a:t>
          </a:r>
          <a:r>
            <a:rPr lang="en-US" sz="1100" dirty="0" err="1" smtClean="0"/>
            <a:t>lên</a:t>
          </a:r>
          <a:r>
            <a:rPr lang="en-US" sz="1100" dirty="0" smtClean="0"/>
            <a:t> </a:t>
          </a:r>
          <a:r>
            <a:rPr lang="en-US" sz="1100" dirty="0" err="1" smtClean="0"/>
            <a:t>kế</a:t>
          </a:r>
          <a:r>
            <a:rPr lang="en-US" sz="1100" dirty="0" smtClean="0"/>
            <a:t> </a:t>
          </a:r>
          <a:r>
            <a:rPr lang="en-US" sz="1100" dirty="0" err="1" smtClean="0"/>
            <a:t>hoạch</a:t>
          </a:r>
          <a:endParaRPr lang="en-US" sz="1100" dirty="0"/>
        </a:p>
      </dgm:t>
    </dgm:pt>
    <dgm:pt modelId="{257D98E3-4607-4007-90C2-F97273DC4D6A}" type="parTrans" cxnId="{03D52BD1-4F6C-480B-8A2A-514DB07FCBBD}">
      <dgm:prSet/>
      <dgm:spPr/>
      <dgm:t>
        <a:bodyPr/>
        <a:lstStyle/>
        <a:p>
          <a:endParaRPr lang="en-US"/>
        </a:p>
      </dgm:t>
    </dgm:pt>
    <dgm:pt modelId="{752B508E-FC4C-4C69-AC9F-3C999723D71E}" type="sibTrans" cxnId="{03D52BD1-4F6C-480B-8A2A-514DB07FCBBD}">
      <dgm:prSet/>
      <dgm:spPr/>
      <dgm:t>
        <a:bodyPr/>
        <a:lstStyle/>
        <a:p>
          <a:endParaRPr lang="en-US"/>
        </a:p>
      </dgm:t>
    </dgm:pt>
    <dgm:pt modelId="{42E8549A-D05D-4C10-A62F-DEB2691E0A18}">
      <dgm:prSet phldrT="[Text]" custT="1"/>
      <dgm:spPr/>
      <dgm:t>
        <a:bodyPr/>
        <a:lstStyle/>
        <a:p>
          <a:pPr algn="just">
            <a:lnSpc>
              <a:spcPct val="100000"/>
            </a:lnSpc>
          </a:pPr>
          <a:r>
            <a:rPr lang="en-US" sz="1100" dirty="0" err="1" smtClean="0"/>
            <a:t>Phải</a:t>
          </a:r>
          <a:r>
            <a:rPr lang="en-US" sz="1100" dirty="0" smtClean="0"/>
            <a:t> am </a:t>
          </a:r>
          <a:r>
            <a:rPr lang="en-US" sz="1100" dirty="0" err="1" smtClean="0"/>
            <a:t>hiểu</a:t>
          </a:r>
          <a:r>
            <a:rPr lang="en-US" sz="1100" dirty="0" smtClean="0"/>
            <a:t> </a:t>
          </a:r>
          <a:r>
            <a:rPr lang="en-US" sz="1100" dirty="0" err="1" smtClean="0"/>
            <a:t>kiến</a:t>
          </a:r>
          <a:r>
            <a:rPr lang="en-US" sz="1100" dirty="0" smtClean="0"/>
            <a:t> </a:t>
          </a:r>
          <a:r>
            <a:rPr lang="en-US" sz="1100" dirty="0" err="1" smtClean="0"/>
            <a:t>thức</a:t>
          </a:r>
          <a:r>
            <a:rPr lang="en-US" sz="1100" dirty="0" smtClean="0"/>
            <a:t> </a:t>
          </a:r>
          <a:r>
            <a:rPr lang="en-US" sz="1100" dirty="0" err="1" smtClean="0"/>
            <a:t>ngành</a:t>
          </a:r>
          <a:r>
            <a:rPr lang="en-US" sz="1100" dirty="0" smtClean="0"/>
            <a:t> </a:t>
          </a:r>
          <a:r>
            <a:rPr lang="en-US" sz="1100" dirty="0" err="1" smtClean="0"/>
            <a:t>và</a:t>
          </a:r>
          <a:r>
            <a:rPr lang="en-US" sz="1100" dirty="0" smtClean="0"/>
            <a:t> </a:t>
          </a:r>
          <a:r>
            <a:rPr lang="en-US" sz="1100" dirty="0" err="1" smtClean="0"/>
            <a:t>nghiệp</a:t>
          </a:r>
          <a:r>
            <a:rPr lang="en-US" sz="1100" dirty="0" smtClean="0"/>
            <a:t> vụ có </a:t>
          </a:r>
          <a:r>
            <a:rPr lang="en-US" sz="1100" dirty="0" err="1" smtClean="0"/>
            <a:t>liên</a:t>
          </a:r>
          <a:r>
            <a:rPr lang="en-US" sz="1100" dirty="0" smtClean="0"/>
            <a:t> </a:t>
          </a:r>
          <a:r>
            <a:rPr lang="en-US" sz="1100" dirty="0" err="1" smtClean="0"/>
            <a:t>quan</a:t>
          </a:r>
          <a:r>
            <a:rPr lang="en-US" sz="1100" dirty="0" smtClean="0"/>
            <a:t> </a:t>
          </a:r>
          <a:r>
            <a:rPr lang="en-US" sz="1100" dirty="0" err="1" smtClean="0"/>
            <a:t>đê</a:t>
          </a:r>
          <a:r>
            <a:rPr lang="en-US" sz="1100" dirty="0" smtClean="0"/>
            <a:t>̉ có </a:t>
          </a:r>
          <a:r>
            <a:rPr lang="en-US" sz="1100" dirty="0" err="1" smtClean="0"/>
            <a:t>thê</a:t>
          </a:r>
          <a:r>
            <a:rPr lang="en-US" sz="1100" dirty="0" smtClean="0"/>
            <a:t>̉ </a:t>
          </a:r>
          <a:r>
            <a:rPr lang="en-US" sz="1100" dirty="0" err="1" smtClean="0"/>
            <a:t>đưa</a:t>
          </a:r>
          <a:r>
            <a:rPr lang="en-US" sz="1100" dirty="0" smtClean="0"/>
            <a:t> </a:t>
          </a:r>
          <a:r>
            <a:rPr lang="en-US" sz="1100" dirty="0" err="1" smtClean="0"/>
            <a:t>ra</a:t>
          </a:r>
          <a:r>
            <a:rPr lang="en-US" sz="1100" dirty="0" smtClean="0"/>
            <a:t> </a:t>
          </a:r>
          <a:r>
            <a:rPr lang="en-US" sz="1100" dirty="0" err="1" smtClean="0"/>
            <a:t>giải</a:t>
          </a:r>
          <a:r>
            <a:rPr lang="en-US" sz="1100" dirty="0" smtClean="0"/>
            <a:t> </a:t>
          </a:r>
          <a:r>
            <a:rPr lang="en-US" sz="1100" dirty="0" err="1" smtClean="0"/>
            <a:t>pháp</a:t>
          </a:r>
          <a:r>
            <a:rPr lang="en-US" sz="1100" dirty="0" smtClean="0"/>
            <a:t> </a:t>
          </a:r>
          <a:r>
            <a:rPr lang="en-US" sz="1100" dirty="0" err="1" smtClean="0"/>
            <a:t>phù</a:t>
          </a:r>
          <a:r>
            <a:rPr lang="en-US" sz="1100" dirty="0" smtClean="0"/>
            <a:t> </a:t>
          </a:r>
          <a:r>
            <a:rPr lang="en-US" sz="1100" dirty="0" err="1" smtClean="0"/>
            <a:t>hợp</a:t>
          </a:r>
          <a:r>
            <a:rPr lang="en-US" sz="1100" dirty="0" smtClean="0"/>
            <a:t> </a:t>
          </a:r>
          <a:r>
            <a:rPr lang="en-US" sz="1100" dirty="0" err="1" smtClean="0"/>
            <a:t>va</a:t>
          </a:r>
          <a:r>
            <a:rPr lang="en-US" sz="1100" dirty="0" smtClean="0"/>
            <a:t>̀ </a:t>
          </a:r>
          <a:r>
            <a:rPr lang="en-US" sz="1100" dirty="0" err="1" smtClean="0"/>
            <a:t>đáp</a:t>
          </a:r>
          <a:r>
            <a:rPr lang="en-US" sz="1100" dirty="0" smtClean="0"/>
            <a:t> </a:t>
          </a:r>
          <a:r>
            <a:rPr lang="en-US" sz="1100" dirty="0" err="1" smtClean="0"/>
            <a:t>ứng</a:t>
          </a:r>
          <a:r>
            <a:rPr lang="en-US" sz="1100" dirty="0" smtClean="0"/>
            <a:t> </a:t>
          </a:r>
          <a:r>
            <a:rPr lang="en-US" sz="1100" dirty="0" err="1" smtClean="0"/>
            <a:t>tốt</a:t>
          </a:r>
          <a:r>
            <a:rPr lang="en-US" sz="1100" dirty="0" smtClean="0"/>
            <a:t> </a:t>
          </a:r>
          <a:r>
            <a:rPr lang="en-US" sz="1100" dirty="0" err="1" smtClean="0"/>
            <a:t>nhất</a:t>
          </a:r>
          <a:r>
            <a:rPr lang="en-US" sz="1100" dirty="0" smtClean="0"/>
            <a:t> </a:t>
          </a:r>
          <a:r>
            <a:rPr lang="en-US" sz="1100" dirty="0" err="1" smtClean="0"/>
            <a:t>yêu</a:t>
          </a:r>
          <a:r>
            <a:rPr lang="en-US" sz="1100" dirty="0" smtClean="0"/>
            <a:t> </a:t>
          </a:r>
          <a:r>
            <a:rPr lang="en-US" sz="1100" dirty="0" err="1" smtClean="0"/>
            <a:t>cầu</a:t>
          </a:r>
          <a:r>
            <a:rPr lang="en-US" sz="1100" dirty="0" smtClean="0"/>
            <a:t> </a:t>
          </a:r>
          <a:r>
            <a:rPr lang="en-US" sz="1100" dirty="0" err="1" smtClean="0"/>
            <a:t>của</a:t>
          </a:r>
          <a:r>
            <a:rPr lang="en-US" sz="1100" dirty="0" smtClean="0"/>
            <a:t> </a:t>
          </a:r>
          <a:r>
            <a:rPr lang="en-US" sz="1100" dirty="0" err="1" smtClean="0"/>
            <a:t>khách</a:t>
          </a:r>
          <a:r>
            <a:rPr lang="en-US" sz="1100" dirty="0" smtClean="0"/>
            <a:t> </a:t>
          </a:r>
          <a:r>
            <a:rPr lang="en-US" sz="1100" dirty="0" err="1" smtClean="0"/>
            <a:t>hàng</a:t>
          </a:r>
          <a:endParaRPr lang="en-US" sz="1100" dirty="0"/>
        </a:p>
      </dgm:t>
    </dgm:pt>
    <dgm:pt modelId="{386F3F53-C91C-404E-A079-225072B75258}" type="parTrans" cxnId="{1B395F52-0492-46EA-A3E2-8F4F9681194C}">
      <dgm:prSet/>
      <dgm:spPr/>
      <dgm:t>
        <a:bodyPr/>
        <a:lstStyle/>
        <a:p>
          <a:endParaRPr lang="en-US"/>
        </a:p>
      </dgm:t>
    </dgm:pt>
    <dgm:pt modelId="{1E0840E0-872D-4D7A-9EBD-E557452EE1B4}" type="sibTrans" cxnId="{1B395F52-0492-46EA-A3E2-8F4F9681194C}">
      <dgm:prSet/>
      <dgm:spPr/>
      <dgm:t>
        <a:bodyPr/>
        <a:lstStyle/>
        <a:p>
          <a:endParaRPr lang="en-US"/>
        </a:p>
      </dgm:t>
    </dgm:pt>
    <dgm:pt modelId="{3DF06E11-5A2C-49E9-ADB0-2C493D9E6B1A}">
      <dgm:prSet phldrT="[Text]" custT="1"/>
      <dgm:spPr/>
      <dgm:t>
        <a:bodyPr/>
        <a:lstStyle/>
        <a:p>
          <a:pPr algn="l"/>
          <a:r>
            <a:rPr lang="en-US" sz="1100" dirty="0" smtClean="0"/>
            <a:t>- </a:t>
          </a:r>
          <a:r>
            <a:rPr lang="en-US" sz="1100" dirty="0" err="1" smtClean="0"/>
            <a:t>Quy</a:t>
          </a:r>
          <a:r>
            <a:rPr lang="en-US" sz="1100" dirty="0" smtClean="0"/>
            <a:t> </a:t>
          </a:r>
          <a:r>
            <a:rPr lang="en-US" sz="1100" dirty="0" err="1" smtClean="0"/>
            <a:t>trình</a:t>
          </a:r>
          <a:r>
            <a:rPr lang="en-US" sz="1100" dirty="0" smtClean="0"/>
            <a:t> </a:t>
          </a:r>
          <a:r>
            <a:rPr lang="en-US" sz="1100" dirty="0" err="1" smtClean="0"/>
            <a:t>phát</a:t>
          </a:r>
          <a:r>
            <a:rPr lang="en-US" sz="1100" dirty="0" smtClean="0"/>
            <a:t> </a:t>
          </a:r>
          <a:r>
            <a:rPr lang="en-US" sz="1100" dirty="0" err="1" smtClean="0"/>
            <a:t>triển</a:t>
          </a:r>
          <a:r>
            <a:rPr lang="en-US" sz="1100" dirty="0" smtClean="0"/>
            <a:t> </a:t>
          </a:r>
          <a:r>
            <a:rPr lang="en-US" sz="1100" dirty="0" err="1" smtClean="0"/>
            <a:t>phần</a:t>
          </a:r>
          <a:r>
            <a:rPr lang="en-US" sz="1100" dirty="0" smtClean="0"/>
            <a:t> </a:t>
          </a:r>
          <a:r>
            <a:rPr lang="en-US" sz="1100" dirty="0" err="1" smtClean="0"/>
            <a:t>mềm</a:t>
          </a:r>
          <a:endParaRPr lang="en-US" sz="1100" dirty="0" smtClean="0"/>
        </a:p>
        <a:p>
          <a:pPr algn="l"/>
          <a:r>
            <a:rPr lang="en-US" sz="1100" dirty="0" smtClean="0"/>
            <a:t>- </a:t>
          </a:r>
          <a:r>
            <a:rPr lang="en-US" sz="1100" dirty="0" err="1" smtClean="0"/>
            <a:t>Sử</a:t>
          </a:r>
          <a:r>
            <a:rPr lang="en-US" sz="1100" dirty="0" smtClean="0"/>
            <a:t> </a:t>
          </a:r>
          <a:r>
            <a:rPr lang="en-US" sz="1100" dirty="0" err="1" smtClean="0"/>
            <a:t>dụng</a:t>
          </a:r>
          <a:r>
            <a:rPr lang="en-US" sz="1100" dirty="0" smtClean="0"/>
            <a:t> </a:t>
          </a:r>
          <a:r>
            <a:rPr lang="en-US" sz="1100" dirty="0" err="1" smtClean="0"/>
            <a:t>được</a:t>
          </a:r>
          <a:r>
            <a:rPr lang="en-US" sz="1100" dirty="0" smtClean="0"/>
            <a:t> UML </a:t>
          </a:r>
          <a:r>
            <a:rPr lang="en-US" sz="1100" dirty="0" err="1" smtClean="0"/>
            <a:t>cơ</a:t>
          </a:r>
          <a:r>
            <a:rPr lang="en-US" sz="1100" dirty="0" smtClean="0"/>
            <a:t> </a:t>
          </a:r>
          <a:r>
            <a:rPr lang="en-US" sz="1100" dirty="0" err="1" smtClean="0"/>
            <a:t>bản</a:t>
          </a:r>
          <a:r>
            <a:rPr lang="en-US" sz="1100" dirty="0" smtClean="0"/>
            <a:t> </a:t>
          </a:r>
          <a:r>
            <a:rPr lang="en-US" sz="1100" dirty="0" err="1" smtClean="0"/>
            <a:t>để</a:t>
          </a:r>
          <a:r>
            <a:rPr lang="en-US" sz="1100" dirty="0" smtClean="0"/>
            <a:t> </a:t>
          </a:r>
          <a:r>
            <a:rPr lang="en-US" sz="1100" dirty="0" err="1" smtClean="0"/>
            <a:t>mô</a:t>
          </a:r>
          <a:r>
            <a:rPr lang="en-US" sz="1100" dirty="0" smtClean="0"/>
            <a:t> </a:t>
          </a:r>
          <a:r>
            <a:rPr lang="en-US" sz="1100" dirty="0" err="1" smtClean="0"/>
            <a:t>hình</a:t>
          </a:r>
          <a:r>
            <a:rPr lang="en-US" sz="1100" dirty="0" smtClean="0"/>
            <a:t> </a:t>
          </a:r>
          <a:r>
            <a:rPr lang="en-US" sz="1100" dirty="0" err="1" smtClean="0"/>
            <a:t>hóa</a:t>
          </a:r>
          <a:endParaRPr lang="en-US" sz="1100" dirty="0" smtClean="0"/>
        </a:p>
        <a:p>
          <a:pPr algn="l"/>
          <a:r>
            <a:rPr lang="en-US" sz="1100" dirty="0" smtClean="0"/>
            <a:t>- </a:t>
          </a:r>
          <a:r>
            <a:rPr lang="en-US" sz="1100" dirty="0" err="1" smtClean="0"/>
            <a:t>Biết</a:t>
          </a:r>
          <a:r>
            <a:rPr lang="en-US" sz="1100" dirty="0" smtClean="0"/>
            <a:t> </a:t>
          </a:r>
          <a:r>
            <a:rPr lang="en-US" sz="1100" dirty="0" err="1" smtClean="0"/>
            <a:t>về</a:t>
          </a:r>
          <a:r>
            <a:rPr lang="en-US" sz="1100" dirty="0" smtClean="0"/>
            <a:t> UI/UX </a:t>
          </a:r>
          <a:r>
            <a:rPr lang="en-US" sz="1100" dirty="0" err="1" smtClean="0"/>
            <a:t>để</a:t>
          </a:r>
          <a:r>
            <a:rPr lang="en-US" sz="1100" dirty="0" smtClean="0"/>
            <a:t> </a:t>
          </a:r>
          <a:r>
            <a:rPr lang="en-US" sz="1100" dirty="0" err="1" smtClean="0"/>
            <a:t>thiết</a:t>
          </a:r>
          <a:r>
            <a:rPr lang="en-US" sz="1100" dirty="0" smtClean="0"/>
            <a:t> </a:t>
          </a:r>
          <a:r>
            <a:rPr lang="en-US" sz="1100" dirty="0" err="1" smtClean="0"/>
            <a:t>kế</a:t>
          </a:r>
          <a:r>
            <a:rPr lang="en-US" sz="1100" dirty="0" smtClean="0"/>
            <a:t> </a:t>
          </a:r>
          <a:r>
            <a:rPr lang="en-US" sz="1100" dirty="0" err="1" smtClean="0"/>
            <a:t>hệ</a:t>
          </a:r>
          <a:r>
            <a:rPr lang="en-US" sz="1100" dirty="0" smtClean="0"/>
            <a:t> </a:t>
          </a:r>
          <a:r>
            <a:rPr lang="en-US" sz="1100" dirty="0" err="1" smtClean="0"/>
            <a:t>thống</a:t>
          </a:r>
          <a:endParaRPr lang="en-US" sz="1100" dirty="0" smtClean="0"/>
        </a:p>
        <a:p>
          <a:pPr algn="l"/>
          <a:r>
            <a:rPr lang="en-US" sz="1100" dirty="0" smtClean="0"/>
            <a:t>- </a:t>
          </a:r>
          <a:r>
            <a:rPr lang="en-US" sz="1100" dirty="0" err="1" smtClean="0"/>
            <a:t>Biết</a:t>
          </a:r>
          <a:r>
            <a:rPr lang="en-US" sz="1100" dirty="0" smtClean="0"/>
            <a:t> </a:t>
          </a:r>
          <a:r>
            <a:rPr lang="en-US" sz="1100" dirty="0" err="1" smtClean="0"/>
            <a:t>sử</a:t>
          </a:r>
          <a:r>
            <a:rPr lang="en-US" sz="1100" dirty="0" smtClean="0"/>
            <a:t> </a:t>
          </a:r>
          <a:r>
            <a:rPr lang="en-US" sz="1100" dirty="0" err="1" smtClean="0"/>
            <a:t>dụng</a:t>
          </a:r>
          <a:r>
            <a:rPr lang="en-US" sz="1100" dirty="0" smtClean="0"/>
            <a:t> </a:t>
          </a:r>
          <a:r>
            <a:rPr lang="en-US" sz="1100" dirty="0" err="1" smtClean="0"/>
            <a:t>các</a:t>
          </a:r>
          <a:r>
            <a:rPr lang="en-US" sz="1100" dirty="0" smtClean="0"/>
            <a:t> </a:t>
          </a:r>
          <a:r>
            <a:rPr lang="en-US" sz="1100" dirty="0" err="1" smtClean="0"/>
            <a:t>công</a:t>
          </a:r>
          <a:r>
            <a:rPr lang="en-US" sz="1100" dirty="0" smtClean="0"/>
            <a:t> </a:t>
          </a:r>
          <a:r>
            <a:rPr lang="en-US" sz="1100" dirty="0" err="1" smtClean="0"/>
            <a:t>cụ</a:t>
          </a:r>
          <a:r>
            <a:rPr lang="en-US" sz="1100" dirty="0" smtClean="0"/>
            <a:t> </a:t>
          </a:r>
          <a:r>
            <a:rPr lang="en-US" sz="1100" dirty="0" err="1" smtClean="0"/>
            <a:t>hỗ</a:t>
          </a:r>
          <a:r>
            <a:rPr lang="en-US" sz="1100" dirty="0" smtClean="0"/>
            <a:t> </a:t>
          </a:r>
          <a:r>
            <a:rPr lang="en-US" sz="1100" dirty="0" err="1" smtClean="0"/>
            <a:t>trợ</a:t>
          </a:r>
          <a:r>
            <a:rPr lang="en-US" sz="1100" dirty="0" smtClean="0"/>
            <a:t> </a:t>
          </a:r>
          <a:r>
            <a:rPr lang="en-US" sz="1100" dirty="0" err="1" smtClean="0"/>
            <a:t>cho</a:t>
          </a:r>
          <a:r>
            <a:rPr lang="en-US" sz="1100" dirty="0" smtClean="0"/>
            <a:t> BA </a:t>
          </a:r>
          <a:r>
            <a:rPr lang="en-US" sz="1100" dirty="0" err="1" smtClean="0"/>
            <a:t>như</a:t>
          </a:r>
          <a:r>
            <a:rPr lang="en-US" sz="1100" dirty="0" smtClean="0"/>
            <a:t> Enterprise Architect, </a:t>
          </a:r>
          <a:r>
            <a:rPr lang="en-US" sz="1100" dirty="0" err="1" smtClean="0"/>
            <a:t>Axure</a:t>
          </a:r>
          <a:endParaRPr lang="en-US" sz="1100" dirty="0"/>
        </a:p>
      </dgm:t>
    </dgm:pt>
    <dgm:pt modelId="{0EDBD165-EB40-4E66-8B12-57EC1E4DD76D}" type="parTrans" cxnId="{4798C6D4-F218-4A2A-AC78-AE7A39C6F588}">
      <dgm:prSet/>
      <dgm:spPr/>
      <dgm:t>
        <a:bodyPr/>
        <a:lstStyle/>
        <a:p>
          <a:endParaRPr lang="en-US"/>
        </a:p>
      </dgm:t>
    </dgm:pt>
    <dgm:pt modelId="{70274C6F-6141-45C9-8E61-B71D5B589B11}" type="sibTrans" cxnId="{4798C6D4-F218-4A2A-AC78-AE7A39C6F588}">
      <dgm:prSet/>
      <dgm:spPr/>
      <dgm:t>
        <a:bodyPr/>
        <a:lstStyle/>
        <a:p>
          <a:endParaRPr lang="en-US"/>
        </a:p>
      </dgm:t>
    </dgm:pt>
    <dgm:pt modelId="{22B11BD6-5D2C-4CB4-839D-975989211C96}" type="pres">
      <dgm:prSet presAssocID="{0745D422-26B2-4CDC-851C-B9F7F9C2BBED}" presName="matrix" presStyleCnt="0">
        <dgm:presLayoutVars>
          <dgm:chMax val="1"/>
          <dgm:dir/>
          <dgm:resizeHandles val="exact"/>
        </dgm:presLayoutVars>
      </dgm:prSet>
      <dgm:spPr/>
      <dgm:t>
        <a:bodyPr/>
        <a:lstStyle/>
        <a:p>
          <a:endParaRPr lang="en-US"/>
        </a:p>
      </dgm:t>
    </dgm:pt>
    <dgm:pt modelId="{D96DC95C-30D4-4679-92EB-24505796BBAC}" type="pres">
      <dgm:prSet presAssocID="{0745D422-26B2-4CDC-851C-B9F7F9C2BBED}" presName="axisShape" presStyleLbl="bgShp" presStyleIdx="0" presStyleCnt="1"/>
      <dgm:spPr/>
    </dgm:pt>
    <dgm:pt modelId="{03F83598-00CD-4150-A44A-7E6B3209B53E}" type="pres">
      <dgm:prSet presAssocID="{0745D422-26B2-4CDC-851C-B9F7F9C2BBED}" presName="rect1" presStyleLbl="node1" presStyleIdx="0" presStyleCnt="4" custScaleX="104195" custLinFactNeighborX="-1" custLinFactNeighborY="2007">
        <dgm:presLayoutVars>
          <dgm:chMax val="0"/>
          <dgm:chPref val="0"/>
          <dgm:bulletEnabled val="1"/>
        </dgm:presLayoutVars>
      </dgm:prSet>
      <dgm:spPr/>
      <dgm:t>
        <a:bodyPr/>
        <a:lstStyle/>
        <a:p>
          <a:endParaRPr lang="en-US"/>
        </a:p>
      </dgm:t>
    </dgm:pt>
    <dgm:pt modelId="{09A2C5A5-BEFA-428B-8929-403840734E36}" type="pres">
      <dgm:prSet presAssocID="{0745D422-26B2-4CDC-851C-B9F7F9C2BBED}" presName="rect2" presStyleLbl="node1" presStyleIdx="1" presStyleCnt="4" custScaleX="107303" custScaleY="101494" custLinFactNeighborX="1429" custLinFactNeighborY="2544">
        <dgm:presLayoutVars>
          <dgm:chMax val="0"/>
          <dgm:chPref val="0"/>
          <dgm:bulletEnabled val="1"/>
        </dgm:presLayoutVars>
      </dgm:prSet>
      <dgm:spPr/>
      <dgm:t>
        <a:bodyPr/>
        <a:lstStyle/>
        <a:p>
          <a:endParaRPr lang="en-US"/>
        </a:p>
      </dgm:t>
    </dgm:pt>
    <dgm:pt modelId="{1058F02B-B4B3-4D74-801E-E660B927DD2B}" type="pres">
      <dgm:prSet presAssocID="{0745D422-26B2-4CDC-851C-B9F7F9C2BBED}" presName="rect3" presStyleLbl="node1" presStyleIdx="2" presStyleCnt="4" custScaleX="105705" custLinFactNeighborX="455" custLinFactNeighborY="-688">
        <dgm:presLayoutVars>
          <dgm:chMax val="0"/>
          <dgm:chPref val="0"/>
          <dgm:bulletEnabled val="1"/>
        </dgm:presLayoutVars>
      </dgm:prSet>
      <dgm:spPr/>
      <dgm:t>
        <a:bodyPr/>
        <a:lstStyle/>
        <a:p>
          <a:endParaRPr lang="en-US"/>
        </a:p>
      </dgm:t>
    </dgm:pt>
    <dgm:pt modelId="{76156EE0-4BC0-43C9-B454-1273F605C43F}" type="pres">
      <dgm:prSet presAssocID="{0745D422-26B2-4CDC-851C-B9F7F9C2BBED}" presName="rect4" presStyleLbl="node1" presStyleIdx="3" presStyleCnt="4" custScaleX="105764" custLinFactNeighborY="-1712">
        <dgm:presLayoutVars>
          <dgm:chMax val="0"/>
          <dgm:chPref val="0"/>
          <dgm:bulletEnabled val="1"/>
        </dgm:presLayoutVars>
      </dgm:prSet>
      <dgm:spPr/>
      <dgm:t>
        <a:bodyPr/>
        <a:lstStyle/>
        <a:p>
          <a:endParaRPr lang="en-US"/>
        </a:p>
      </dgm:t>
    </dgm:pt>
  </dgm:ptLst>
  <dgm:cxnLst>
    <dgm:cxn modelId="{4798C6D4-F218-4A2A-AC78-AE7A39C6F588}" srcId="{0745D422-26B2-4CDC-851C-B9F7F9C2BBED}" destId="{3DF06E11-5A2C-49E9-ADB0-2C493D9E6B1A}" srcOrd="3" destOrd="0" parTransId="{0EDBD165-EB40-4E66-8B12-57EC1E4DD76D}" sibTransId="{70274C6F-6141-45C9-8E61-B71D5B589B11}"/>
    <dgm:cxn modelId="{1B395F52-0492-46EA-A3E2-8F4F9681194C}" srcId="{0745D422-26B2-4CDC-851C-B9F7F9C2BBED}" destId="{42E8549A-D05D-4C10-A62F-DEB2691E0A18}" srcOrd="2" destOrd="0" parTransId="{386F3F53-C91C-404E-A079-225072B75258}" sibTransId="{1E0840E0-872D-4D7A-9EBD-E557452EE1B4}"/>
    <dgm:cxn modelId="{B95AC164-F301-4C60-B1A9-C8175FD872CD}" type="presOf" srcId="{42E8549A-D05D-4C10-A62F-DEB2691E0A18}" destId="{1058F02B-B4B3-4D74-801E-E660B927DD2B}" srcOrd="0" destOrd="0" presId="urn:microsoft.com/office/officeart/2005/8/layout/matrix2"/>
    <dgm:cxn modelId="{172364FB-DA7D-4068-8A95-2AC1C384C4F7}" type="presOf" srcId="{0745D422-26B2-4CDC-851C-B9F7F9C2BBED}" destId="{22B11BD6-5D2C-4CB4-839D-975989211C96}" srcOrd="0" destOrd="0" presId="urn:microsoft.com/office/officeart/2005/8/layout/matrix2"/>
    <dgm:cxn modelId="{F7190A42-808F-4D2F-A04E-36BB44EF2C65}" type="presOf" srcId="{3DF06E11-5A2C-49E9-ADB0-2C493D9E6B1A}" destId="{76156EE0-4BC0-43C9-B454-1273F605C43F}" srcOrd="0" destOrd="0" presId="urn:microsoft.com/office/officeart/2005/8/layout/matrix2"/>
    <dgm:cxn modelId="{03D52BD1-4F6C-480B-8A2A-514DB07FCBBD}" srcId="{0745D422-26B2-4CDC-851C-B9F7F9C2BBED}" destId="{F77748C0-3DE9-46F3-A3D7-58D2D36A42F1}" srcOrd="1" destOrd="0" parTransId="{257D98E3-4607-4007-90C2-F97273DC4D6A}" sibTransId="{752B508E-FC4C-4C69-AC9F-3C999723D71E}"/>
    <dgm:cxn modelId="{2AC08914-8ADD-469E-9C65-3581E7E81E55}" srcId="{0745D422-26B2-4CDC-851C-B9F7F9C2BBED}" destId="{C9B800D6-E2EE-448B-9825-130AFDA351E5}" srcOrd="0" destOrd="0" parTransId="{8BE07AEB-874A-4FB3-B9B6-7DC066AE64E7}" sibTransId="{A470359E-AB6A-436B-822B-F09C254D07E2}"/>
    <dgm:cxn modelId="{2E0FB084-49E4-4F41-945B-A50EAFA79FAC}" type="presOf" srcId="{F77748C0-3DE9-46F3-A3D7-58D2D36A42F1}" destId="{09A2C5A5-BEFA-428B-8929-403840734E36}" srcOrd="0" destOrd="0" presId="urn:microsoft.com/office/officeart/2005/8/layout/matrix2"/>
    <dgm:cxn modelId="{F9C809B8-4CAA-4663-A043-828D3ECCB44A}" type="presOf" srcId="{C9B800D6-E2EE-448B-9825-130AFDA351E5}" destId="{03F83598-00CD-4150-A44A-7E6B3209B53E}" srcOrd="0" destOrd="0" presId="urn:microsoft.com/office/officeart/2005/8/layout/matrix2"/>
    <dgm:cxn modelId="{09D07AAF-AA71-4EA6-A52C-C021AE558207}" type="presParOf" srcId="{22B11BD6-5D2C-4CB4-839D-975989211C96}" destId="{D96DC95C-30D4-4679-92EB-24505796BBAC}" srcOrd="0" destOrd="0" presId="urn:microsoft.com/office/officeart/2005/8/layout/matrix2"/>
    <dgm:cxn modelId="{59B2FBCB-8FB3-4EA2-8236-54C0F6C46E00}" type="presParOf" srcId="{22B11BD6-5D2C-4CB4-839D-975989211C96}" destId="{03F83598-00CD-4150-A44A-7E6B3209B53E}" srcOrd="1" destOrd="0" presId="urn:microsoft.com/office/officeart/2005/8/layout/matrix2"/>
    <dgm:cxn modelId="{DD580F1F-2226-49BE-B51B-DC7DE0B31048}" type="presParOf" srcId="{22B11BD6-5D2C-4CB4-839D-975989211C96}" destId="{09A2C5A5-BEFA-428B-8929-403840734E36}" srcOrd="2" destOrd="0" presId="urn:microsoft.com/office/officeart/2005/8/layout/matrix2"/>
    <dgm:cxn modelId="{B1905026-9FF0-4FD2-8DD3-A4948F2D4FBC}" type="presParOf" srcId="{22B11BD6-5D2C-4CB4-839D-975989211C96}" destId="{1058F02B-B4B3-4D74-801E-E660B927DD2B}" srcOrd="3" destOrd="0" presId="urn:microsoft.com/office/officeart/2005/8/layout/matrix2"/>
    <dgm:cxn modelId="{30D790D4-76FF-47CD-83AD-DE1FFE46B2AD}" type="presParOf" srcId="{22B11BD6-5D2C-4CB4-839D-975989211C96}" destId="{76156EE0-4BC0-43C9-B454-1273F605C43F}"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47AF74-B145-40CD-B756-64C876B00213}"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C309A6DD-3AE8-447F-AAE3-72E08688D185}">
      <dgm:prSet phldrT="[Text]"/>
      <dgm:spPr/>
      <dgm:t>
        <a:bodyPr/>
        <a:lstStyle/>
        <a:p>
          <a:r>
            <a:rPr lang="en-US" dirty="0" smtClean="0"/>
            <a:t>1</a:t>
          </a:r>
          <a:endParaRPr lang="en-US" dirty="0"/>
        </a:p>
      </dgm:t>
    </dgm:pt>
    <dgm:pt modelId="{76348AD5-AB0A-4EB8-8B9A-F22A216B12DC}" type="parTrans" cxnId="{1982CF12-9C4F-4F5D-8298-9143DCEC9518}">
      <dgm:prSet/>
      <dgm:spPr/>
      <dgm:t>
        <a:bodyPr/>
        <a:lstStyle/>
        <a:p>
          <a:endParaRPr lang="en-US"/>
        </a:p>
      </dgm:t>
    </dgm:pt>
    <dgm:pt modelId="{1B2E31B6-A93F-43A0-B4D6-13BDAB184C4F}" type="sibTrans" cxnId="{1982CF12-9C4F-4F5D-8298-9143DCEC9518}">
      <dgm:prSet/>
      <dgm:spPr/>
      <dgm:t>
        <a:bodyPr/>
        <a:lstStyle/>
        <a:p>
          <a:endParaRPr lang="en-US"/>
        </a:p>
      </dgm:t>
    </dgm:pt>
    <dgm:pt modelId="{4670C03E-1EC5-49D6-85BA-7FDDDFD3375A}">
      <dgm:prSet phldrT="[Text]" custT="1"/>
      <dgm:spPr/>
      <dgm:t>
        <a:bodyPr/>
        <a:lstStyle/>
        <a:p>
          <a:pPr>
            <a:lnSpc>
              <a:spcPct val="100000"/>
            </a:lnSpc>
          </a:pPr>
          <a:r>
            <a:rPr lang="en-US" sz="1400" dirty="0" err="1" smtClean="0"/>
            <a:t>Biết</a:t>
          </a:r>
          <a:r>
            <a:rPr lang="en-US" sz="1400" dirty="0" smtClean="0"/>
            <a:t> </a:t>
          </a:r>
          <a:r>
            <a:rPr lang="en-US" sz="1400" dirty="0" err="1" smtClean="0"/>
            <a:t>được</a:t>
          </a:r>
          <a:r>
            <a:rPr lang="en-US" sz="1400" dirty="0" smtClean="0"/>
            <a:t> </a:t>
          </a:r>
          <a:r>
            <a:rPr lang="en-US" sz="1400" dirty="0" err="1" smtClean="0"/>
            <a:t>sản</a:t>
          </a:r>
          <a:r>
            <a:rPr lang="en-US" sz="1400" dirty="0" smtClean="0"/>
            <a:t> </a:t>
          </a:r>
          <a:r>
            <a:rPr lang="en-US" sz="1400" dirty="0" err="1" smtClean="0"/>
            <a:t>phẩm</a:t>
          </a:r>
          <a:r>
            <a:rPr lang="en-US" sz="1400" dirty="0" smtClean="0"/>
            <a:t> hay </a:t>
          </a:r>
          <a:r>
            <a:rPr lang="en-US" sz="1400" dirty="0" err="1" smtClean="0"/>
            <a:t>dịch</a:t>
          </a:r>
          <a:r>
            <a:rPr lang="en-US" sz="1400" dirty="0" smtClean="0"/>
            <a:t> </a:t>
          </a:r>
          <a:r>
            <a:rPr lang="en-US" sz="1400" dirty="0" err="1" smtClean="0"/>
            <a:t>vụ</a:t>
          </a:r>
          <a:r>
            <a:rPr lang="en-US" sz="1400" dirty="0" smtClean="0"/>
            <a:t> </a:t>
          </a:r>
          <a:r>
            <a:rPr lang="en-US" sz="1400" dirty="0" err="1" smtClean="0"/>
            <a:t>mà</a:t>
          </a:r>
          <a:r>
            <a:rPr lang="en-US" sz="1400" dirty="0" smtClean="0"/>
            <a:t> </a:t>
          </a:r>
          <a:r>
            <a:rPr lang="en-US" sz="1400" dirty="0" err="1" smtClean="0"/>
            <a:t>khách</a:t>
          </a:r>
          <a:r>
            <a:rPr lang="en-US" sz="1400" dirty="0" smtClean="0"/>
            <a:t> </a:t>
          </a:r>
          <a:r>
            <a:rPr lang="en-US" sz="1400" dirty="0" err="1" smtClean="0"/>
            <a:t>hàng</a:t>
          </a:r>
          <a:r>
            <a:rPr lang="en-US" sz="1400" dirty="0" smtClean="0"/>
            <a:t> </a:t>
          </a:r>
          <a:r>
            <a:rPr lang="en-US" sz="1400" dirty="0" err="1" smtClean="0"/>
            <a:t>đang</a:t>
          </a:r>
          <a:r>
            <a:rPr lang="en-US" sz="1400" dirty="0" smtClean="0"/>
            <a:t> </a:t>
          </a:r>
          <a:r>
            <a:rPr lang="en-US" sz="1400" dirty="0" err="1" smtClean="0"/>
            <a:t>hướng</a:t>
          </a:r>
          <a:r>
            <a:rPr lang="en-US" sz="1400" dirty="0" smtClean="0"/>
            <a:t> </a:t>
          </a:r>
          <a:r>
            <a:rPr lang="en-US" sz="1400" dirty="0" err="1" smtClean="0"/>
            <a:t>đến</a:t>
          </a:r>
          <a:r>
            <a:rPr lang="en-US" sz="1400" dirty="0" smtClean="0"/>
            <a:t> </a:t>
          </a:r>
          <a:r>
            <a:rPr lang="en-US" sz="1400" dirty="0" smtClean="0">
              <a:sym typeface="Wingdings" panose="05000000000000000000" pitchFamily="2" charset="2"/>
            </a:rPr>
            <a:t> </a:t>
          </a:r>
          <a:r>
            <a:rPr lang="en-US" sz="1400" dirty="0" err="1" smtClean="0">
              <a:sym typeface="Wingdings" panose="05000000000000000000" pitchFamily="2" charset="2"/>
            </a:rPr>
            <a:t>tăng</a:t>
          </a:r>
          <a:r>
            <a:rPr lang="en-US" sz="1400" dirty="0" smtClean="0">
              <a:sym typeface="Wingdings" panose="05000000000000000000" pitchFamily="2" charset="2"/>
            </a:rPr>
            <a:t> </a:t>
          </a:r>
          <a:r>
            <a:rPr lang="en-US" sz="1400" dirty="0" err="1" smtClean="0">
              <a:sym typeface="Wingdings" panose="05000000000000000000" pitchFamily="2" charset="2"/>
            </a:rPr>
            <a:t>cơ</a:t>
          </a:r>
          <a:r>
            <a:rPr lang="en-US" sz="1400" dirty="0" smtClean="0">
              <a:sym typeface="Wingdings" panose="05000000000000000000" pitchFamily="2" charset="2"/>
            </a:rPr>
            <a:t> </a:t>
          </a:r>
          <a:r>
            <a:rPr lang="en-US" sz="1400" dirty="0" err="1" smtClean="0">
              <a:sym typeface="Wingdings" panose="05000000000000000000" pitchFamily="2" charset="2"/>
            </a:rPr>
            <a:t>hội</a:t>
          </a:r>
          <a:r>
            <a:rPr lang="en-US" sz="1400" dirty="0" smtClean="0">
              <a:sym typeface="Wingdings" panose="05000000000000000000" pitchFamily="2" charset="2"/>
            </a:rPr>
            <a:t> </a:t>
          </a:r>
          <a:r>
            <a:rPr lang="en-US" sz="1400" dirty="0" err="1" smtClean="0">
              <a:sym typeface="Wingdings" panose="05000000000000000000" pitchFamily="2" charset="2"/>
            </a:rPr>
            <a:t>tìm</a:t>
          </a:r>
          <a:r>
            <a:rPr lang="en-US" sz="1400" dirty="0" smtClean="0">
              <a:sym typeface="Wingdings" panose="05000000000000000000" pitchFamily="2" charset="2"/>
            </a:rPr>
            <a:t> </a:t>
          </a:r>
          <a:r>
            <a:rPr lang="en-US" sz="1400" dirty="0" err="1" smtClean="0">
              <a:sym typeface="Wingdings" panose="05000000000000000000" pitchFamily="2" charset="2"/>
            </a:rPr>
            <a:t>ra</a:t>
          </a:r>
          <a:r>
            <a:rPr lang="en-US" sz="1400" dirty="0" smtClean="0">
              <a:sym typeface="Wingdings" panose="05000000000000000000" pitchFamily="2" charset="2"/>
            </a:rPr>
            <a:t> </a:t>
          </a:r>
          <a:r>
            <a:rPr lang="en-US" sz="1400" dirty="0" err="1" smtClean="0">
              <a:sym typeface="Wingdings" panose="05000000000000000000" pitchFamily="2" charset="2"/>
            </a:rPr>
            <a:t>giải</a:t>
          </a:r>
          <a:r>
            <a:rPr lang="en-US" sz="1400" dirty="0" smtClean="0">
              <a:sym typeface="Wingdings" panose="05000000000000000000" pitchFamily="2" charset="2"/>
            </a:rPr>
            <a:t> </a:t>
          </a:r>
          <a:r>
            <a:rPr lang="en-US" sz="1400" dirty="0" err="1" smtClean="0">
              <a:sym typeface="Wingdings" panose="05000000000000000000" pitchFamily="2" charset="2"/>
            </a:rPr>
            <a:t>pháp</a:t>
          </a:r>
          <a:endParaRPr lang="en-US" sz="1400" dirty="0"/>
        </a:p>
      </dgm:t>
    </dgm:pt>
    <dgm:pt modelId="{4FCCC87A-560B-4960-A60F-9E3BC0D93140}" type="parTrans" cxnId="{24B1FEBB-6BBF-4A6A-8F70-ADBBAFBA0A08}">
      <dgm:prSet/>
      <dgm:spPr/>
      <dgm:t>
        <a:bodyPr/>
        <a:lstStyle/>
        <a:p>
          <a:endParaRPr lang="en-US"/>
        </a:p>
      </dgm:t>
    </dgm:pt>
    <dgm:pt modelId="{8C7665AA-855C-45D3-B406-181612240680}" type="sibTrans" cxnId="{24B1FEBB-6BBF-4A6A-8F70-ADBBAFBA0A08}">
      <dgm:prSet/>
      <dgm:spPr/>
      <dgm:t>
        <a:bodyPr/>
        <a:lstStyle/>
        <a:p>
          <a:endParaRPr lang="en-US"/>
        </a:p>
      </dgm:t>
    </dgm:pt>
    <dgm:pt modelId="{21885B52-6A59-45A3-B4D0-A24ACA305BB1}">
      <dgm:prSet phldrT="[Text]"/>
      <dgm:spPr/>
      <dgm:t>
        <a:bodyPr/>
        <a:lstStyle/>
        <a:p>
          <a:r>
            <a:rPr lang="en-US" dirty="0" smtClean="0"/>
            <a:t>2</a:t>
          </a:r>
          <a:endParaRPr lang="en-US" dirty="0"/>
        </a:p>
      </dgm:t>
    </dgm:pt>
    <dgm:pt modelId="{941A757D-7922-4BFF-9186-91F711BB5A51}" type="parTrans" cxnId="{3E226513-78CE-4122-8102-28BDE8903773}">
      <dgm:prSet/>
      <dgm:spPr/>
      <dgm:t>
        <a:bodyPr/>
        <a:lstStyle/>
        <a:p>
          <a:endParaRPr lang="en-US"/>
        </a:p>
      </dgm:t>
    </dgm:pt>
    <dgm:pt modelId="{02288CE5-F491-42E5-AC1C-D44DC8924736}" type="sibTrans" cxnId="{3E226513-78CE-4122-8102-28BDE8903773}">
      <dgm:prSet/>
      <dgm:spPr/>
      <dgm:t>
        <a:bodyPr/>
        <a:lstStyle/>
        <a:p>
          <a:endParaRPr lang="en-US"/>
        </a:p>
      </dgm:t>
    </dgm:pt>
    <dgm:pt modelId="{02784437-087C-43AB-8CE8-F55F3E39A7AA}">
      <dgm:prSet phldrT="[Text]" custT="1"/>
      <dgm:spPr/>
      <dgm:t>
        <a:bodyPr/>
        <a:lstStyle/>
        <a:p>
          <a:pPr algn="just"/>
          <a:r>
            <a:rPr lang="en-US" sz="1400" dirty="0" err="1" smtClean="0"/>
            <a:t>Giao</a:t>
          </a:r>
          <a:r>
            <a:rPr lang="en-US" sz="1400" dirty="0" smtClean="0"/>
            <a:t> </a:t>
          </a:r>
          <a:r>
            <a:rPr lang="en-US" sz="1400" dirty="0" err="1" smtClean="0"/>
            <a:t>tiếp</a:t>
          </a:r>
          <a:r>
            <a:rPr lang="en-US" sz="1400" dirty="0" smtClean="0"/>
            <a:t> </a:t>
          </a:r>
          <a:r>
            <a:rPr lang="en-US" sz="1400" dirty="0" err="1" smtClean="0"/>
            <a:t>với</a:t>
          </a:r>
          <a:r>
            <a:rPr lang="en-US" sz="1400" dirty="0" smtClean="0"/>
            <a:t> </a:t>
          </a:r>
          <a:r>
            <a:rPr lang="en-US" sz="1400" dirty="0" err="1" smtClean="0"/>
            <a:t>khách</a:t>
          </a:r>
          <a:r>
            <a:rPr lang="en-US" sz="1400" dirty="0" smtClean="0"/>
            <a:t> </a:t>
          </a:r>
          <a:r>
            <a:rPr lang="en-US" sz="1400" dirty="0" err="1" smtClean="0"/>
            <a:t>hàng</a:t>
          </a:r>
          <a:r>
            <a:rPr lang="en-US" sz="1400" dirty="0" smtClean="0"/>
            <a:t> </a:t>
          </a:r>
          <a:r>
            <a:rPr lang="en-US" sz="1400" dirty="0" err="1" smtClean="0"/>
            <a:t>để</a:t>
          </a:r>
          <a:r>
            <a:rPr lang="en-US" sz="1400" dirty="0" smtClean="0"/>
            <a:t> </a:t>
          </a:r>
          <a:r>
            <a:rPr lang="en-US" sz="1400" dirty="0" err="1" smtClean="0"/>
            <a:t>thu</a:t>
          </a:r>
          <a:r>
            <a:rPr lang="en-US" sz="1400" dirty="0" smtClean="0"/>
            <a:t> </a:t>
          </a:r>
          <a:r>
            <a:rPr lang="en-US" sz="1400" dirty="0" err="1" smtClean="0"/>
            <a:t>thập</a:t>
          </a:r>
          <a:r>
            <a:rPr lang="en-US" sz="1400" dirty="0" smtClean="0"/>
            <a:t> </a:t>
          </a:r>
          <a:r>
            <a:rPr lang="en-US" sz="1400" dirty="0" err="1" smtClean="0"/>
            <a:t>những</a:t>
          </a:r>
          <a:r>
            <a:rPr lang="en-US" sz="1400" dirty="0" smtClean="0"/>
            <a:t> </a:t>
          </a:r>
          <a:r>
            <a:rPr lang="en-US" sz="1400" dirty="0" err="1" smtClean="0"/>
            <a:t>yêu</a:t>
          </a:r>
          <a:r>
            <a:rPr lang="en-US" sz="1400" dirty="0" smtClean="0"/>
            <a:t> </a:t>
          </a:r>
          <a:r>
            <a:rPr lang="en-US" sz="1400" dirty="0" err="1" smtClean="0"/>
            <a:t>cầu</a:t>
          </a:r>
          <a:r>
            <a:rPr lang="en-US" sz="1400" dirty="0" smtClean="0"/>
            <a:t> </a:t>
          </a:r>
          <a:r>
            <a:rPr lang="en-US" sz="1400" dirty="0" err="1" smtClean="0"/>
            <a:t>và</a:t>
          </a:r>
          <a:r>
            <a:rPr lang="en-US" sz="1400" dirty="0" smtClean="0"/>
            <a:t> </a:t>
          </a:r>
          <a:r>
            <a:rPr lang="en-US" sz="1400" dirty="0" err="1" smtClean="0"/>
            <a:t>hiểu</a:t>
          </a:r>
          <a:r>
            <a:rPr lang="en-US" sz="1400" dirty="0" smtClean="0"/>
            <a:t> </a:t>
          </a:r>
          <a:r>
            <a:rPr lang="en-US" sz="1400" dirty="0" err="1" smtClean="0"/>
            <a:t>được</a:t>
          </a:r>
          <a:r>
            <a:rPr lang="en-US" sz="1400" dirty="0" smtClean="0"/>
            <a:t> </a:t>
          </a:r>
          <a:r>
            <a:rPr lang="en-US" sz="1400" dirty="0" err="1" smtClean="0"/>
            <a:t>tại</a:t>
          </a:r>
          <a:r>
            <a:rPr lang="en-US" sz="1400" dirty="0" smtClean="0"/>
            <a:t> </a:t>
          </a:r>
          <a:r>
            <a:rPr lang="en-US" sz="1400" dirty="0" err="1" smtClean="0"/>
            <a:t>sao</a:t>
          </a:r>
          <a:r>
            <a:rPr lang="en-US" sz="1400" dirty="0" smtClean="0"/>
            <a:t> </a:t>
          </a:r>
          <a:r>
            <a:rPr lang="en-US" sz="1400" dirty="0" err="1" smtClean="0"/>
            <a:t>họ</a:t>
          </a:r>
          <a:r>
            <a:rPr lang="en-US" sz="1400" dirty="0" smtClean="0"/>
            <a:t> </a:t>
          </a:r>
          <a:r>
            <a:rPr lang="en-US" sz="1400" dirty="0" err="1" smtClean="0"/>
            <a:t>phải</a:t>
          </a:r>
          <a:r>
            <a:rPr lang="en-US" sz="1400" dirty="0" smtClean="0"/>
            <a:t> </a:t>
          </a:r>
          <a:r>
            <a:rPr lang="en-US" sz="1400" dirty="0" err="1" smtClean="0"/>
            <a:t>cần</a:t>
          </a:r>
          <a:r>
            <a:rPr lang="en-US" sz="1400" dirty="0" smtClean="0"/>
            <a:t> </a:t>
          </a:r>
          <a:r>
            <a:rPr lang="en-US" sz="1400" dirty="0" err="1" smtClean="0"/>
            <a:t>dự</a:t>
          </a:r>
          <a:r>
            <a:rPr lang="en-US" sz="1400" dirty="0" smtClean="0"/>
            <a:t> </a:t>
          </a:r>
          <a:r>
            <a:rPr lang="en-US" sz="1400" dirty="0" err="1" smtClean="0"/>
            <a:t>án</a:t>
          </a:r>
          <a:r>
            <a:rPr lang="en-US" sz="1400" dirty="0" smtClean="0"/>
            <a:t> </a:t>
          </a:r>
          <a:r>
            <a:rPr lang="en-US" sz="1400" dirty="0" err="1" smtClean="0"/>
            <a:t>này</a:t>
          </a:r>
          <a:r>
            <a:rPr lang="en-US" sz="1400" dirty="0" smtClean="0"/>
            <a:t> </a:t>
          </a:r>
          <a:r>
            <a:rPr lang="en-US" sz="1400" dirty="0" smtClean="0">
              <a:sym typeface="Wingdings" panose="05000000000000000000" pitchFamily="2" charset="2"/>
            </a:rPr>
            <a:t> </a:t>
          </a:r>
          <a:r>
            <a:rPr lang="en-US" sz="1400" dirty="0" err="1" smtClean="0">
              <a:sym typeface="Wingdings" panose="05000000000000000000" pitchFamily="2" charset="2"/>
            </a:rPr>
            <a:t>tạo</a:t>
          </a:r>
          <a:r>
            <a:rPr lang="en-US" sz="1400" dirty="0" smtClean="0">
              <a:sym typeface="Wingdings" panose="05000000000000000000" pitchFamily="2" charset="2"/>
            </a:rPr>
            <a:t> </a:t>
          </a:r>
          <a:r>
            <a:rPr lang="en-US" sz="1400" dirty="0" err="1" smtClean="0">
              <a:sym typeface="Wingdings" panose="05000000000000000000" pitchFamily="2" charset="2"/>
            </a:rPr>
            <a:t>ra</a:t>
          </a:r>
          <a:r>
            <a:rPr lang="en-US" sz="1400" dirty="0" smtClean="0">
              <a:sym typeface="Wingdings" panose="05000000000000000000" pitchFamily="2" charset="2"/>
            </a:rPr>
            <a:t> </a:t>
          </a:r>
          <a:r>
            <a:rPr lang="en-US" sz="1400" dirty="0" err="1" smtClean="0">
              <a:sym typeface="Wingdings" panose="05000000000000000000" pitchFamily="2" charset="2"/>
            </a:rPr>
            <a:t>các</a:t>
          </a:r>
          <a:r>
            <a:rPr lang="en-US" sz="1400" dirty="0" smtClean="0">
              <a:sym typeface="Wingdings" panose="05000000000000000000" pitchFamily="2" charset="2"/>
            </a:rPr>
            <a:t> business case</a:t>
          </a:r>
          <a:endParaRPr lang="en-US" sz="1400" dirty="0"/>
        </a:p>
      </dgm:t>
    </dgm:pt>
    <dgm:pt modelId="{8533F9CC-4CA2-46A0-930E-837A8A868B57}" type="parTrans" cxnId="{EDD5AEAB-EF1D-4B0A-8BA9-705AAEF9EA64}">
      <dgm:prSet/>
      <dgm:spPr/>
      <dgm:t>
        <a:bodyPr/>
        <a:lstStyle/>
        <a:p>
          <a:endParaRPr lang="en-US"/>
        </a:p>
      </dgm:t>
    </dgm:pt>
    <dgm:pt modelId="{69CB0340-87C5-4FA0-97DB-FC536E5885EF}" type="sibTrans" cxnId="{EDD5AEAB-EF1D-4B0A-8BA9-705AAEF9EA64}">
      <dgm:prSet/>
      <dgm:spPr/>
      <dgm:t>
        <a:bodyPr/>
        <a:lstStyle/>
        <a:p>
          <a:endParaRPr lang="en-US"/>
        </a:p>
      </dgm:t>
    </dgm:pt>
    <dgm:pt modelId="{C73CFEFE-8533-4D26-AEA3-65F203549D6C}">
      <dgm:prSet phldrT="[Text]"/>
      <dgm:spPr/>
      <dgm:t>
        <a:bodyPr/>
        <a:lstStyle/>
        <a:p>
          <a:r>
            <a:rPr lang="en-US" dirty="0" smtClean="0"/>
            <a:t>3</a:t>
          </a:r>
          <a:endParaRPr lang="en-US" dirty="0"/>
        </a:p>
      </dgm:t>
    </dgm:pt>
    <dgm:pt modelId="{74569251-EBF6-47D4-A74B-5CA1658B8731}" type="parTrans" cxnId="{34916E37-6696-42D6-A163-AC9335B3A472}">
      <dgm:prSet/>
      <dgm:spPr/>
      <dgm:t>
        <a:bodyPr/>
        <a:lstStyle/>
        <a:p>
          <a:endParaRPr lang="en-US"/>
        </a:p>
      </dgm:t>
    </dgm:pt>
    <dgm:pt modelId="{9D02235A-2F42-45F4-9CDE-F4F7211D1BAB}" type="sibTrans" cxnId="{34916E37-6696-42D6-A163-AC9335B3A472}">
      <dgm:prSet/>
      <dgm:spPr/>
      <dgm:t>
        <a:bodyPr/>
        <a:lstStyle/>
        <a:p>
          <a:endParaRPr lang="en-US"/>
        </a:p>
      </dgm:t>
    </dgm:pt>
    <dgm:pt modelId="{5FE933AD-FD26-4695-A095-308B3501D0A2}">
      <dgm:prSet phldrT="[Text]" custT="1"/>
      <dgm:spPr/>
      <dgm:t>
        <a:bodyPr/>
        <a:lstStyle/>
        <a:p>
          <a:pPr algn="just"/>
          <a:r>
            <a:rPr lang="en-US" sz="1400" dirty="0" err="1" smtClean="0"/>
            <a:t>Đảm</a:t>
          </a:r>
          <a:r>
            <a:rPr lang="en-US" sz="1400" dirty="0" smtClean="0"/>
            <a:t> </a:t>
          </a:r>
          <a:r>
            <a:rPr lang="en-US" sz="1400" dirty="0" err="1" smtClean="0"/>
            <a:t>bảo</a:t>
          </a:r>
          <a:r>
            <a:rPr lang="en-US" sz="1400" dirty="0" smtClean="0"/>
            <a:t> </a:t>
          </a:r>
          <a:r>
            <a:rPr lang="en-US" sz="1400" dirty="0" err="1" smtClean="0"/>
            <a:t>phạm</a:t>
          </a:r>
          <a:r>
            <a:rPr lang="en-US" sz="1400" dirty="0" smtClean="0"/>
            <a:t> vi </a:t>
          </a:r>
          <a:r>
            <a:rPr lang="en-US" sz="1400" dirty="0" err="1" smtClean="0"/>
            <a:t>của</a:t>
          </a:r>
          <a:r>
            <a:rPr lang="en-US" sz="1400" dirty="0" smtClean="0"/>
            <a:t> </a:t>
          </a:r>
          <a:r>
            <a:rPr lang="en-US" sz="1400" dirty="0" err="1" smtClean="0"/>
            <a:t>dự</a:t>
          </a:r>
          <a:r>
            <a:rPr lang="en-US" sz="1400" dirty="0" smtClean="0"/>
            <a:t> </a:t>
          </a:r>
          <a:r>
            <a:rPr lang="en-US" sz="1400" dirty="0" err="1" smtClean="0"/>
            <a:t>án</a:t>
          </a:r>
          <a:r>
            <a:rPr lang="en-US" sz="1400" dirty="0" smtClean="0"/>
            <a:t> </a:t>
          </a:r>
          <a:r>
            <a:rPr lang="en-US" sz="1400" dirty="0" err="1" smtClean="0"/>
            <a:t>phải</a:t>
          </a:r>
          <a:r>
            <a:rPr lang="en-US" sz="1400" dirty="0" smtClean="0"/>
            <a:t> </a:t>
          </a:r>
          <a:r>
            <a:rPr lang="en-US" sz="1400" dirty="0" err="1" smtClean="0"/>
            <a:t>rõ</a:t>
          </a:r>
          <a:r>
            <a:rPr lang="en-US" sz="1400" dirty="0" smtClean="0"/>
            <a:t> </a:t>
          </a:r>
          <a:r>
            <a:rPr lang="en-US" sz="1400" dirty="0" err="1" smtClean="0"/>
            <a:t>ràng</a:t>
          </a:r>
          <a:r>
            <a:rPr lang="en-US" sz="1400" dirty="0" smtClean="0"/>
            <a:t> </a:t>
          </a:r>
          <a:r>
            <a:rPr lang="en-US" sz="1400" dirty="0" err="1" smtClean="0"/>
            <a:t>và</a:t>
          </a:r>
          <a:r>
            <a:rPr lang="en-US" sz="1400" dirty="0" smtClean="0"/>
            <a:t> </a:t>
          </a:r>
          <a:r>
            <a:rPr lang="en-US" sz="1400" dirty="0" err="1" smtClean="0"/>
            <a:t>đầy</a:t>
          </a:r>
          <a:r>
            <a:rPr lang="en-US" sz="1400" dirty="0" smtClean="0"/>
            <a:t> </a:t>
          </a:r>
          <a:r>
            <a:rPr lang="en-US" sz="1400" dirty="0" err="1" smtClean="0"/>
            <a:t>đủ</a:t>
          </a:r>
          <a:r>
            <a:rPr lang="en-US" sz="1400" dirty="0" smtClean="0"/>
            <a:t>: con </a:t>
          </a:r>
          <a:r>
            <a:rPr lang="en-US" sz="1400" dirty="0" err="1" smtClean="0"/>
            <a:t>người</a:t>
          </a:r>
          <a:r>
            <a:rPr lang="en-US" sz="1400" dirty="0" smtClean="0"/>
            <a:t>, </a:t>
          </a:r>
          <a:r>
            <a:rPr lang="en-US" sz="1400" dirty="0" err="1" smtClean="0"/>
            <a:t>các</a:t>
          </a:r>
          <a:r>
            <a:rPr lang="en-US" sz="1400" dirty="0" smtClean="0"/>
            <a:t> </a:t>
          </a:r>
          <a:r>
            <a:rPr lang="en-US" sz="1400" dirty="0" err="1" smtClean="0"/>
            <a:t>thành</a:t>
          </a:r>
          <a:r>
            <a:rPr lang="en-US" sz="1400" dirty="0" smtClean="0"/>
            <a:t> </a:t>
          </a:r>
          <a:r>
            <a:rPr lang="en-US" sz="1400" dirty="0" err="1" smtClean="0"/>
            <a:t>viên</a:t>
          </a:r>
          <a:r>
            <a:rPr lang="en-US" sz="1400" dirty="0" smtClean="0"/>
            <a:t>, </a:t>
          </a:r>
          <a:r>
            <a:rPr lang="en-US" sz="1400" dirty="0" err="1" smtClean="0"/>
            <a:t>hệ</a:t>
          </a:r>
          <a:r>
            <a:rPr lang="en-US" sz="1400" dirty="0" smtClean="0"/>
            <a:t> </a:t>
          </a:r>
          <a:r>
            <a:rPr lang="en-US" sz="1400" dirty="0" err="1" smtClean="0"/>
            <a:t>thống</a:t>
          </a:r>
          <a:r>
            <a:rPr lang="en-US" sz="1400" dirty="0" smtClean="0"/>
            <a:t>, </a:t>
          </a:r>
          <a:r>
            <a:rPr lang="en-US" sz="1400" dirty="0" err="1" smtClean="0"/>
            <a:t>các</a:t>
          </a:r>
          <a:r>
            <a:rPr lang="en-US" sz="1400" dirty="0" smtClean="0"/>
            <a:t> </a:t>
          </a:r>
          <a:r>
            <a:rPr lang="en-US" sz="1400" dirty="0" err="1" smtClean="0"/>
            <a:t>bộ</a:t>
          </a:r>
          <a:r>
            <a:rPr lang="en-US" sz="1400" dirty="0" smtClean="0"/>
            <a:t> </a:t>
          </a:r>
          <a:r>
            <a:rPr lang="en-US" sz="1400" dirty="0" err="1" smtClean="0"/>
            <a:t>phận</a:t>
          </a:r>
          <a:r>
            <a:rPr lang="en-US" sz="1400" dirty="0" smtClean="0"/>
            <a:t> </a:t>
          </a:r>
          <a:r>
            <a:rPr lang="en-US" sz="1400" dirty="0" err="1" smtClean="0"/>
            <a:t>nội</a:t>
          </a:r>
          <a:r>
            <a:rPr lang="en-US" sz="1400" dirty="0" smtClean="0"/>
            <a:t> </a:t>
          </a:r>
          <a:r>
            <a:rPr lang="en-US" sz="1400" dirty="0" err="1" smtClean="0"/>
            <a:t>bộ</a:t>
          </a:r>
          <a:r>
            <a:rPr lang="en-US" sz="1400" dirty="0" smtClean="0"/>
            <a:t>, </a:t>
          </a:r>
          <a:r>
            <a:rPr lang="en-US" sz="1400" dirty="0" err="1" smtClean="0"/>
            <a:t>nhà</a:t>
          </a:r>
          <a:r>
            <a:rPr lang="en-US" sz="1400" dirty="0" smtClean="0"/>
            <a:t> </a:t>
          </a:r>
          <a:r>
            <a:rPr lang="en-US" sz="1400" dirty="0" err="1" smtClean="0"/>
            <a:t>cung</a:t>
          </a:r>
          <a:r>
            <a:rPr lang="en-US" sz="1400" dirty="0" smtClean="0"/>
            <a:t> </a:t>
          </a:r>
          <a:r>
            <a:rPr lang="en-US" sz="1400" dirty="0" err="1" smtClean="0"/>
            <a:t>cấp</a:t>
          </a:r>
          <a:r>
            <a:rPr lang="en-US" sz="1400" dirty="0" smtClean="0"/>
            <a:t> </a:t>
          </a:r>
          <a:r>
            <a:rPr lang="en-US" sz="1400" dirty="0" err="1" smtClean="0"/>
            <a:t>và</a:t>
          </a:r>
          <a:r>
            <a:rPr lang="en-US" sz="1400" dirty="0" smtClean="0"/>
            <a:t> </a:t>
          </a:r>
          <a:r>
            <a:rPr lang="en-US" sz="1400" dirty="0" err="1" smtClean="0"/>
            <a:t>khách</a:t>
          </a:r>
          <a:r>
            <a:rPr lang="en-US" sz="1400" dirty="0" smtClean="0"/>
            <a:t> </a:t>
          </a:r>
          <a:r>
            <a:rPr lang="en-US" sz="1400" dirty="0" err="1" smtClean="0"/>
            <a:t>hàng</a:t>
          </a:r>
          <a:r>
            <a:rPr lang="en-US" sz="1400" dirty="0" smtClean="0"/>
            <a:t>.</a:t>
          </a:r>
          <a:endParaRPr lang="en-US" sz="1400" dirty="0"/>
        </a:p>
      </dgm:t>
    </dgm:pt>
    <dgm:pt modelId="{B06A1370-B486-4F6C-8B2C-86941758020A}" type="parTrans" cxnId="{5258D4C9-3DD0-46BF-A5A1-AEB91E7D4E88}">
      <dgm:prSet/>
      <dgm:spPr/>
      <dgm:t>
        <a:bodyPr/>
        <a:lstStyle/>
        <a:p>
          <a:endParaRPr lang="en-US"/>
        </a:p>
      </dgm:t>
    </dgm:pt>
    <dgm:pt modelId="{7B24EB12-D1C9-4B1F-A324-74345C834CD5}" type="sibTrans" cxnId="{5258D4C9-3DD0-46BF-A5A1-AEB91E7D4E88}">
      <dgm:prSet/>
      <dgm:spPr/>
      <dgm:t>
        <a:bodyPr/>
        <a:lstStyle/>
        <a:p>
          <a:endParaRPr lang="en-US"/>
        </a:p>
      </dgm:t>
    </dgm:pt>
    <dgm:pt modelId="{735AAAC4-F97F-41BA-8512-80D16EB9B8DF}">
      <dgm:prSet phldrT="[Text]"/>
      <dgm:spPr/>
      <dgm:t>
        <a:bodyPr/>
        <a:lstStyle/>
        <a:p>
          <a:r>
            <a:rPr lang="en-US" dirty="0" smtClean="0"/>
            <a:t>4</a:t>
          </a:r>
          <a:endParaRPr lang="en-US" dirty="0"/>
        </a:p>
      </dgm:t>
    </dgm:pt>
    <dgm:pt modelId="{87CC4D79-425B-473E-9CED-41C9CCBE2929}" type="parTrans" cxnId="{81249517-B23F-477C-B2CE-F772F199DD4F}">
      <dgm:prSet/>
      <dgm:spPr/>
      <dgm:t>
        <a:bodyPr/>
        <a:lstStyle/>
        <a:p>
          <a:endParaRPr lang="en-US"/>
        </a:p>
      </dgm:t>
    </dgm:pt>
    <dgm:pt modelId="{24F339F7-4081-42C9-AE91-79F55E2C0F82}" type="sibTrans" cxnId="{81249517-B23F-477C-B2CE-F772F199DD4F}">
      <dgm:prSet/>
      <dgm:spPr/>
      <dgm:t>
        <a:bodyPr/>
        <a:lstStyle/>
        <a:p>
          <a:endParaRPr lang="en-US"/>
        </a:p>
      </dgm:t>
    </dgm:pt>
    <dgm:pt modelId="{133E4896-1E23-47E3-9BAA-0F538A07405D}">
      <dgm:prSet custT="1"/>
      <dgm:spPr/>
      <dgm:t>
        <a:bodyPr/>
        <a:lstStyle/>
        <a:p>
          <a:r>
            <a:rPr lang="en-US" sz="1400" dirty="0" err="1" smtClean="0"/>
            <a:t>Đây</a:t>
          </a:r>
          <a:r>
            <a:rPr lang="en-US" sz="1400" dirty="0" smtClean="0"/>
            <a:t> </a:t>
          </a:r>
          <a:r>
            <a:rPr lang="en-US" sz="1400" dirty="0" err="1" smtClean="0"/>
            <a:t>là</a:t>
          </a:r>
          <a:r>
            <a:rPr lang="en-US" sz="1400" dirty="0" smtClean="0"/>
            <a:t> </a:t>
          </a:r>
          <a:r>
            <a:rPr lang="en-US" sz="1400" dirty="0" err="1" smtClean="0"/>
            <a:t>quá</a:t>
          </a:r>
          <a:r>
            <a:rPr lang="en-US" sz="1400" dirty="0" smtClean="0"/>
            <a:t> </a:t>
          </a:r>
          <a:r>
            <a:rPr lang="en-US" sz="1400" dirty="0" err="1" smtClean="0"/>
            <a:t>trình</a:t>
          </a:r>
          <a:r>
            <a:rPr lang="en-US" sz="1400" dirty="0" smtClean="0"/>
            <a:t> </a:t>
          </a:r>
          <a:r>
            <a:rPr lang="en-US" sz="1400" dirty="0" err="1" smtClean="0"/>
            <a:t>quan</a:t>
          </a:r>
          <a:r>
            <a:rPr lang="en-US" sz="1400" dirty="0" smtClean="0"/>
            <a:t> </a:t>
          </a:r>
          <a:r>
            <a:rPr lang="en-US" sz="1400" dirty="0" err="1" smtClean="0"/>
            <a:t>trọng</a:t>
          </a:r>
          <a:r>
            <a:rPr lang="en-US" sz="1400" dirty="0" smtClean="0"/>
            <a:t> </a:t>
          </a:r>
          <a:r>
            <a:rPr lang="en-US" sz="1400" dirty="0" err="1" smtClean="0"/>
            <a:t>nhất</a:t>
          </a:r>
          <a:r>
            <a:rPr lang="en-US" sz="1400" dirty="0" smtClean="0"/>
            <a:t> </a:t>
          </a:r>
          <a:r>
            <a:rPr lang="en-US" sz="1400" dirty="0" err="1" smtClean="0"/>
            <a:t>của</a:t>
          </a:r>
          <a:r>
            <a:rPr lang="en-US" sz="1400" dirty="0" smtClean="0"/>
            <a:t> BA </a:t>
          </a:r>
          <a:r>
            <a:rPr lang="en-US" sz="1400" dirty="0" smtClean="0">
              <a:sym typeface="Wingdings" panose="05000000000000000000" pitchFamily="2" charset="2"/>
            </a:rPr>
            <a:t> </a:t>
          </a:r>
          <a:r>
            <a:rPr lang="en-US" sz="1400" dirty="0" err="1" smtClean="0"/>
            <a:t>đưa</a:t>
          </a:r>
          <a:r>
            <a:rPr lang="en-US" sz="1400" dirty="0" smtClean="0"/>
            <a:t> </a:t>
          </a:r>
          <a:r>
            <a:rPr lang="en-US" sz="1400" dirty="0" err="1" smtClean="0"/>
            <a:t>ra</a:t>
          </a:r>
          <a:r>
            <a:rPr lang="en-US" sz="1400" dirty="0" smtClean="0"/>
            <a:t> </a:t>
          </a:r>
          <a:r>
            <a:rPr lang="en-US" sz="1400" dirty="0" err="1" smtClean="0"/>
            <a:t>các</a:t>
          </a:r>
          <a:r>
            <a:rPr lang="en-US" sz="1400" dirty="0" smtClean="0"/>
            <a:t> </a:t>
          </a:r>
          <a:r>
            <a:rPr lang="en-US" sz="1400" dirty="0" err="1" smtClean="0"/>
            <a:t>yêu</a:t>
          </a:r>
          <a:r>
            <a:rPr lang="en-US" sz="1400" dirty="0" smtClean="0"/>
            <a:t> </a:t>
          </a:r>
          <a:r>
            <a:rPr lang="en-US" sz="1400" dirty="0" err="1" smtClean="0"/>
            <a:t>cầu</a:t>
          </a:r>
          <a:r>
            <a:rPr lang="en-US" sz="1400" dirty="0" smtClean="0"/>
            <a:t> </a:t>
          </a:r>
          <a:r>
            <a:rPr lang="en-US" sz="1400" dirty="0" err="1" smtClean="0"/>
            <a:t>nghiệp</a:t>
          </a:r>
          <a:r>
            <a:rPr lang="en-US" sz="1400" dirty="0" smtClean="0"/>
            <a:t> </a:t>
          </a:r>
          <a:r>
            <a:rPr lang="en-US" sz="1400" dirty="0" err="1" smtClean="0"/>
            <a:t>vụ</a:t>
          </a:r>
          <a:r>
            <a:rPr lang="en-US" sz="1400" dirty="0" smtClean="0"/>
            <a:t> </a:t>
          </a:r>
          <a:r>
            <a:rPr lang="en-US" sz="1400" dirty="0" err="1" smtClean="0"/>
            <a:t>một</a:t>
          </a:r>
          <a:r>
            <a:rPr lang="en-US" sz="1400" dirty="0" smtClean="0"/>
            <a:t> </a:t>
          </a:r>
          <a:r>
            <a:rPr lang="en-US" sz="1400" dirty="0" err="1" smtClean="0"/>
            <a:t>cách</a:t>
          </a:r>
          <a:r>
            <a:rPr lang="en-US" sz="1400" dirty="0" smtClean="0"/>
            <a:t> </a:t>
          </a:r>
          <a:r>
            <a:rPr lang="en-US" sz="1400" dirty="0" err="1" smtClean="0"/>
            <a:t>chính</a:t>
          </a:r>
          <a:r>
            <a:rPr lang="en-US" sz="1400" dirty="0" smtClean="0"/>
            <a:t> </a:t>
          </a:r>
          <a:r>
            <a:rPr lang="en-US" sz="1400" dirty="0" err="1" smtClean="0"/>
            <a:t>xác</a:t>
          </a:r>
          <a:r>
            <a:rPr lang="en-US" sz="1400" dirty="0" smtClean="0"/>
            <a:t> </a:t>
          </a:r>
          <a:r>
            <a:rPr lang="en-US" sz="1400" dirty="0" err="1" smtClean="0"/>
            <a:t>để</a:t>
          </a:r>
          <a:r>
            <a:rPr lang="en-US" sz="1400" dirty="0" smtClean="0"/>
            <a:t> </a:t>
          </a:r>
          <a:r>
            <a:rPr lang="en-US" sz="1400" dirty="0" err="1" smtClean="0"/>
            <a:t>xác</a:t>
          </a:r>
          <a:r>
            <a:rPr lang="en-US" sz="1400" dirty="0" smtClean="0"/>
            <a:t> </a:t>
          </a:r>
          <a:r>
            <a:rPr lang="en-US" sz="1400" dirty="0" err="1" smtClean="0"/>
            <a:t>định</a:t>
          </a:r>
          <a:r>
            <a:rPr lang="en-US" sz="1400" dirty="0" smtClean="0"/>
            <a:t> </a:t>
          </a:r>
          <a:r>
            <a:rPr lang="en-US" sz="1400" dirty="0" err="1" smtClean="0"/>
            <a:t>một</a:t>
          </a:r>
          <a:r>
            <a:rPr lang="en-US" sz="1400" dirty="0" smtClean="0"/>
            <a:t> </a:t>
          </a:r>
          <a:r>
            <a:rPr lang="en-US" sz="1400" dirty="0" err="1" smtClean="0"/>
            <a:t>giải</a:t>
          </a:r>
          <a:r>
            <a:rPr lang="en-US" sz="1400" dirty="0" smtClean="0"/>
            <a:t> </a:t>
          </a:r>
          <a:r>
            <a:rPr lang="en-US" sz="1400" dirty="0" err="1" smtClean="0"/>
            <a:t>pháp</a:t>
          </a:r>
          <a:r>
            <a:rPr lang="en-US" sz="1400" dirty="0" smtClean="0"/>
            <a:t> </a:t>
          </a:r>
          <a:r>
            <a:rPr lang="en-US" sz="1400" dirty="0" err="1" smtClean="0"/>
            <a:t>phần</a:t>
          </a:r>
          <a:r>
            <a:rPr lang="en-US" sz="1400" dirty="0" smtClean="0"/>
            <a:t> </a:t>
          </a:r>
          <a:r>
            <a:rPr lang="en-US" sz="1400" dirty="0" err="1" smtClean="0"/>
            <a:t>mềm</a:t>
          </a:r>
          <a:r>
            <a:rPr lang="en-US" sz="1400" dirty="0" smtClean="0"/>
            <a:t>. </a:t>
          </a:r>
          <a:endParaRPr lang="en-US" sz="1400" dirty="0"/>
        </a:p>
      </dgm:t>
    </dgm:pt>
    <dgm:pt modelId="{74D33B17-F133-47CC-8D70-22E4CADBA0F2}" type="parTrans" cxnId="{F4E54D44-9F5A-4E8C-A7ED-5CA1B679AE27}">
      <dgm:prSet/>
      <dgm:spPr/>
      <dgm:t>
        <a:bodyPr/>
        <a:lstStyle/>
        <a:p>
          <a:endParaRPr lang="en-US"/>
        </a:p>
      </dgm:t>
    </dgm:pt>
    <dgm:pt modelId="{DC7C9666-438A-47C1-85AB-3AF5CB50A0AC}" type="sibTrans" cxnId="{F4E54D44-9F5A-4E8C-A7ED-5CA1B679AE27}">
      <dgm:prSet/>
      <dgm:spPr/>
      <dgm:t>
        <a:bodyPr/>
        <a:lstStyle/>
        <a:p>
          <a:endParaRPr lang="en-US"/>
        </a:p>
      </dgm:t>
    </dgm:pt>
    <dgm:pt modelId="{739B5E88-83E6-4635-8FE0-450C5925DE0F}" type="pres">
      <dgm:prSet presAssocID="{6247AF74-B145-40CD-B756-64C876B00213}" presName="linearFlow" presStyleCnt="0">
        <dgm:presLayoutVars>
          <dgm:dir/>
          <dgm:animLvl val="lvl"/>
          <dgm:resizeHandles val="exact"/>
        </dgm:presLayoutVars>
      </dgm:prSet>
      <dgm:spPr/>
      <dgm:t>
        <a:bodyPr/>
        <a:lstStyle/>
        <a:p>
          <a:endParaRPr lang="en-US"/>
        </a:p>
      </dgm:t>
    </dgm:pt>
    <dgm:pt modelId="{16613AA2-D399-4F3C-BC90-4820EA0844E4}" type="pres">
      <dgm:prSet presAssocID="{C309A6DD-3AE8-447F-AAE3-72E08688D185}" presName="composite" presStyleCnt="0"/>
      <dgm:spPr/>
    </dgm:pt>
    <dgm:pt modelId="{3886FB28-E3F4-400B-9011-F17BF5136613}" type="pres">
      <dgm:prSet presAssocID="{C309A6DD-3AE8-447F-AAE3-72E08688D185}" presName="parentText" presStyleLbl="alignNode1" presStyleIdx="0" presStyleCnt="4">
        <dgm:presLayoutVars>
          <dgm:chMax val="1"/>
          <dgm:bulletEnabled val="1"/>
        </dgm:presLayoutVars>
      </dgm:prSet>
      <dgm:spPr/>
      <dgm:t>
        <a:bodyPr/>
        <a:lstStyle/>
        <a:p>
          <a:endParaRPr lang="en-US"/>
        </a:p>
      </dgm:t>
    </dgm:pt>
    <dgm:pt modelId="{E7F66E54-94DE-462A-BD1D-7B01B336BB3A}" type="pres">
      <dgm:prSet presAssocID="{C309A6DD-3AE8-447F-AAE3-72E08688D185}" presName="descendantText" presStyleLbl="alignAcc1" presStyleIdx="0" presStyleCnt="4" custLinFactY="-4740" custLinFactNeighborX="59179" custLinFactNeighborY="-100000">
        <dgm:presLayoutVars>
          <dgm:bulletEnabled val="1"/>
        </dgm:presLayoutVars>
      </dgm:prSet>
      <dgm:spPr/>
      <dgm:t>
        <a:bodyPr/>
        <a:lstStyle/>
        <a:p>
          <a:endParaRPr lang="en-US"/>
        </a:p>
      </dgm:t>
    </dgm:pt>
    <dgm:pt modelId="{284D0F8B-C0AD-46D4-80B8-4777D9C06215}" type="pres">
      <dgm:prSet presAssocID="{1B2E31B6-A93F-43A0-B4D6-13BDAB184C4F}" presName="sp" presStyleCnt="0"/>
      <dgm:spPr/>
    </dgm:pt>
    <dgm:pt modelId="{9FE7A831-E9D4-4B3D-A7F4-A67E2D311A46}" type="pres">
      <dgm:prSet presAssocID="{21885B52-6A59-45A3-B4D0-A24ACA305BB1}" presName="composite" presStyleCnt="0"/>
      <dgm:spPr/>
    </dgm:pt>
    <dgm:pt modelId="{18FD1066-EBA7-4C96-84FA-F144FF19C182}" type="pres">
      <dgm:prSet presAssocID="{21885B52-6A59-45A3-B4D0-A24ACA305BB1}" presName="parentText" presStyleLbl="alignNode1" presStyleIdx="1" presStyleCnt="4">
        <dgm:presLayoutVars>
          <dgm:chMax val="1"/>
          <dgm:bulletEnabled val="1"/>
        </dgm:presLayoutVars>
      </dgm:prSet>
      <dgm:spPr/>
      <dgm:t>
        <a:bodyPr/>
        <a:lstStyle/>
        <a:p>
          <a:endParaRPr lang="en-US"/>
        </a:p>
      </dgm:t>
    </dgm:pt>
    <dgm:pt modelId="{DE7CCEB3-603E-461F-97A6-C5719DC8E2E3}" type="pres">
      <dgm:prSet presAssocID="{21885B52-6A59-45A3-B4D0-A24ACA305BB1}" presName="descendantText" presStyleLbl="alignAcc1" presStyleIdx="1" presStyleCnt="4">
        <dgm:presLayoutVars>
          <dgm:bulletEnabled val="1"/>
        </dgm:presLayoutVars>
      </dgm:prSet>
      <dgm:spPr/>
      <dgm:t>
        <a:bodyPr/>
        <a:lstStyle/>
        <a:p>
          <a:endParaRPr lang="en-US"/>
        </a:p>
      </dgm:t>
    </dgm:pt>
    <dgm:pt modelId="{B79E78F4-F059-4AF8-93C2-6BA655B9026A}" type="pres">
      <dgm:prSet presAssocID="{02288CE5-F491-42E5-AC1C-D44DC8924736}" presName="sp" presStyleCnt="0"/>
      <dgm:spPr/>
    </dgm:pt>
    <dgm:pt modelId="{13F80970-A900-4DF6-A656-0DA8A0E7C870}" type="pres">
      <dgm:prSet presAssocID="{C73CFEFE-8533-4D26-AEA3-65F203549D6C}" presName="composite" presStyleCnt="0"/>
      <dgm:spPr/>
    </dgm:pt>
    <dgm:pt modelId="{AA0F25A2-BA1D-441D-ABAC-A2408440BCE1}" type="pres">
      <dgm:prSet presAssocID="{C73CFEFE-8533-4D26-AEA3-65F203549D6C}" presName="parentText" presStyleLbl="alignNode1" presStyleIdx="2" presStyleCnt="4">
        <dgm:presLayoutVars>
          <dgm:chMax val="1"/>
          <dgm:bulletEnabled val="1"/>
        </dgm:presLayoutVars>
      </dgm:prSet>
      <dgm:spPr/>
      <dgm:t>
        <a:bodyPr/>
        <a:lstStyle/>
        <a:p>
          <a:endParaRPr lang="en-US"/>
        </a:p>
      </dgm:t>
    </dgm:pt>
    <dgm:pt modelId="{2D6379E8-BD2E-4946-81BC-827220BBB75A}" type="pres">
      <dgm:prSet presAssocID="{C73CFEFE-8533-4D26-AEA3-65F203549D6C}" presName="descendantText" presStyleLbl="alignAcc1" presStyleIdx="2" presStyleCnt="4" custScaleY="100937">
        <dgm:presLayoutVars>
          <dgm:bulletEnabled val="1"/>
        </dgm:presLayoutVars>
      </dgm:prSet>
      <dgm:spPr/>
      <dgm:t>
        <a:bodyPr/>
        <a:lstStyle/>
        <a:p>
          <a:endParaRPr lang="en-US"/>
        </a:p>
      </dgm:t>
    </dgm:pt>
    <dgm:pt modelId="{B3716AEB-F3A0-4F9F-97CA-171C7FBD525D}" type="pres">
      <dgm:prSet presAssocID="{9D02235A-2F42-45F4-9CDE-F4F7211D1BAB}" presName="sp" presStyleCnt="0"/>
      <dgm:spPr/>
    </dgm:pt>
    <dgm:pt modelId="{C8369CF3-4C58-4CB4-9481-3918EE444888}" type="pres">
      <dgm:prSet presAssocID="{735AAAC4-F97F-41BA-8512-80D16EB9B8DF}" presName="composite" presStyleCnt="0"/>
      <dgm:spPr/>
    </dgm:pt>
    <dgm:pt modelId="{A808AD73-BA7A-403E-AD5F-AFD4AFF25D73}" type="pres">
      <dgm:prSet presAssocID="{735AAAC4-F97F-41BA-8512-80D16EB9B8DF}" presName="parentText" presStyleLbl="alignNode1" presStyleIdx="3" presStyleCnt="4">
        <dgm:presLayoutVars>
          <dgm:chMax val="1"/>
          <dgm:bulletEnabled val="1"/>
        </dgm:presLayoutVars>
      </dgm:prSet>
      <dgm:spPr/>
      <dgm:t>
        <a:bodyPr/>
        <a:lstStyle/>
        <a:p>
          <a:endParaRPr lang="en-US"/>
        </a:p>
      </dgm:t>
    </dgm:pt>
    <dgm:pt modelId="{94347072-8670-4406-9FC6-2F6CC7B1FE89}" type="pres">
      <dgm:prSet presAssocID="{735AAAC4-F97F-41BA-8512-80D16EB9B8DF}" presName="descendantText" presStyleLbl="alignAcc1" presStyleIdx="3" presStyleCnt="4">
        <dgm:presLayoutVars>
          <dgm:bulletEnabled val="1"/>
        </dgm:presLayoutVars>
      </dgm:prSet>
      <dgm:spPr/>
      <dgm:t>
        <a:bodyPr/>
        <a:lstStyle/>
        <a:p>
          <a:endParaRPr lang="en-US"/>
        </a:p>
      </dgm:t>
    </dgm:pt>
  </dgm:ptLst>
  <dgm:cxnLst>
    <dgm:cxn modelId="{1982CF12-9C4F-4F5D-8298-9143DCEC9518}" srcId="{6247AF74-B145-40CD-B756-64C876B00213}" destId="{C309A6DD-3AE8-447F-AAE3-72E08688D185}" srcOrd="0" destOrd="0" parTransId="{76348AD5-AB0A-4EB8-8B9A-F22A216B12DC}" sibTransId="{1B2E31B6-A93F-43A0-B4D6-13BDAB184C4F}"/>
    <dgm:cxn modelId="{83093C45-E6D1-4760-8ED7-8F85B24DB552}" type="presOf" srcId="{4670C03E-1EC5-49D6-85BA-7FDDDFD3375A}" destId="{E7F66E54-94DE-462A-BD1D-7B01B336BB3A}" srcOrd="0" destOrd="0" presId="urn:microsoft.com/office/officeart/2005/8/layout/chevron2"/>
    <dgm:cxn modelId="{24B1FEBB-6BBF-4A6A-8F70-ADBBAFBA0A08}" srcId="{C309A6DD-3AE8-447F-AAE3-72E08688D185}" destId="{4670C03E-1EC5-49D6-85BA-7FDDDFD3375A}" srcOrd="0" destOrd="0" parTransId="{4FCCC87A-560B-4960-A60F-9E3BC0D93140}" sibTransId="{8C7665AA-855C-45D3-B406-181612240680}"/>
    <dgm:cxn modelId="{203E72A5-F00C-4DD0-9074-1A912C538F6F}" type="presOf" srcId="{C73CFEFE-8533-4D26-AEA3-65F203549D6C}" destId="{AA0F25A2-BA1D-441D-ABAC-A2408440BCE1}" srcOrd="0" destOrd="0" presId="urn:microsoft.com/office/officeart/2005/8/layout/chevron2"/>
    <dgm:cxn modelId="{3E226513-78CE-4122-8102-28BDE8903773}" srcId="{6247AF74-B145-40CD-B756-64C876B00213}" destId="{21885B52-6A59-45A3-B4D0-A24ACA305BB1}" srcOrd="1" destOrd="0" parTransId="{941A757D-7922-4BFF-9186-91F711BB5A51}" sibTransId="{02288CE5-F491-42E5-AC1C-D44DC8924736}"/>
    <dgm:cxn modelId="{0FBC85A8-0884-4146-96F9-482149030DA5}" type="presOf" srcId="{02784437-087C-43AB-8CE8-F55F3E39A7AA}" destId="{DE7CCEB3-603E-461F-97A6-C5719DC8E2E3}" srcOrd="0" destOrd="0" presId="urn:microsoft.com/office/officeart/2005/8/layout/chevron2"/>
    <dgm:cxn modelId="{95111875-4E43-4045-A493-5F339116D08C}" type="presOf" srcId="{6247AF74-B145-40CD-B756-64C876B00213}" destId="{739B5E88-83E6-4635-8FE0-450C5925DE0F}" srcOrd="0" destOrd="0" presId="urn:microsoft.com/office/officeart/2005/8/layout/chevron2"/>
    <dgm:cxn modelId="{EDD5AEAB-EF1D-4B0A-8BA9-705AAEF9EA64}" srcId="{21885B52-6A59-45A3-B4D0-A24ACA305BB1}" destId="{02784437-087C-43AB-8CE8-F55F3E39A7AA}" srcOrd="0" destOrd="0" parTransId="{8533F9CC-4CA2-46A0-930E-837A8A868B57}" sibTransId="{69CB0340-87C5-4FA0-97DB-FC536E5885EF}"/>
    <dgm:cxn modelId="{2FD13715-29C8-4B2F-B429-9D87C7E0D961}" type="presOf" srcId="{21885B52-6A59-45A3-B4D0-A24ACA305BB1}" destId="{18FD1066-EBA7-4C96-84FA-F144FF19C182}" srcOrd="0" destOrd="0" presId="urn:microsoft.com/office/officeart/2005/8/layout/chevron2"/>
    <dgm:cxn modelId="{9B2E5AE8-C46F-4F8E-94A8-661A5611EE81}" type="presOf" srcId="{133E4896-1E23-47E3-9BAA-0F538A07405D}" destId="{94347072-8670-4406-9FC6-2F6CC7B1FE89}" srcOrd="0" destOrd="0" presId="urn:microsoft.com/office/officeart/2005/8/layout/chevron2"/>
    <dgm:cxn modelId="{A614E233-435D-40AD-8A21-05EF5CCEED8A}" type="presOf" srcId="{735AAAC4-F97F-41BA-8512-80D16EB9B8DF}" destId="{A808AD73-BA7A-403E-AD5F-AFD4AFF25D73}" srcOrd="0" destOrd="0" presId="urn:microsoft.com/office/officeart/2005/8/layout/chevron2"/>
    <dgm:cxn modelId="{53B394E8-575A-41E9-B7AB-68FD525ADAE9}" type="presOf" srcId="{C309A6DD-3AE8-447F-AAE3-72E08688D185}" destId="{3886FB28-E3F4-400B-9011-F17BF5136613}" srcOrd="0" destOrd="0" presId="urn:microsoft.com/office/officeart/2005/8/layout/chevron2"/>
    <dgm:cxn modelId="{5720F793-5A9C-4134-BE49-645B93A07520}" type="presOf" srcId="{5FE933AD-FD26-4695-A095-308B3501D0A2}" destId="{2D6379E8-BD2E-4946-81BC-827220BBB75A}" srcOrd="0" destOrd="0" presId="urn:microsoft.com/office/officeart/2005/8/layout/chevron2"/>
    <dgm:cxn modelId="{5258D4C9-3DD0-46BF-A5A1-AEB91E7D4E88}" srcId="{C73CFEFE-8533-4D26-AEA3-65F203549D6C}" destId="{5FE933AD-FD26-4695-A095-308B3501D0A2}" srcOrd="0" destOrd="0" parTransId="{B06A1370-B486-4F6C-8B2C-86941758020A}" sibTransId="{7B24EB12-D1C9-4B1F-A324-74345C834CD5}"/>
    <dgm:cxn modelId="{F4E54D44-9F5A-4E8C-A7ED-5CA1B679AE27}" srcId="{735AAAC4-F97F-41BA-8512-80D16EB9B8DF}" destId="{133E4896-1E23-47E3-9BAA-0F538A07405D}" srcOrd="0" destOrd="0" parTransId="{74D33B17-F133-47CC-8D70-22E4CADBA0F2}" sibTransId="{DC7C9666-438A-47C1-85AB-3AF5CB50A0AC}"/>
    <dgm:cxn modelId="{81249517-B23F-477C-B2CE-F772F199DD4F}" srcId="{6247AF74-B145-40CD-B756-64C876B00213}" destId="{735AAAC4-F97F-41BA-8512-80D16EB9B8DF}" srcOrd="3" destOrd="0" parTransId="{87CC4D79-425B-473E-9CED-41C9CCBE2929}" sibTransId="{24F339F7-4081-42C9-AE91-79F55E2C0F82}"/>
    <dgm:cxn modelId="{34916E37-6696-42D6-A163-AC9335B3A472}" srcId="{6247AF74-B145-40CD-B756-64C876B00213}" destId="{C73CFEFE-8533-4D26-AEA3-65F203549D6C}" srcOrd="2" destOrd="0" parTransId="{74569251-EBF6-47D4-A74B-5CA1658B8731}" sibTransId="{9D02235A-2F42-45F4-9CDE-F4F7211D1BAB}"/>
    <dgm:cxn modelId="{884B9B7B-E0EF-4BE5-B77E-D20CAA6105DF}" type="presParOf" srcId="{739B5E88-83E6-4635-8FE0-450C5925DE0F}" destId="{16613AA2-D399-4F3C-BC90-4820EA0844E4}" srcOrd="0" destOrd="0" presId="urn:microsoft.com/office/officeart/2005/8/layout/chevron2"/>
    <dgm:cxn modelId="{66A46BA0-5B54-4151-A021-C4DE14D2481A}" type="presParOf" srcId="{16613AA2-D399-4F3C-BC90-4820EA0844E4}" destId="{3886FB28-E3F4-400B-9011-F17BF5136613}" srcOrd="0" destOrd="0" presId="urn:microsoft.com/office/officeart/2005/8/layout/chevron2"/>
    <dgm:cxn modelId="{D4DA2A66-8CB5-4B11-BD5F-18E8B584292B}" type="presParOf" srcId="{16613AA2-D399-4F3C-BC90-4820EA0844E4}" destId="{E7F66E54-94DE-462A-BD1D-7B01B336BB3A}" srcOrd="1" destOrd="0" presId="urn:microsoft.com/office/officeart/2005/8/layout/chevron2"/>
    <dgm:cxn modelId="{7C0DA734-C346-469A-A46D-9DD3091CB6A4}" type="presParOf" srcId="{739B5E88-83E6-4635-8FE0-450C5925DE0F}" destId="{284D0F8B-C0AD-46D4-80B8-4777D9C06215}" srcOrd="1" destOrd="0" presId="urn:microsoft.com/office/officeart/2005/8/layout/chevron2"/>
    <dgm:cxn modelId="{F6D9320F-3963-457F-AA6F-C3DE46ECB7A7}" type="presParOf" srcId="{739B5E88-83E6-4635-8FE0-450C5925DE0F}" destId="{9FE7A831-E9D4-4B3D-A7F4-A67E2D311A46}" srcOrd="2" destOrd="0" presId="urn:microsoft.com/office/officeart/2005/8/layout/chevron2"/>
    <dgm:cxn modelId="{ABEE3836-DFBD-4418-888B-6AFD80B2F093}" type="presParOf" srcId="{9FE7A831-E9D4-4B3D-A7F4-A67E2D311A46}" destId="{18FD1066-EBA7-4C96-84FA-F144FF19C182}" srcOrd="0" destOrd="0" presId="urn:microsoft.com/office/officeart/2005/8/layout/chevron2"/>
    <dgm:cxn modelId="{65BE50C4-87FD-4B02-AF32-CF0B3352A7E9}" type="presParOf" srcId="{9FE7A831-E9D4-4B3D-A7F4-A67E2D311A46}" destId="{DE7CCEB3-603E-461F-97A6-C5719DC8E2E3}" srcOrd="1" destOrd="0" presId="urn:microsoft.com/office/officeart/2005/8/layout/chevron2"/>
    <dgm:cxn modelId="{3DDF09A7-3A0F-4554-B11C-24CC649E75A9}" type="presParOf" srcId="{739B5E88-83E6-4635-8FE0-450C5925DE0F}" destId="{B79E78F4-F059-4AF8-93C2-6BA655B9026A}" srcOrd="3" destOrd="0" presId="urn:microsoft.com/office/officeart/2005/8/layout/chevron2"/>
    <dgm:cxn modelId="{8B4DC146-4E12-4746-B450-E3BAEE550D7B}" type="presParOf" srcId="{739B5E88-83E6-4635-8FE0-450C5925DE0F}" destId="{13F80970-A900-4DF6-A656-0DA8A0E7C870}" srcOrd="4" destOrd="0" presId="urn:microsoft.com/office/officeart/2005/8/layout/chevron2"/>
    <dgm:cxn modelId="{42ED5495-9350-47CA-BEBD-D3D6519D6AC6}" type="presParOf" srcId="{13F80970-A900-4DF6-A656-0DA8A0E7C870}" destId="{AA0F25A2-BA1D-441D-ABAC-A2408440BCE1}" srcOrd="0" destOrd="0" presId="urn:microsoft.com/office/officeart/2005/8/layout/chevron2"/>
    <dgm:cxn modelId="{240EE7D0-CF57-4B3A-98B1-D1F651DFA523}" type="presParOf" srcId="{13F80970-A900-4DF6-A656-0DA8A0E7C870}" destId="{2D6379E8-BD2E-4946-81BC-827220BBB75A}" srcOrd="1" destOrd="0" presId="urn:microsoft.com/office/officeart/2005/8/layout/chevron2"/>
    <dgm:cxn modelId="{2B5D4C7A-525E-4AE1-AD94-819F1C4EB304}" type="presParOf" srcId="{739B5E88-83E6-4635-8FE0-450C5925DE0F}" destId="{B3716AEB-F3A0-4F9F-97CA-171C7FBD525D}" srcOrd="5" destOrd="0" presId="urn:microsoft.com/office/officeart/2005/8/layout/chevron2"/>
    <dgm:cxn modelId="{EC4EA30D-FB9F-4CC5-9010-8BFB8B171004}" type="presParOf" srcId="{739B5E88-83E6-4635-8FE0-450C5925DE0F}" destId="{C8369CF3-4C58-4CB4-9481-3918EE444888}" srcOrd="6" destOrd="0" presId="urn:microsoft.com/office/officeart/2005/8/layout/chevron2"/>
    <dgm:cxn modelId="{79672499-1241-4F77-9A6C-32274EE64CEB}" type="presParOf" srcId="{C8369CF3-4C58-4CB4-9481-3918EE444888}" destId="{A808AD73-BA7A-403E-AD5F-AFD4AFF25D73}" srcOrd="0" destOrd="0" presId="urn:microsoft.com/office/officeart/2005/8/layout/chevron2"/>
    <dgm:cxn modelId="{FFDBED17-D069-4CA6-82FF-ABB22B11368A}" type="presParOf" srcId="{C8369CF3-4C58-4CB4-9481-3918EE444888}" destId="{94347072-8670-4406-9FC6-2F6CC7B1FE89}"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47AF74-B145-40CD-B756-64C876B00213}"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C309A6DD-3AE8-447F-AAE3-72E08688D185}">
      <dgm:prSet phldrT="[Text]"/>
      <dgm:spPr/>
      <dgm:t>
        <a:bodyPr/>
        <a:lstStyle/>
        <a:p>
          <a:r>
            <a:rPr lang="en-US" dirty="0" smtClean="0"/>
            <a:t>5</a:t>
          </a:r>
          <a:endParaRPr lang="en-US" dirty="0"/>
        </a:p>
      </dgm:t>
    </dgm:pt>
    <dgm:pt modelId="{76348AD5-AB0A-4EB8-8B9A-F22A216B12DC}" type="parTrans" cxnId="{1982CF12-9C4F-4F5D-8298-9143DCEC9518}">
      <dgm:prSet/>
      <dgm:spPr/>
      <dgm:t>
        <a:bodyPr/>
        <a:lstStyle/>
        <a:p>
          <a:endParaRPr lang="en-US"/>
        </a:p>
      </dgm:t>
    </dgm:pt>
    <dgm:pt modelId="{1B2E31B6-A93F-43A0-B4D6-13BDAB184C4F}" type="sibTrans" cxnId="{1982CF12-9C4F-4F5D-8298-9143DCEC9518}">
      <dgm:prSet/>
      <dgm:spPr/>
      <dgm:t>
        <a:bodyPr/>
        <a:lstStyle/>
        <a:p>
          <a:endParaRPr lang="en-US"/>
        </a:p>
      </dgm:t>
    </dgm:pt>
    <dgm:pt modelId="{4670C03E-1EC5-49D6-85BA-7FDDDFD3375A}">
      <dgm:prSet phldrT="[Tex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endParaRPr lang="vi-VN" sz="1400" dirty="0" smtClean="0"/>
        </a:p>
      </dgm:t>
    </dgm:pt>
    <dgm:pt modelId="{4FCCC87A-560B-4960-A60F-9E3BC0D93140}" type="parTrans" cxnId="{24B1FEBB-6BBF-4A6A-8F70-ADBBAFBA0A08}">
      <dgm:prSet/>
      <dgm:spPr/>
      <dgm:t>
        <a:bodyPr/>
        <a:lstStyle/>
        <a:p>
          <a:endParaRPr lang="en-US"/>
        </a:p>
      </dgm:t>
    </dgm:pt>
    <dgm:pt modelId="{8C7665AA-855C-45D3-B406-181612240680}" type="sibTrans" cxnId="{24B1FEBB-6BBF-4A6A-8F70-ADBBAFBA0A08}">
      <dgm:prSet/>
      <dgm:spPr/>
      <dgm:t>
        <a:bodyPr/>
        <a:lstStyle/>
        <a:p>
          <a:endParaRPr lang="en-US"/>
        </a:p>
      </dgm:t>
    </dgm:pt>
    <dgm:pt modelId="{21885B52-6A59-45A3-B4D0-A24ACA305BB1}">
      <dgm:prSet phldrT="[Text]"/>
      <dgm:spPr/>
      <dgm:t>
        <a:bodyPr/>
        <a:lstStyle/>
        <a:p>
          <a:r>
            <a:rPr lang="en-US" dirty="0" smtClean="0"/>
            <a:t>6</a:t>
          </a:r>
        </a:p>
      </dgm:t>
    </dgm:pt>
    <dgm:pt modelId="{941A757D-7922-4BFF-9186-91F711BB5A51}" type="parTrans" cxnId="{3E226513-78CE-4122-8102-28BDE8903773}">
      <dgm:prSet/>
      <dgm:spPr/>
      <dgm:t>
        <a:bodyPr/>
        <a:lstStyle/>
        <a:p>
          <a:endParaRPr lang="en-US"/>
        </a:p>
      </dgm:t>
    </dgm:pt>
    <dgm:pt modelId="{02288CE5-F491-42E5-AC1C-D44DC8924736}" type="sibTrans" cxnId="{3E226513-78CE-4122-8102-28BDE8903773}">
      <dgm:prSet/>
      <dgm:spPr/>
      <dgm:t>
        <a:bodyPr/>
        <a:lstStyle/>
        <a:p>
          <a:endParaRPr lang="en-US"/>
        </a:p>
      </dgm:t>
    </dgm:pt>
    <dgm:pt modelId="{02784437-087C-43AB-8CE8-F55F3E39A7AA}">
      <dgm:prSet phldrT="[Text]" custT="1"/>
      <dgm:spPr/>
      <dgm:t>
        <a:bodyPr/>
        <a:lstStyle/>
        <a:p>
          <a:pPr algn="just"/>
          <a:r>
            <a:rPr lang="en-US" sz="1400" dirty="0" err="1" smtClean="0"/>
            <a:t>Sau</a:t>
          </a:r>
          <a:r>
            <a:rPr lang="en-US" sz="1400" dirty="0" smtClean="0"/>
            <a:t> </a:t>
          </a:r>
          <a:r>
            <a:rPr lang="en-US" sz="1400" dirty="0" err="1" smtClean="0"/>
            <a:t>khi</a:t>
          </a:r>
          <a:r>
            <a:rPr lang="en-US" sz="1400" dirty="0" smtClean="0"/>
            <a:t> </a:t>
          </a:r>
          <a:r>
            <a:rPr lang="en-US" sz="1400" dirty="0" err="1" smtClean="0"/>
            <a:t>gợi</a:t>
          </a:r>
          <a:r>
            <a:rPr lang="en-US" sz="1400" dirty="0" smtClean="0"/>
            <a:t> ý </a:t>
          </a:r>
          <a:r>
            <a:rPr lang="en-US" sz="1400" dirty="0" err="1" smtClean="0"/>
            <a:t>và</a:t>
          </a:r>
          <a:r>
            <a:rPr lang="en-US" sz="1400" dirty="0" smtClean="0"/>
            <a:t> </a:t>
          </a:r>
          <a:r>
            <a:rPr lang="en-US" sz="1400" dirty="0" err="1" smtClean="0"/>
            <a:t>phân</a:t>
          </a:r>
          <a:r>
            <a:rPr lang="en-US" sz="1400" dirty="0" smtClean="0"/>
            <a:t> </a:t>
          </a:r>
          <a:r>
            <a:rPr lang="en-US" sz="1400" dirty="0" err="1" smtClean="0"/>
            <a:t>tích</a:t>
          </a:r>
          <a:r>
            <a:rPr lang="en-US" sz="1400" dirty="0" smtClean="0"/>
            <a:t> </a:t>
          </a:r>
          <a:r>
            <a:rPr lang="en-US" sz="1400" dirty="0" err="1" smtClean="0"/>
            <a:t>yêu</a:t>
          </a:r>
          <a:r>
            <a:rPr lang="en-US" sz="1400" dirty="0" smtClean="0"/>
            <a:t> </a:t>
          </a:r>
          <a:r>
            <a:rPr lang="en-US" sz="1400" dirty="0" err="1" smtClean="0"/>
            <a:t>cầu</a:t>
          </a:r>
          <a:r>
            <a:rPr lang="en-US" sz="1400" dirty="0" smtClean="0"/>
            <a:t>, BA </a:t>
          </a:r>
          <a:r>
            <a:rPr lang="en-US" sz="1400" dirty="0" err="1" smtClean="0"/>
            <a:t>cần</a:t>
          </a:r>
          <a:r>
            <a:rPr lang="en-US" sz="1400" dirty="0" smtClean="0"/>
            <a:t> </a:t>
          </a:r>
          <a:r>
            <a:rPr lang="en-US" sz="1400" dirty="0" err="1" smtClean="0"/>
            <a:t>ghi</a:t>
          </a:r>
          <a:r>
            <a:rPr lang="en-US" sz="1400" dirty="0" smtClean="0"/>
            <a:t> </a:t>
          </a:r>
          <a:r>
            <a:rPr lang="en-US" sz="1400" dirty="0" err="1" smtClean="0"/>
            <a:t>lại</a:t>
          </a:r>
          <a:r>
            <a:rPr lang="en-US" sz="1400" dirty="0" smtClean="0"/>
            <a:t> </a:t>
          </a:r>
          <a:r>
            <a:rPr lang="en-US" sz="1400" dirty="0" err="1" smtClean="0"/>
            <a:t>các</a:t>
          </a:r>
          <a:r>
            <a:rPr lang="en-US" sz="1400" dirty="0" smtClean="0"/>
            <a:t> </a:t>
          </a:r>
          <a:r>
            <a:rPr lang="en-US" sz="1400" dirty="0" err="1" smtClean="0"/>
            <a:t>yêu</a:t>
          </a:r>
          <a:r>
            <a:rPr lang="en-US" sz="1400" dirty="0" smtClean="0"/>
            <a:t> </a:t>
          </a:r>
          <a:r>
            <a:rPr lang="en-US" sz="1400" dirty="0" err="1" smtClean="0"/>
            <a:t>cầu</a:t>
          </a:r>
          <a:r>
            <a:rPr lang="en-US" sz="1400" dirty="0" smtClean="0"/>
            <a:t> </a:t>
          </a:r>
          <a:r>
            <a:rPr lang="en-US" sz="1400" dirty="0" err="1" smtClean="0"/>
            <a:t>để</a:t>
          </a:r>
          <a:r>
            <a:rPr lang="en-US" sz="1400" dirty="0" smtClean="0"/>
            <a:t> </a:t>
          </a:r>
          <a:r>
            <a:rPr lang="en-US" sz="1400" dirty="0" err="1" smtClean="0"/>
            <a:t>xác</a:t>
          </a:r>
          <a:r>
            <a:rPr lang="en-US" sz="1400" dirty="0" smtClean="0"/>
            <a:t> </a:t>
          </a:r>
          <a:r>
            <a:rPr lang="en-US" sz="1400" dirty="0" err="1" smtClean="0"/>
            <a:t>nhận</a:t>
          </a:r>
          <a:r>
            <a:rPr lang="en-US" sz="1400" dirty="0" smtClean="0"/>
            <a:t> </a:t>
          </a:r>
          <a:r>
            <a:rPr lang="en-US" sz="1400" dirty="0" err="1" smtClean="0"/>
            <a:t>và</a:t>
          </a:r>
          <a:r>
            <a:rPr lang="en-US" sz="1400" dirty="0" smtClean="0"/>
            <a:t> </a:t>
          </a:r>
          <a:r>
            <a:rPr lang="en-US" sz="1400" dirty="0" err="1" smtClean="0"/>
            <a:t>ký</a:t>
          </a:r>
          <a:r>
            <a:rPr lang="en-US" sz="1400" dirty="0" smtClean="0"/>
            <a:t> </a:t>
          </a:r>
          <a:r>
            <a:rPr lang="en-US" sz="1400" dirty="0" err="1" smtClean="0"/>
            <a:t>kết</a:t>
          </a:r>
          <a:r>
            <a:rPr lang="en-US" sz="1400" dirty="0" smtClean="0"/>
            <a:t> </a:t>
          </a:r>
          <a:r>
            <a:rPr lang="en-US" sz="1400" dirty="0" err="1" smtClean="0"/>
            <a:t>với</a:t>
          </a:r>
          <a:r>
            <a:rPr lang="en-US" sz="1400" dirty="0" smtClean="0"/>
            <a:t> </a:t>
          </a:r>
          <a:r>
            <a:rPr lang="en-US" sz="1400" dirty="0" err="1" smtClean="0"/>
            <a:t>các</a:t>
          </a:r>
          <a:r>
            <a:rPr lang="en-US" sz="1400" dirty="0" smtClean="0"/>
            <a:t> </a:t>
          </a:r>
          <a:r>
            <a:rPr lang="en-US" sz="1400" dirty="0" err="1" smtClean="0"/>
            <a:t>bên</a:t>
          </a:r>
          <a:r>
            <a:rPr lang="en-US" sz="1400" dirty="0" smtClean="0"/>
            <a:t> </a:t>
          </a:r>
          <a:r>
            <a:rPr lang="en-US" sz="1400" dirty="0" err="1" smtClean="0"/>
            <a:t>liên</a:t>
          </a:r>
          <a:r>
            <a:rPr lang="en-US" sz="1400" dirty="0" smtClean="0"/>
            <a:t> </a:t>
          </a:r>
          <a:r>
            <a:rPr lang="en-US" sz="1400" dirty="0" err="1" smtClean="0"/>
            <a:t>quan</a:t>
          </a:r>
          <a:r>
            <a:rPr lang="en-US" sz="1400" dirty="0" smtClean="0"/>
            <a:t>.</a:t>
          </a:r>
          <a:endParaRPr lang="en-US" sz="1400" dirty="0"/>
        </a:p>
      </dgm:t>
    </dgm:pt>
    <dgm:pt modelId="{8533F9CC-4CA2-46A0-930E-837A8A868B57}" type="parTrans" cxnId="{EDD5AEAB-EF1D-4B0A-8BA9-705AAEF9EA64}">
      <dgm:prSet/>
      <dgm:spPr/>
      <dgm:t>
        <a:bodyPr/>
        <a:lstStyle/>
        <a:p>
          <a:endParaRPr lang="en-US"/>
        </a:p>
      </dgm:t>
    </dgm:pt>
    <dgm:pt modelId="{69CB0340-87C5-4FA0-97DB-FC536E5885EF}" type="sibTrans" cxnId="{EDD5AEAB-EF1D-4B0A-8BA9-705AAEF9EA64}">
      <dgm:prSet/>
      <dgm:spPr/>
      <dgm:t>
        <a:bodyPr/>
        <a:lstStyle/>
        <a:p>
          <a:endParaRPr lang="en-US"/>
        </a:p>
      </dgm:t>
    </dgm:pt>
    <dgm:pt modelId="{C73CFEFE-8533-4D26-AEA3-65F203549D6C}">
      <dgm:prSet phldrT="[Text]"/>
      <dgm:spPr/>
      <dgm:t>
        <a:bodyPr/>
        <a:lstStyle/>
        <a:p>
          <a:r>
            <a:rPr lang="en-US" dirty="0" smtClean="0"/>
            <a:t>7</a:t>
          </a:r>
          <a:endParaRPr lang="en-US" dirty="0"/>
        </a:p>
      </dgm:t>
    </dgm:pt>
    <dgm:pt modelId="{74569251-EBF6-47D4-A74B-5CA1658B8731}" type="parTrans" cxnId="{34916E37-6696-42D6-A163-AC9335B3A472}">
      <dgm:prSet/>
      <dgm:spPr/>
      <dgm:t>
        <a:bodyPr/>
        <a:lstStyle/>
        <a:p>
          <a:endParaRPr lang="en-US"/>
        </a:p>
      </dgm:t>
    </dgm:pt>
    <dgm:pt modelId="{9D02235A-2F42-45F4-9CDE-F4F7211D1BAB}" type="sibTrans" cxnId="{34916E37-6696-42D6-A163-AC9335B3A472}">
      <dgm:prSet/>
      <dgm:spPr/>
      <dgm:t>
        <a:bodyPr/>
        <a:lstStyle/>
        <a:p>
          <a:endParaRPr lang="en-US"/>
        </a:p>
      </dgm:t>
    </dgm:pt>
    <dgm:pt modelId="{5FE933AD-FD26-4695-A095-308B3501D0A2}">
      <dgm:prSet phldrT="[Text]" custT="1"/>
      <dgm:spPr/>
      <dgm:t>
        <a:bodyPr/>
        <a:lstStyle/>
        <a:p>
          <a:pPr algn="just"/>
          <a:r>
            <a:rPr lang="en-US" sz="1400" dirty="0" err="1" smtClean="0"/>
            <a:t>Giao</a:t>
          </a:r>
          <a:r>
            <a:rPr lang="en-US" sz="1400" dirty="0" smtClean="0"/>
            <a:t> </a:t>
          </a:r>
          <a:r>
            <a:rPr lang="en-US" sz="1400" dirty="0" err="1" smtClean="0"/>
            <a:t>tiếp</a:t>
          </a:r>
          <a:r>
            <a:rPr lang="en-US" sz="1400" dirty="0" smtClean="0"/>
            <a:t> </a:t>
          </a:r>
          <a:r>
            <a:rPr lang="en-US" sz="1400" dirty="0" err="1" smtClean="0"/>
            <a:t>để</a:t>
          </a:r>
          <a:r>
            <a:rPr lang="en-US" sz="1400" dirty="0" smtClean="0"/>
            <a:t> </a:t>
          </a:r>
          <a:r>
            <a:rPr lang="en-US" sz="1400" dirty="0" err="1" smtClean="0"/>
            <a:t>đảm</a:t>
          </a:r>
          <a:r>
            <a:rPr lang="en-US" sz="1400" dirty="0" smtClean="0"/>
            <a:t> </a:t>
          </a:r>
          <a:r>
            <a:rPr lang="en-US" sz="1400" dirty="0" err="1" smtClean="0"/>
            <a:t>bảo</a:t>
          </a:r>
          <a:r>
            <a:rPr lang="en-US" sz="1400" dirty="0" smtClean="0"/>
            <a:t> </a:t>
          </a:r>
          <a:r>
            <a:rPr lang="en-US" sz="1400" dirty="0" err="1" smtClean="0"/>
            <a:t>các</a:t>
          </a:r>
          <a:r>
            <a:rPr lang="en-US" sz="1400" dirty="0" smtClean="0"/>
            <a:t> </a:t>
          </a:r>
          <a:r>
            <a:rPr lang="en-US" sz="1400" dirty="0" err="1" smtClean="0"/>
            <a:t>bên</a:t>
          </a:r>
          <a:r>
            <a:rPr lang="en-US" sz="1400" dirty="0" smtClean="0"/>
            <a:t> </a:t>
          </a:r>
          <a:r>
            <a:rPr lang="en-US" sz="1400" dirty="0" err="1" smtClean="0"/>
            <a:t>liên</a:t>
          </a:r>
          <a:r>
            <a:rPr lang="en-US" sz="1400" dirty="0" smtClean="0"/>
            <a:t> </a:t>
          </a:r>
          <a:r>
            <a:rPr lang="en-US" sz="1400" dirty="0" err="1" smtClean="0"/>
            <a:t>quan</a:t>
          </a:r>
          <a:r>
            <a:rPr lang="en-US" sz="1400" dirty="0" smtClean="0"/>
            <a:t> </a:t>
          </a:r>
          <a:r>
            <a:rPr lang="en-US" sz="1400" dirty="0" err="1" smtClean="0"/>
            <a:t>đều</a:t>
          </a:r>
          <a:r>
            <a:rPr lang="en-US" sz="1400" dirty="0" smtClean="0"/>
            <a:t> </a:t>
          </a:r>
          <a:r>
            <a:rPr lang="en-US" sz="1400" dirty="0" err="1" smtClean="0"/>
            <a:t>hiểu</a:t>
          </a:r>
          <a:r>
            <a:rPr lang="en-US" sz="1400" dirty="0" smtClean="0"/>
            <a:t> </a:t>
          </a:r>
          <a:r>
            <a:rPr lang="en-US" sz="1400" dirty="0" err="1" smtClean="0"/>
            <a:t>yêu</a:t>
          </a:r>
          <a:r>
            <a:rPr lang="en-US" sz="1400" dirty="0" smtClean="0"/>
            <a:t> </a:t>
          </a:r>
          <a:r>
            <a:rPr lang="en-US" sz="1400" dirty="0" err="1" smtClean="0"/>
            <a:t>cầu</a:t>
          </a:r>
          <a:r>
            <a:rPr lang="en-US" sz="1400" dirty="0" smtClean="0"/>
            <a:t>. </a:t>
          </a:r>
          <a:endParaRPr lang="en-US" sz="1400" dirty="0"/>
        </a:p>
      </dgm:t>
    </dgm:pt>
    <dgm:pt modelId="{B06A1370-B486-4F6C-8B2C-86941758020A}" type="parTrans" cxnId="{5258D4C9-3DD0-46BF-A5A1-AEB91E7D4E88}">
      <dgm:prSet/>
      <dgm:spPr/>
      <dgm:t>
        <a:bodyPr/>
        <a:lstStyle/>
        <a:p>
          <a:endParaRPr lang="en-US"/>
        </a:p>
      </dgm:t>
    </dgm:pt>
    <dgm:pt modelId="{7B24EB12-D1C9-4B1F-A324-74345C834CD5}" type="sibTrans" cxnId="{5258D4C9-3DD0-46BF-A5A1-AEB91E7D4E88}">
      <dgm:prSet/>
      <dgm:spPr/>
      <dgm:t>
        <a:bodyPr/>
        <a:lstStyle/>
        <a:p>
          <a:endParaRPr lang="en-US"/>
        </a:p>
      </dgm:t>
    </dgm:pt>
    <dgm:pt modelId="{735AAAC4-F97F-41BA-8512-80D16EB9B8DF}">
      <dgm:prSet phldrT="[Text]"/>
      <dgm:spPr/>
      <dgm:t>
        <a:bodyPr/>
        <a:lstStyle/>
        <a:p>
          <a:r>
            <a:rPr lang="en-US" dirty="0" smtClean="0"/>
            <a:t>8</a:t>
          </a:r>
          <a:endParaRPr lang="en-US" dirty="0"/>
        </a:p>
      </dgm:t>
    </dgm:pt>
    <dgm:pt modelId="{87CC4D79-425B-473E-9CED-41C9CCBE2929}" type="parTrans" cxnId="{81249517-B23F-477C-B2CE-F772F199DD4F}">
      <dgm:prSet/>
      <dgm:spPr/>
      <dgm:t>
        <a:bodyPr/>
        <a:lstStyle/>
        <a:p>
          <a:endParaRPr lang="en-US"/>
        </a:p>
      </dgm:t>
    </dgm:pt>
    <dgm:pt modelId="{24F339F7-4081-42C9-AE91-79F55E2C0F82}" type="sibTrans" cxnId="{81249517-B23F-477C-B2CE-F772F199DD4F}">
      <dgm:prSet/>
      <dgm:spPr/>
      <dgm:t>
        <a:bodyPr/>
        <a:lstStyle/>
        <a:p>
          <a:endParaRPr lang="en-US"/>
        </a:p>
      </dgm:t>
    </dgm:pt>
    <dgm:pt modelId="{133E4896-1E23-47E3-9BAA-0F538A07405D}">
      <dgm:prSet custT="1"/>
      <dgm:spPr/>
      <dgm:t>
        <a:bodyPr/>
        <a:lstStyle/>
        <a:p>
          <a:r>
            <a:rPr lang="en-US" sz="1400" dirty="0" err="1" smtClean="0"/>
            <a:t>Tạo</a:t>
          </a:r>
          <a:r>
            <a:rPr lang="en-US" sz="1400" dirty="0" smtClean="0"/>
            <a:t> </a:t>
          </a:r>
          <a:r>
            <a:rPr lang="en-US" sz="1400" dirty="0" err="1" smtClean="0"/>
            <a:t>ra</a:t>
          </a:r>
          <a:r>
            <a:rPr lang="en-US" sz="1400" dirty="0" smtClean="0"/>
            <a:t> </a:t>
          </a:r>
          <a:r>
            <a:rPr lang="en-US" sz="1400" dirty="0" err="1" smtClean="0"/>
            <a:t>các</a:t>
          </a:r>
          <a:r>
            <a:rPr lang="en-US" sz="1400" dirty="0" smtClean="0"/>
            <a:t> </a:t>
          </a:r>
          <a:r>
            <a:rPr lang="en-US" sz="1400" dirty="0" err="1" smtClean="0"/>
            <a:t>sơ</a:t>
          </a:r>
          <a:r>
            <a:rPr lang="en-US" sz="1400" dirty="0" smtClean="0"/>
            <a:t> </a:t>
          </a:r>
          <a:r>
            <a:rPr lang="en-US" sz="1400" dirty="0" err="1" smtClean="0"/>
            <a:t>đồ</a:t>
          </a:r>
          <a:r>
            <a:rPr lang="en-US" sz="1400" dirty="0" smtClean="0"/>
            <a:t> </a:t>
          </a:r>
          <a:r>
            <a:rPr lang="en-US" sz="1400" dirty="0" err="1" smtClean="0"/>
            <a:t>quy</a:t>
          </a:r>
          <a:r>
            <a:rPr lang="en-US" sz="1400" dirty="0" smtClean="0"/>
            <a:t> </a:t>
          </a:r>
          <a:r>
            <a:rPr lang="en-US" sz="1400" dirty="0" err="1" smtClean="0"/>
            <a:t>trình</a:t>
          </a:r>
          <a:r>
            <a:rPr lang="en-US" sz="1400" dirty="0" smtClean="0"/>
            <a:t> </a:t>
          </a:r>
          <a:r>
            <a:rPr lang="en-US" sz="1400" dirty="0" err="1" smtClean="0"/>
            <a:t>của</a:t>
          </a:r>
          <a:r>
            <a:rPr lang="en-US" sz="1400" dirty="0" smtClean="0"/>
            <a:t> </a:t>
          </a:r>
          <a:r>
            <a:rPr lang="en-US" sz="1400" dirty="0" err="1" smtClean="0"/>
            <a:t>hệ</a:t>
          </a:r>
          <a:r>
            <a:rPr lang="en-US" sz="1400" dirty="0" smtClean="0"/>
            <a:t> </a:t>
          </a:r>
          <a:r>
            <a:rPr lang="en-US" sz="1400" dirty="0" err="1" smtClean="0"/>
            <a:t>thống</a:t>
          </a:r>
          <a:r>
            <a:rPr lang="en-US" sz="1400" dirty="0" smtClean="0"/>
            <a:t> </a:t>
          </a:r>
          <a:r>
            <a:rPr lang="en-US" sz="1400" dirty="0" err="1" smtClean="0"/>
            <a:t>trong</a:t>
          </a:r>
          <a:r>
            <a:rPr lang="en-US" sz="1400" dirty="0" smtClean="0"/>
            <a:t> </a:t>
          </a:r>
          <a:r>
            <a:rPr lang="en-US" sz="1400" dirty="0" err="1" smtClean="0"/>
            <a:t>cả</a:t>
          </a:r>
          <a:r>
            <a:rPr lang="en-US" sz="1400" dirty="0" smtClean="0"/>
            <a:t> </a:t>
          </a:r>
          <a:r>
            <a:rPr lang="en-US" sz="1400" dirty="0" err="1" smtClean="0"/>
            <a:t>hiện</a:t>
          </a:r>
          <a:r>
            <a:rPr lang="en-US" sz="1400" dirty="0" smtClean="0"/>
            <a:t> </a:t>
          </a:r>
          <a:r>
            <a:rPr lang="en-US" sz="1400" dirty="0" err="1" smtClean="0"/>
            <a:t>tại</a:t>
          </a:r>
          <a:r>
            <a:rPr lang="en-US" sz="1400" dirty="0" smtClean="0"/>
            <a:t> </a:t>
          </a:r>
          <a:r>
            <a:rPr lang="en-US" sz="1400" dirty="0" err="1" smtClean="0"/>
            <a:t>và</a:t>
          </a:r>
          <a:r>
            <a:rPr lang="en-US" sz="1400" dirty="0" smtClean="0"/>
            <a:t> </a:t>
          </a:r>
          <a:r>
            <a:rPr lang="en-US" sz="1400" dirty="0" err="1" smtClean="0"/>
            <a:t>tương</a:t>
          </a:r>
          <a:r>
            <a:rPr lang="en-US" sz="1400" dirty="0" smtClean="0"/>
            <a:t> </a:t>
          </a:r>
          <a:r>
            <a:rPr lang="en-US" sz="1400" dirty="0" err="1" smtClean="0"/>
            <a:t>lai</a:t>
          </a:r>
          <a:r>
            <a:rPr lang="en-US" sz="1400" dirty="0" smtClean="0"/>
            <a:t>.</a:t>
          </a:r>
          <a:endParaRPr lang="en-US" sz="1400" dirty="0"/>
        </a:p>
      </dgm:t>
    </dgm:pt>
    <dgm:pt modelId="{74D33B17-F133-47CC-8D70-22E4CADBA0F2}" type="parTrans" cxnId="{F4E54D44-9F5A-4E8C-A7ED-5CA1B679AE27}">
      <dgm:prSet/>
      <dgm:spPr/>
      <dgm:t>
        <a:bodyPr/>
        <a:lstStyle/>
        <a:p>
          <a:endParaRPr lang="en-US"/>
        </a:p>
      </dgm:t>
    </dgm:pt>
    <dgm:pt modelId="{DC7C9666-438A-47C1-85AB-3AF5CB50A0AC}" type="sibTrans" cxnId="{F4E54D44-9F5A-4E8C-A7ED-5CA1B679AE27}">
      <dgm:prSet/>
      <dgm:spPr/>
      <dgm:t>
        <a:bodyPr/>
        <a:lstStyle/>
        <a:p>
          <a:endParaRPr lang="en-US"/>
        </a:p>
      </dgm:t>
    </dgm:pt>
    <dgm:pt modelId="{4A840614-B43B-4CB5-9678-03EF9A9EEDFB}">
      <dgm:prSet phldrT="[Text]"/>
      <dgm:spPr/>
      <dgm:t>
        <a:bodyPr/>
        <a:lstStyle/>
        <a:p>
          <a:r>
            <a:rPr lang="en-US" dirty="0" smtClean="0"/>
            <a:t>9</a:t>
          </a:r>
          <a:endParaRPr lang="en-US" dirty="0"/>
        </a:p>
      </dgm:t>
    </dgm:pt>
    <dgm:pt modelId="{0AB5B7C7-46CA-4341-ABEB-6E744941FB91}" type="parTrans" cxnId="{C181F9B9-BE46-4723-AC96-9CD5FC09C049}">
      <dgm:prSet/>
      <dgm:spPr/>
      <dgm:t>
        <a:bodyPr/>
        <a:lstStyle/>
        <a:p>
          <a:endParaRPr lang="en-US"/>
        </a:p>
      </dgm:t>
    </dgm:pt>
    <dgm:pt modelId="{44BA918D-60FB-4A92-A108-2C2C4C3A38D3}" type="sibTrans" cxnId="{C181F9B9-BE46-4723-AC96-9CD5FC09C049}">
      <dgm:prSet/>
      <dgm:spPr/>
      <dgm:t>
        <a:bodyPr/>
        <a:lstStyle/>
        <a:p>
          <a:endParaRPr lang="en-US"/>
        </a:p>
      </dgm:t>
    </dgm:pt>
    <dgm:pt modelId="{B2F76E79-AB78-45F9-B0A6-C79C2615C17C}">
      <dgm:prSet custT="1"/>
      <dgm:spPr/>
      <dgm:t>
        <a:bodyPr/>
        <a:lstStyle/>
        <a:p>
          <a:pPr marL="114300" indent="0" defTabSz="622300" rtl="0">
            <a:lnSpc>
              <a:spcPct val="90000"/>
            </a:lnSpc>
            <a:spcBef>
              <a:spcPct val="0"/>
            </a:spcBef>
            <a:spcAft>
              <a:spcPct val="15000"/>
            </a:spcAft>
            <a:buNone/>
          </a:pPr>
          <a:endParaRPr lang="vi-VN" sz="1400" dirty="0"/>
        </a:p>
      </dgm:t>
    </dgm:pt>
    <dgm:pt modelId="{DF94774A-389B-4D57-8B6E-BDCDA696AB84}" type="parTrans" cxnId="{6E6C3621-8810-4864-82B0-81C4AD023F94}">
      <dgm:prSet/>
      <dgm:spPr/>
      <dgm:t>
        <a:bodyPr/>
        <a:lstStyle/>
        <a:p>
          <a:endParaRPr lang="en-US"/>
        </a:p>
      </dgm:t>
    </dgm:pt>
    <dgm:pt modelId="{AB1CF449-D3D6-4C86-9F32-92E0D1C408CF}" type="sibTrans" cxnId="{6E6C3621-8810-4864-82B0-81C4AD023F94}">
      <dgm:prSet/>
      <dgm:spPr/>
      <dgm:t>
        <a:bodyPr/>
        <a:lstStyle/>
        <a:p>
          <a:endParaRPr lang="en-US"/>
        </a:p>
      </dgm:t>
    </dgm:pt>
    <dgm:pt modelId="{1C8A656B-85B6-47DA-A015-697848E5D335}">
      <dgm:prSet phldrT="[Tex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400" dirty="0" err="1" smtClean="0"/>
            <a:t>Ưu</a:t>
          </a:r>
          <a:r>
            <a:rPr lang="en-US" sz="1400" dirty="0" smtClean="0"/>
            <a:t> </a:t>
          </a:r>
          <a:r>
            <a:rPr lang="en-US" sz="1400" dirty="0" err="1" smtClean="0"/>
            <a:t>tiên</a:t>
          </a:r>
          <a:r>
            <a:rPr lang="en-US" sz="1400" dirty="0" smtClean="0"/>
            <a:t>, </a:t>
          </a:r>
          <a:r>
            <a:rPr lang="en-US" sz="1400" dirty="0" err="1" smtClean="0"/>
            <a:t>tổ</a:t>
          </a:r>
          <a:r>
            <a:rPr lang="en-US" sz="1400" dirty="0" smtClean="0"/>
            <a:t> </a:t>
          </a:r>
          <a:r>
            <a:rPr lang="en-US" sz="1400" dirty="0" err="1" smtClean="0"/>
            <a:t>chức</a:t>
          </a:r>
          <a:r>
            <a:rPr lang="en-US" sz="1400" dirty="0" smtClean="0"/>
            <a:t>, </a:t>
          </a:r>
          <a:r>
            <a:rPr lang="en-US" sz="1400" dirty="0" err="1" smtClean="0"/>
            <a:t>xác</a:t>
          </a:r>
          <a:r>
            <a:rPr lang="en-US" sz="1400" dirty="0" smtClean="0"/>
            <a:t> </a:t>
          </a:r>
          <a:r>
            <a:rPr lang="en-US" sz="1400" dirty="0" err="1" smtClean="0"/>
            <a:t>định</a:t>
          </a:r>
          <a:r>
            <a:rPr lang="en-US" sz="1400" dirty="0" smtClean="0"/>
            <a:t> </a:t>
          </a:r>
          <a:r>
            <a:rPr lang="en-US" sz="1400" dirty="0" err="1" smtClean="0"/>
            <a:t>cụ</a:t>
          </a:r>
          <a:r>
            <a:rPr lang="en-US" sz="1400" dirty="0" smtClean="0"/>
            <a:t> </a:t>
          </a:r>
          <a:r>
            <a:rPr lang="en-US" sz="1400" dirty="0" err="1" smtClean="0"/>
            <a:t>thể</a:t>
          </a:r>
          <a:r>
            <a:rPr lang="en-US" sz="1400" dirty="0" smtClean="0"/>
            <a:t>, </a:t>
          </a:r>
          <a:r>
            <a:rPr lang="en-US" sz="1400" dirty="0" err="1" smtClean="0"/>
            <a:t>xác</a:t>
          </a:r>
          <a:r>
            <a:rPr lang="en-US" sz="1400" dirty="0" smtClean="0"/>
            <a:t> minh </a:t>
          </a:r>
          <a:r>
            <a:rPr lang="en-US" sz="1400" dirty="0" err="1" smtClean="0"/>
            <a:t>và</a:t>
          </a:r>
          <a:r>
            <a:rPr lang="en-US" sz="1400" dirty="0" smtClean="0"/>
            <a:t> </a:t>
          </a:r>
          <a:r>
            <a:rPr lang="en-US" sz="1400" dirty="0" err="1" smtClean="0"/>
            <a:t>xác</a:t>
          </a:r>
          <a:r>
            <a:rPr lang="en-US" sz="1400" dirty="0" smtClean="0"/>
            <a:t> </a:t>
          </a:r>
          <a:r>
            <a:rPr lang="en-US" sz="1400" dirty="0" err="1" smtClean="0"/>
            <a:t>nhận</a:t>
          </a:r>
          <a:r>
            <a:rPr lang="en-US" sz="1400" dirty="0" smtClean="0"/>
            <a:t> </a:t>
          </a:r>
          <a:r>
            <a:rPr lang="en-US" sz="1400" dirty="0" err="1" smtClean="0"/>
            <a:t>các</a:t>
          </a:r>
          <a:r>
            <a:rPr lang="en-US" sz="1400" dirty="0" smtClean="0"/>
            <a:t> </a:t>
          </a:r>
          <a:r>
            <a:rPr lang="en-US" sz="1400" dirty="0" err="1" smtClean="0"/>
            <a:t>yêu</a:t>
          </a:r>
          <a:r>
            <a:rPr lang="en-US" sz="1400" dirty="0" smtClean="0"/>
            <a:t> </a:t>
          </a:r>
          <a:r>
            <a:rPr lang="en-US" sz="1400" dirty="0" err="1" smtClean="0"/>
            <a:t>cầu</a:t>
          </a:r>
          <a:r>
            <a:rPr lang="en-US" sz="1400" dirty="0" smtClean="0"/>
            <a:t> </a:t>
          </a:r>
          <a:r>
            <a:rPr lang="en-US" sz="1400" dirty="0" err="1" smtClean="0"/>
            <a:t>đã</a:t>
          </a:r>
          <a:r>
            <a:rPr lang="en-US" sz="1400" dirty="0" smtClean="0"/>
            <a:t> </a:t>
          </a:r>
          <a:r>
            <a:rPr lang="en-US" sz="1400" dirty="0" err="1" smtClean="0"/>
            <a:t>thu</a:t>
          </a:r>
          <a:r>
            <a:rPr lang="en-US" sz="1400" dirty="0" smtClean="0"/>
            <a:t> </a:t>
          </a:r>
          <a:r>
            <a:rPr lang="en-US" sz="1400" dirty="0" err="1" smtClean="0"/>
            <a:t>thập</a:t>
          </a:r>
          <a:r>
            <a:rPr lang="en-US" sz="1400" dirty="0" smtClean="0"/>
            <a:t> </a:t>
          </a:r>
          <a:r>
            <a:rPr lang="en-US" sz="1400" dirty="0" err="1" smtClean="0"/>
            <a:t>được</a:t>
          </a:r>
          <a:r>
            <a:rPr lang="en-US" sz="1400" dirty="0" smtClean="0"/>
            <a:t>.</a:t>
          </a:r>
          <a:endParaRPr lang="vi-VN" sz="1400" dirty="0" smtClean="0"/>
        </a:p>
      </dgm:t>
    </dgm:pt>
    <dgm:pt modelId="{30A63754-AB94-4136-8DCF-7F1C34CF8C91}" type="parTrans" cxnId="{9A909925-ABAD-4811-981E-D06F4E14158A}">
      <dgm:prSet/>
      <dgm:spPr/>
      <dgm:t>
        <a:bodyPr/>
        <a:lstStyle/>
        <a:p>
          <a:endParaRPr lang="en-US"/>
        </a:p>
      </dgm:t>
    </dgm:pt>
    <dgm:pt modelId="{EA2D9732-E7AF-4526-985F-2DE9C56AB0F4}" type="sibTrans" cxnId="{9A909925-ABAD-4811-981E-D06F4E14158A}">
      <dgm:prSet/>
      <dgm:spPr/>
      <dgm:t>
        <a:bodyPr/>
        <a:lstStyle/>
        <a:p>
          <a:endParaRPr lang="en-US"/>
        </a:p>
      </dgm:t>
    </dgm:pt>
    <dgm:pt modelId="{B267299F-FC6E-4BA4-8795-784F1CCFD64F}">
      <dgm:prSet custT="1"/>
      <dgm:spPr/>
      <dgm:t>
        <a:bodyPr/>
        <a:lstStyle/>
        <a:p>
          <a:r>
            <a:rPr lang="en-US" sz="1400" dirty="0" err="1" smtClean="0"/>
            <a:t>Sau</a:t>
          </a:r>
          <a:r>
            <a:rPr lang="en-US" sz="1400" dirty="0" smtClean="0"/>
            <a:t> </a:t>
          </a:r>
          <a:r>
            <a:rPr lang="en-US" sz="1400" dirty="0" err="1" smtClean="0"/>
            <a:t>khi</a:t>
          </a:r>
          <a:r>
            <a:rPr lang="en-US" sz="1400" dirty="0" smtClean="0"/>
            <a:t> </a:t>
          </a:r>
          <a:r>
            <a:rPr lang="en-US" sz="1400" dirty="0" err="1" smtClean="0"/>
            <a:t>bàn</a:t>
          </a:r>
          <a:r>
            <a:rPr lang="en-US" sz="1400" dirty="0" smtClean="0"/>
            <a:t> </a:t>
          </a:r>
          <a:r>
            <a:rPr lang="en-US" sz="1400" dirty="0" err="1" smtClean="0"/>
            <a:t>giao</a:t>
          </a:r>
          <a:r>
            <a:rPr lang="en-US" sz="1400" dirty="0" smtClean="0"/>
            <a:t> </a:t>
          </a:r>
          <a:r>
            <a:rPr lang="en-US" sz="1400" dirty="0" err="1" smtClean="0"/>
            <a:t>dự</a:t>
          </a:r>
          <a:r>
            <a:rPr lang="en-US" sz="1400" dirty="0" smtClean="0"/>
            <a:t> </a:t>
          </a:r>
          <a:r>
            <a:rPr lang="en-US" sz="1400" dirty="0" err="1" smtClean="0"/>
            <a:t>án</a:t>
          </a:r>
          <a:r>
            <a:rPr lang="en-US" sz="1400" dirty="0" smtClean="0"/>
            <a:t> </a:t>
          </a:r>
          <a:r>
            <a:rPr lang="en-US" sz="1400" dirty="0" err="1" smtClean="0"/>
            <a:t>cho</a:t>
          </a:r>
          <a:r>
            <a:rPr lang="en-US" sz="1400" dirty="0" smtClean="0"/>
            <a:t> </a:t>
          </a:r>
          <a:r>
            <a:rPr lang="en-US" sz="1400" dirty="0" err="1" smtClean="0"/>
            <a:t>nhóm</a:t>
          </a:r>
          <a:r>
            <a:rPr lang="en-US" sz="1400" dirty="0" smtClean="0"/>
            <a:t> </a:t>
          </a:r>
          <a:r>
            <a:rPr lang="en-US" sz="1400" dirty="0" err="1" smtClean="0"/>
            <a:t>kỹ</a:t>
          </a:r>
          <a:r>
            <a:rPr lang="en-US" sz="1400" dirty="0" smtClean="0"/>
            <a:t> </a:t>
          </a:r>
          <a:r>
            <a:rPr lang="en-US" sz="1400" dirty="0" err="1" smtClean="0"/>
            <a:t>thuật</a:t>
          </a:r>
          <a:r>
            <a:rPr lang="en-US" sz="1400" dirty="0" smtClean="0"/>
            <a:t>, BA </a:t>
          </a:r>
          <a:r>
            <a:rPr lang="en-US" sz="1400" dirty="0" err="1" smtClean="0"/>
            <a:t>tiếp</a:t>
          </a:r>
          <a:r>
            <a:rPr lang="en-US" sz="1400" dirty="0" smtClean="0"/>
            <a:t> </a:t>
          </a:r>
          <a:r>
            <a:rPr lang="en-US" sz="1400" dirty="0" err="1" smtClean="0"/>
            <a:t>tục</a:t>
          </a:r>
          <a:r>
            <a:rPr lang="en-US" sz="1400" dirty="0" smtClean="0"/>
            <a:t> </a:t>
          </a:r>
          <a:r>
            <a:rPr lang="en-US" sz="1400" dirty="0" err="1" smtClean="0"/>
            <a:t>vẫn</a:t>
          </a:r>
          <a:r>
            <a:rPr lang="en-US" sz="1400" dirty="0" smtClean="0"/>
            <a:t> </a:t>
          </a:r>
          <a:r>
            <a:rPr lang="en-US" sz="1400" dirty="0" err="1" smtClean="0"/>
            <a:t>tham</a:t>
          </a:r>
          <a:r>
            <a:rPr lang="en-US" sz="1400" dirty="0" smtClean="0"/>
            <a:t> </a:t>
          </a:r>
          <a:r>
            <a:rPr lang="en-US" sz="1400" dirty="0" err="1" smtClean="0"/>
            <a:t>gia</a:t>
          </a:r>
          <a:r>
            <a:rPr lang="en-US" sz="1400" dirty="0" smtClean="0"/>
            <a:t> </a:t>
          </a:r>
          <a:r>
            <a:rPr lang="en-US" sz="1400" dirty="0" err="1" smtClean="0"/>
            <a:t>đảm</a:t>
          </a:r>
          <a:r>
            <a:rPr lang="en-US" sz="1400" dirty="0" smtClean="0"/>
            <a:t> </a:t>
          </a:r>
          <a:r>
            <a:rPr lang="en-US" sz="1400" dirty="0" err="1" smtClean="0"/>
            <a:t>bảo</a:t>
          </a:r>
          <a:r>
            <a:rPr lang="en-US" sz="1400" dirty="0" smtClean="0"/>
            <a:t> </a:t>
          </a:r>
          <a:r>
            <a:rPr lang="en-US" sz="1400" dirty="0" err="1" smtClean="0"/>
            <a:t>thiết</a:t>
          </a:r>
          <a:r>
            <a:rPr lang="en-US" sz="1400" dirty="0" smtClean="0"/>
            <a:t> </a:t>
          </a:r>
          <a:r>
            <a:rPr lang="en-US" sz="1400" dirty="0" err="1" smtClean="0"/>
            <a:t>kế</a:t>
          </a:r>
          <a:r>
            <a:rPr lang="en-US" sz="1400" dirty="0" smtClean="0"/>
            <a:t> </a:t>
          </a:r>
          <a:r>
            <a:rPr lang="en-US" sz="1400" dirty="0" err="1" smtClean="0"/>
            <a:t>kỹ</a:t>
          </a:r>
          <a:r>
            <a:rPr lang="en-US" sz="1400" dirty="0" smtClean="0"/>
            <a:t> </a:t>
          </a:r>
          <a:r>
            <a:rPr lang="en-US" sz="1400" dirty="0" err="1" smtClean="0"/>
            <a:t>thuật</a:t>
          </a:r>
          <a:r>
            <a:rPr lang="en-US" sz="1400" dirty="0" smtClean="0"/>
            <a:t> </a:t>
          </a:r>
          <a:r>
            <a:rPr lang="en-US" sz="1400" dirty="0" err="1" smtClean="0"/>
            <a:t>đáp</a:t>
          </a:r>
          <a:r>
            <a:rPr lang="en-US" sz="1400" dirty="0" smtClean="0"/>
            <a:t> </a:t>
          </a:r>
          <a:r>
            <a:rPr lang="en-US" sz="1400" dirty="0" err="1" smtClean="0"/>
            <a:t>ứng</a:t>
          </a:r>
          <a:r>
            <a:rPr lang="en-US" sz="1400" dirty="0" smtClean="0"/>
            <a:t> </a:t>
          </a:r>
          <a:r>
            <a:rPr lang="en-US" sz="1400" dirty="0" err="1" smtClean="0"/>
            <a:t>yêu</a:t>
          </a:r>
          <a:r>
            <a:rPr lang="en-US" sz="1400" dirty="0" smtClean="0"/>
            <a:t> </a:t>
          </a:r>
          <a:r>
            <a:rPr lang="en-US" sz="1400" dirty="0" err="1" smtClean="0"/>
            <a:t>cầu</a:t>
          </a:r>
          <a:r>
            <a:rPr lang="en-US" sz="1400" dirty="0" smtClean="0"/>
            <a:t> </a:t>
          </a:r>
          <a:r>
            <a:rPr lang="en-US" sz="1400" dirty="0" err="1" smtClean="0"/>
            <a:t>và</a:t>
          </a:r>
          <a:r>
            <a:rPr lang="en-US" sz="1400" dirty="0" smtClean="0"/>
            <a:t> </a:t>
          </a:r>
          <a:r>
            <a:rPr lang="en-US" sz="1400" dirty="0" err="1" smtClean="0"/>
            <a:t>khả</a:t>
          </a:r>
          <a:r>
            <a:rPr lang="en-US" sz="1400" dirty="0" smtClean="0"/>
            <a:t> </a:t>
          </a:r>
          <a:r>
            <a:rPr lang="en-US" sz="1400" dirty="0" err="1" smtClean="0"/>
            <a:t>năng</a:t>
          </a:r>
          <a:r>
            <a:rPr lang="en-US" sz="1400" dirty="0" smtClean="0"/>
            <a:t> </a:t>
          </a:r>
          <a:r>
            <a:rPr lang="en-US" sz="1400" dirty="0" err="1" smtClean="0"/>
            <a:t>sử</a:t>
          </a:r>
          <a:r>
            <a:rPr lang="en-US" sz="1400" dirty="0" smtClean="0"/>
            <a:t> </a:t>
          </a:r>
          <a:r>
            <a:rPr lang="en-US" sz="1400" dirty="0" err="1" smtClean="0"/>
            <a:t>dụng</a:t>
          </a:r>
          <a:r>
            <a:rPr lang="en-US" sz="1400" dirty="0" smtClean="0"/>
            <a:t>.</a:t>
          </a:r>
          <a:endParaRPr lang="en-US" sz="1400" dirty="0"/>
        </a:p>
      </dgm:t>
    </dgm:pt>
    <dgm:pt modelId="{9A443908-CDEA-4E5F-A5FE-A666518E9229}" type="parTrans" cxnId="{73AE6514-DF72-4355-9212-5446DC91AED7}">
      <dgm:prSet/>
      <dgm:spPr/>
      <dgm:t>
        <a:bodyPr/>
        <a:lstStyle/>
        <a:p>
          <a:endParaRPr lang="en-US"/>
        </a:p>
      </dgm:t>
    </dgm:pt>
    <dgm:pt modelId="{25A8D313-FE43-48D8-8824-E7C86354141B}" type="sibTrans" cxnId="{73AE6514-DF72-4355-9212-5446DC91AED7}">
      <dgm:prSet/>
      <dgm:spPr/>
      <dgm:t>
        <a:bodyPr/>
        <a:lstStyle/>
        <a:p>
          <a:endParaRPr lang="en-US"/>
        </a:p>
      </dgm:t>
    </dgm:pt>
    <dgm:pt modelId="{739B5E88-83E6-4635-8FE0-450C5925DE0F}" type="pres">
      <dgm:prSet presAssocID="{6247AF74-B145-40CD-B756-64C876B00213}" presName="linearFlow" presStyleCnt="0">
        <dgm:presLayoutVars>
          <dgm:dir/>
          <dgm:animLvl val="lvl"/>
          <dgm:resizeHandles val="exact"/>
        </dgm:presLayoutVars>
      </dgm:prSet>
      <dgm:spPr/>
      <dgm:t>
        <a:bodyPr/>
        <a:lstStyle/>
        <a:p>
          <a:endParaRPr lang="en-US"/>
        </a:p>
      </dgm:t>
    </dgm:pt>
    <dgm:pt modelId="{16613AA2-D399-4F3C-BC90-4820EA0844E4}" type="pres">
      <dgm:prSet presAssocID="{C309A6DD-3AE8-447F-AAE3-72E08688D185}" presName="composite" presStyleCnt="0"/>
      <dgm:spPr/>
    </dgm:pt>
    <dgm:pt modelId="{3886FB28-E3F4-400B-9011-F17BF5136613}" type="pres">
      <dgm:prSet presAssocID="{C309A6DD-3AE8-447F-AAE3-72E08688D185}" presName="parentText" presStyleLbl="alignNode1" presStyleIdx="0" presStyleCnt="5">
        <dgm:presLayoutVars>
          <dgm:chMax val="1"/>
          <dgm:bulletEnabled val="1"/>
        </dgm:presLayoutVars>
      </dgm:prSet>
      <dgm:spPr/>
      <dgm:t>
        <a:bodyPr/>
        <a:lstStyle/>
        <a:p>
          <a:endParaRPr lang="en-US"/>
        </a:p>
      </dgm:t>
    </dgm:pt>
    <dgm:pt modelId="{E7F66E54-94DE-462A-BD1D-7B01B336BB3A}" type="pres">
      <dgm:prSet presAssocID="{C309A6DD-3AE8-447F-AAE3-72E08688D185}" presName="descendantText" presStyleLbl="alignAcc1" presStyleIdx="0" presStyleCnt="5" custLinFactY="-4740" custLinFactNeighborX="59179" custLinFactNeighborY="-100000">
        <dgm:presLayoutVars>
          <dgm:bulletEnabled val="1"/>
        </dgm:presLayoutVars>
      </dgm:prSet>
      <dgm:spPr/>
      <dgm:t>
        <a:bodyPr/>
        <a:lstStyle/>
        <a:p>
          <a:endParaRPr lang="en-US"/>
        </a:p>
      </dgm:t>
    </dgm:pt>
    <dgm:pt modelId="{284D0F8B-C0AD-46D4-80B8-4777D9C06215}" type="pres">
      <dgm:prSet presAssocID="{1B2E31B6-A93F-43A0-B4D6-13BDAB184C4F}" presName="sp" presStyleCnt="0"/>
      <dgm:spPr/>
    </dgm:pt>
    <dgm:pt modelId="{9FE7A831-E9D4-4B3D-A7F4-A67E2D311A46}" type="pres">
      <dgm:prSet presAssocID="{21885B52-6A59-45A3-B4D0-A24ACA305BB1}" presName="composite" presStyleCnt="0"/>
      <dgm:spPr/>
    </dgm:pt>
    <dgm:pt modelId="{18FD1066-EBA7-4C96-84FA-F144FF19C182}" type="pres">
      <dgm:prSet presAssocID="{21885B52-6A59-45A3-B4D0-A24ACA305BB1}" presName="parentText" presStyleLbl="alignNode1" presStyleIdx="1" presStyleCnt="5">
        <dgm:presLayoutVars>
          <dgm:chMax val="1"/>
          <dgm:bulletEnabled val="1"/>
        </dgm:presLayoutVars>
      </dgm:prSet>
      <dgm:spPr/>
      <dgm:t>
        <a:bodyPr/>
        <a:lstStyle/>
        <a:p>
          <a:endParaRPr lang="en-US"/>
        </a:p>
      </dgm:t>
    </dgm:pt>
    <dgm:pt modelId="{DE7CCEB3-603E-461F-97A6-C5719DC8E2E3}" type="pres">
      <dgm:prSet presAssocID="{21885B52-6A59-45A3-B4D0-A24ACA305BB1}" presName="descendantText" presStyleLbl="alignAcc1" presStyleIdx="1" presStyleCnt="5" custScaleY="112823">
        <dgm:presLayoutVars>
          <dgm:bulletEnabled val="1"/>
        </dgm:presLayoutVars>
      </dgm:prSet>
      <dgm:spPr/>
      <dgm:t>
        <a:bodyPr/>
        <a:lstStyle/>
        <a:p>
          <a:endParaRPr lang="en-US"/>
        </a:p>
      </dgm:t>
    </dgm:pt>
    <dgm:pt modelId="{B79E78F4-F059-4AF8-93C2-6BA655B9026A}" type="pres">
      <dgm:prSet presAssocID="{02288CE5-F491-42E5-AC1C-D44DC8924736}" presName="sp" presStyleCnt="0"/>
      <dgm:spPr/>
    </dgm:pt>
    <dgm:pt modelId="{13F80970-A900-4DF6-A656-0DA8A0E7C870}" type="pres">
      <dgm:prSet presAssocID="{C73CFEFE-8533-4D26-AEA3-65F203549D6C}" presName="composite" presStyleCnt="0"/>
      <dgm:spPr/>
    </dgm:pt>
    <dgm:pt modelId="{AA0F25A2-BA1D-441D-ABAC-A2408440BCE1}" type="pres">
      <dgm:prSet presAssocID="{C73CFEFE-8533-4D26-AEA3-65F203549D6C}" presName="parentText" presStyleLbl="alignNode1" presStyleIdx="2" presStyleCnt="5">
        <dgm:presLayoutVars>
          <dgm:chMax val="1"/>
          <dgm:bulletEnabled val="1"/>
        </dgm:presLayoutVars>
      </dgm:prSet>
      <dgm:spPr/>
      <dgm:t>
        <a:bodyPr/>
        <a:lstStyle/>
        <a:p>
          <a:endParaRPr lang="en-US"/>
        </a:p>
      </dgm:t>
    </dgm:pt>
    <dgm:pt modelId="{2D6379E8-BD2E-4946-81BC-827220BBB75A}" type="pres">
      <dgm:prSet presAssocID="{C73CFEFE-8533-4D26-AEA3-65F203549D6C}" presName="descendantText" presStyleLbl="alignAcc1" presStyleIdx="2" presStyleCnt="5" custScaleY="100937">
        <dgm:presLayoutVars>
          <dgm:bulletEnabled val="1"/>
        </dgm:presLayoutVars>
      </dgm:prSet>
      <dgm:spPr/>
      <dgm:t>
        <a:bodyPr/>
        <a:lstStyle/>
        <a:p>
          <a:endParaRPr lang="en-US"/>
        </a:p>
      </dgm:t>
    </dgm:pt>
    <dgm:pt modelId="{B3716AEB-F3A0-4F9F-97CA-171C7FBD525D}" type="pres">
      <dgm:prSet presAssocID="{9D02235A-2F42-45F4-9CDE-F4F7211D1BAB}" presName="sp" presStyleCnt="0"/>
      <dgm:spPr/>
    </dgm:pt>
    <dgm:pt modelId="{C8369CF3-4C58-4CB4-9481-3918EE444888}" type="pres">
      <dgm:prSet presAssocID="{735AAAC4-F97F-41BA-8512-80D16EB9B8DF}" presName="composite" presStyleCnt="0"/>
      <dgm:spPr/>
    </dgm:pt>
    <dgm:pt modelId="{A808AD73-BA7A-403E-AD5F-AFD4AFF25D73}" type="pres">
      <dgm:prSet presAssocID="{735AAAC4-F97F-41BA-8512-80D16EB9B8DF}" presName="parentText" presStyleLbl="alignNode1" presStyleIdx="3" presStyleCnt="5">
        <dgm:presLayoutVars>
          <dgm:chMax val="1"/>
          <dgm:bulletEnabled val="1"/>
        </dgm:presLayoutVars>
      </dgm:prSet>
      <dgm:spPr/>
      <dgm:t>
        <a:bodyPr/>
        <a:lstStyle/>
        <a:p>
          <a:endParaRPr lang="en-US"/>
        </a:p>
      </dgm:t>
    </dgm:pt>
    <dgm:pt modelId="{94347072-8670-4406-9FC6-2F6CC7B1FE89}" type="pres">
      <dgm:prSet presAssocID="{735AAAC4-F97F-41BA-8512-80D16EB9B8DF}" presName="descendantText" presStyleLbl="alignAcc1" presStyleIdx="3" presStyleCnt="5">
        <dgm:presLayoutVars>
          <dgm:bulletEnabled val="1"/>
        </dgm:presLayoutVars>
      </dgm:prSet>
      <dgm:spPr/>
      <dgm:t>
        <a:bodyPr/>
        <a:lstStyle/>
        <a:p>
          <a:endParaRPr lang="en-US"/>
        </a:p>
      </dgm:t>
    </dgm:pt>
    <dgm:pt modelId="{582C2D31-9DB6-4DAC-B18A-8A10E6E40EBC}" type="pres">
      <dgm:prSet presAssocID="{24F339F7-4081-42C9-AE91-79F55E2C0F82}" presName="sp" presStyleCnt="0"/>
      <dgm:spPr/>
    </dgm:pt>
    <dgm:pt modelId="{DC79FA46-FD38-4386-9CAA-7E6061F70EA0}" type="pres">
      <dgm:prSet presAssocID="{4A840614-B43B-4CB5-9678-03EF9A9EEDFB}" presName="composite" presStyleCnt="0"/>
      <dgm:spPr/>
    </dgm:pt>
    <dgm:pt modelId="{E184B995-EA23-4351-894A-9100F79FF048}" type="pres">
      <dgm:prSet presAssocID="{4A840614-B43B-4CB5-9678-03EF9A9EEDFB}" presName="parentText" presStyleLbl="alignNode1" presStyleIdx="4" presStyleCnt="5">
        <dgm:presLayoutVars>
          <dgm:chMax val="1"/>
          <dgm:bulletEnabled val="1"/>
        </dgm:presLayoutVars>
      </dgm:prSet>
      <dgm:spPr/>
      <dgm:t>
        <a:bodyPr/>
        <a:lstStyle/>
        <a:p>
          <a:endParaRPr lang="en-US"/>
        </a:p>
      </dgm:t>
    </dgm:pt>
    <dgm:pt modelId="{7898E80F-97B5-4EAF-A5B6-90A8436F1875}" type="pres">
      <dgm:prSet presAssocID="{4A840614-B43B-4CB5-9678-03EF9A9EEDFB}" presName="descendantText" presStyleLbl="alignAcc1" presStyleIdx="4" presStyleCnt="5" custScaleY="113411">
        <dgm:presLayoutVars>
          <dgm:bulletEnabled val="1"/>
        </dgm:presLayoutVars>
      </dgm:prSet>
      <dgm:spPr/>
      <dgm:t>
        <a:bodyPr/>
        <a:lstStyle/>
        <a:p>
          <a:endParaRPr lang="en-US"/>
        </a:p>
      </dgm:t>
    </dgm:pt>
  </dgm:ptLst>
  <dgm:cxnLst>
    <dgm:cxn modelId="{85C7E5DB-BBDA-49A7-86F5-F4814BCB0AED}" type="presOf" srcId="{B2F76E79-AB78-45F9-B0A6-C79C2615C17C}" destId="{E7F66E54-94DE-462A-BD1D-7B01B336BB3A}" srcOrd="0" destOrd="2" presId="urn:microsoft.com/office/officeart/2005/8/layout/chevron2"/>
    <dgm:cxn modelId="{1982CF12-9C4F-4F5D-8298-9143DCEC9518}" srcId="{6247AF74-B145-40CD-B756-64C876B00213}" destId="{C309A6DD-3AE8-447F-AAE3-72E08688D185}" srcOrd="0" destOrd="0" parTransId="{76348AD5-AB0A-4EB8-8B9A-F22A216B12DC}" sibTransId="{1B2E31B6-A93F-43A0-B4D6-13BDAB184C4F}"/>
    <dgm:cxn modelId="{83093C45-E6D1-4760-8ED7-8F85B24DB552}" type="presOf" srcId="{4670C03E-1EC5-49D6-85BA-7FDDDFD3375A}" destId="{E7F66E54-94DE-462A-BD1D-7B01B336BB3A}" srcOrd="0" destOrd="0" presId="urn:microsoft.com/office/officeart/2005/8/layout/chevron2"/>
    <dgm:cxn modelId="{24B1FEBB-6BBF-4A6A-8F70-ADBBAFBA0A08}" srcId="{C309A6DD-3AE8-447F-AAE3-72E08688D185}" destId="{4670C03E-1EC5-49D6-85BA-7FDDDFD3375A}" srcOrd="0" destOrd="0" parTransId="{4FCCC87A-560B-4960-A60F-9E3BC0D93140}" sibTransId="{8C7665AA-855C-45D3-B406-181612240680}"/>
    <dgm:cxn modelId="{203E72A5-F00C-4DD0-9074-1A912C538F6F}" type="presOf" srcId="{C73CFEFE-8533-4D26-AEA3-65F203549D6C}" destId="{AA0F25A2-BA1D-441D-ABAC-A2408440BCE1}" srcOrd="0" destOrd="0" presId="urn:microsoft.com/office/officeart/2005/8/layout/chevron2"/>
    <dgm:cxn modelId="{3E226513-78CE-4122-8102-28BDE8903773}" srcId="{6247AF74-B145-40CD-B756-64C876B00213}" destId="{21885B52-6A59-45A3-B4D0-A24ACA305BB1}" srcOrd="1" destOrd="0" parTransId="{941A757D-7922-4BFF-9186-91F711BB5A51}" sibTransId="{02288CE5-F491-42E5-AC1C-D44DC8924736}"/>
    <dgm:cxn modelId="{0FBC85A8-0884-4146-96F9-482149030DA5}" type="presOf" srcId="{02784437-087C-43AB-8CE8-F55F3E39A7AA}" destId="{DE7CCEB3-603E-461F-97A6-C5719DC8E2E3}" srcOrd="0" destOrd="0" presId="urn:microsoft.com/office/officeart/2005/8/layout/chevron2"/>
    <dgm:cxn modelId="{95111875-4E43-4045-A493-5F339116D08C}" type="presOf" srcId="{6247AF74-B145-40CD-B756-64C876B00213}" destId="{739B5E88-83E6-4635-8FE0-450C5925DE0F}" srcOrd="0" destOrd="0" presId="urn:microsoft.com/office/officeart/2005/8/layout/chevron2"/>
    <dgm:cxn modelId="{9A909925-ABAD-4811-981E-D06F4E14158A}" srcId="{C309A6DD-3AE8-447F-AAE3-72E08688D185}" destId="{1C8A656B-85B6-47DA-A015-697848E5D335}" srcOrd="1" destOrd="0" parTransId="{30A63754-AB94-4136-8DCF-7F1C34CF8C91}" sibTransId="{EA2D9732-E7AF-4526-985F-2DE9C56AB0F4}"/>
    <dgm:cxn modelId="{73AE6514-DF72-4355-9212-5446DC91AED7}" srcId="{4A840614-B43B-4CB5-9678-03EF9A9EEDFB}" destId="{B267299F-FC6E-4BA4-8795-784F1CCFD64F}" srcOrd="0" destOrd="0" parTransId="{9A443908-CDEA-4E5F-A5FE-A666518E9229}" sibTransId="{25A8D313-FE43-48D8-8824-E7C86354141B}"/>
    <dgm:cxn modelId="{D04A6024-ABA4-4701-9B5F-3163F8011203}" type="presOf" srcId="{4A840614-B43B-4CB5-9678-03EF9A9EEDFB}" destId="{E184B995-EA23-4351-894A-9100F79FF048}" srcOrd="0" destOrd="0" presId="urn:microsoft.com/office/officeart/2005/8/layout/chevron2"/>
    <dgm:cxn modelId="{AADDA15C-E365-4F40-875C-2ED2B025486E}" type="presOf" srcId="{B267299F-FC6E-4BA4-8795-784F1CCFD64F}" destId="{7898E80F-97B5-4EAF-A5B6-90A8436F1875}" srcOrd="0" destOrd="0" presId="urn:microsoft.com/office/officeart/2005/8/layout/chevron2"/>
    <dgm:cxn modelId="{EDD5AEAB-EF1D-4B0A-8BA9-705AAEF9EA64}" srcId="{21885B52-6A59-45A3-B4D0-A24ACA305BB1}" destId="{02784437-087C-43AB-8CE8-F55F3E39A7AA}" srcOrd="0" destOrd="0" parTransId="{8533F9CC-4CA2-46A0-930E-837A8A868B57}" sibTransId="{69CB0340-87C5-4FA0-97DB-FC536E5885EF}"/>
    <dgm:cxn modelId="{2FD13715-29C8-4B2F-B429-9D87C7E0D961}" type="presOf" srcId="{21885B52-6A59-45A3-B4D0-A24ACA305BB1}" destId="{18FD1066-EBA7-4C96-84FA-F144FF19C182}" srcOrd="0" destOrd="0" presId="urn:microsoft.com/office/officeart/2005/8/layout/chevron2"/>
    <dgm:cxn modelId="{9B2E5AE8-C46F-4F8E-94A8-661A5611EE81}" type="presOf" srcId="{133E4896-1E23-47E3-9BAA-0F538A07405D}" destId="{94347072-8670-4406-9FC6-2F6CC7B1FE89}" srcOrd="0" destOrd="0" presId="urn:microsoft.com/office/officeart/2005/8/layout/chevron2"/>
    <dgm:cxn modelId="{A614E233-435D-40AD-8A21-05EF5CCEED8A}" type="presOf" srcId="{735AAAC4-F97F-41BA-8512-80D16EB9B8DF}" destId="{A808AD73-BA7A-403E-AD5F-AFD4AFF25D73}" srcOrd="0" destOrd="0" presId="urn:microsoft.com/office/officeart/2005/8/layout/chevron2"/>
    <dgm:cxn modelId="{53B394E8-575A-41E9-B7AB-68FD525ADAE9}" type="presOf" srcId="{C309A6DD-3AE8-447F-AAE3-72E08688D185}" destId="{3886FB28-E3F4-400B-9011-F17BF5136613}" srcOrd="0" destOrd="0" presId="urn:microsoft.com/office/officeart/2005/8/layout/chevron2"/>
    <dgm:cxn modelId="{5720F793-5A9C-4134-BE49-645B93A07520}" type="presOf" srcId="{5FE933AD-FD26-4695-A095-308B3501D0A2}" destId="{2D6379E8-BD2E-4946-81BC-827220BBB75A}" srcOrd="0" destOrd="0" presId="urn:microsoft.com/office/officeart/2005/8/layout/chevron2"/>
    <dgm:cxn modelId="{5258D4C9-3DD0-46BF-A5A1-AEB91E7D4E88}" srcId="{C73CFEFE-8533-4D26-AEA3-65F203549D6C}" destId="{5FE933AD-FD26-4695-A095-308B3501D0A2}" srcOrd="0" destOrd="0" parTransId="{B06A1370-B486-4F6C-8B2C-86941758020A}" sibTransId="{7B24EB12-D1C9-4B1F-A324-74345C834CD5}"/>
    <dgm:cxn modelId="{C181F9B9-BE46-4723-AC96-9CD5FC09C049}" srcId="{6247AF74-B145-40CD-B756-64C876B00213}" destId="{4A840614-B43B-4CB5-9678-03EF9A9EEDFB}" srcOrd="4" destOrd="0" parTransId="{0AB5B7C7-46CA-4341-ABEB-6E744941FB91}" sibTransId="{44BA918D-60FB-4A92-A108-2C2C4C3A38D3}"/>
    <dgm:cxn modelId="{6E6C3621-8810-4864-82B0-81C4AD023F94}" srcId="{C309A6DD-3AE8-447F-AAE3-72E08688D185}" destId="{B2F76E79-AB78-45F9-B0A6-C79C2615C17C}" srcOrd="2" destOrd="0" parTransId="{DF94774A-389B-4D57-8B6E-BDCDA696AB84}" sibTransId="{AB1CF449-D3D6-4C86-9F32-92E0D1C408CF}"/>
    <dgm:cxn modelId="{F4E54D44-9F5A-4E8C-A7ED-5CA1B679AE27}" srcId="{735AAAC4-F97F-41BA-8512-80D16EB9B8DF}" destId="{133E4896-1E23-47E3-9BAA-0F538A07405D}" srcOrd="0" destOrd="0" parTransId="{74D33B17-F133-47CC-8D70-22E4CADBA0F2}" sibTransId="{DC7C9666-438A-47C1-85AB-3AF5CB50A0AC}"/>
    <dgm:cxn modelId="{FA1BBF4D-7085-4CF3-B7BD-B578D5992BFE}" type="presOf" srcId="{1C8A656B-85B6-47DA-A015-697848E5D335}" destId="{E7F66E54-94DE-462A-BD1D-7B01B336BB3A}" srcOrd="0" destOrd="1" presId="urn:microsoft.com/office/officeart/2005/8/layout/chevron2"/>
    <dgm:cxn modelId="{81249517-B23F-477C-B2CE-F772F199DD4F}" srcId="{6247AF74-B145-40CD-B756-64C876B00213}" destId="{735AAAC4-F97F-41BA-8512-80D16EB9B8DF}" srcOrd="3" destOrd="0" parTransId="{87CC4D79-425B-473E-9CED-41C9CCBE2929}" sibTransId="{24F339F7-4081-42C9-AE91-79F55E2C0F82}"/>
    <dgm:cxn modelId="{34916E37-6696-42D6-A163-AC9335B3A472}" srcId="{6247AF74-B145-40CD-B756-64C876B00213}" destId="{C73CFEFE-8533-4D26-AEA3-65F203549D6C}" srcOrd="2" destOrd="0" parTransId="{74569251-EBF6-47D4-A74B-5CA1658B8731}" sibTransId="{9D02235A-2F42-45F4-9CDE-F4F7211D1BAB}"/>
    <dgm:cxn modelId="{884B9B7B-E0EF-4BE5-B77E-D20CAA6105DF}" type="presParOf" srcId="{739B5E88-83E6-4635-8FE0-450C5925DE0F}" destId="{16613AA2-D399-4F3C-BC90-4820EA0844E4}" srcOrd="0" destOrd="0" presId="urn:microsoft.com/office/officeart/2005/8/layout/chevron2"/>
    <dgm:cxn modelId="{66A46BA0-5B54-4151-A021-C4DE14D2481A}" type="presParOf" srcId="{16613AA2-D399-4F3C-BC90-4820EA0844E4}" destId="{3886FB28-E3F4-400B-9011-F17BF5136613}" srcOrd="0" destOrd="0" presId="urn:microsoft.com/office/officeart/2005/8/layout/chevron2"/>
    <dgm:cxn modelId="{D4DA2A66-8CB5-4B11-BD5F-18E8B584292B}" type="presParOf" srcId="{16613AA2-D399-4F3C-BC90-4820EA0844E4}" destId="{E7F66E54-94DE-462A-BD1D-7B01B336BB3A}" srcOrd="1" destOrd="0" presId="urn:microsoft.com/office/officeart/2005/8/layout/chevron2"/>
    <dgm:cxn modelId="{7C0DA734-C346-469A-A46D-9DD3091CB6A4}" type="presParOf" srcId="{739B5E88-83E6-4635-8FE0-450C5925DE0F}" destId="{284D0F8B-C0AD-46D4-80B8-4777D9C06215}" srcOrd="1" destOrd="0" presId="urn:microsoft.com/office/officeart/2005/8/layout/chevron2"/>
    <dgm:cxn modelId="{F6D9320F-3963-457F-AA6F-C3DE46ECB7A7}" type="presParOf" srcId="{739B5E88-83E6-4635-8FE0-450C5925DE0F}" destId="{9FE7A831-E9D4-4B3D-A7F4-A67E2D311A46}" srcOrd="2" destOrd="0" presId="urn:microsoft.com/office/officeart/2005/8/layout/chevron2"/>
    <dgm:cxn modelId="{ABEE3836-DFBD-4418-888B-6AFD80B2F093}" type="presParOf" srcId="{9FE7A831-E9D4-4B3D-A7F4-A67E2D311A46}" destId="{18FD1066-EBA7-4C96-84FA-F144FF19C182}" srcOrd="0" destOrd="0" presId="urn:microsoft.com/office/officeart/2005/8/layout/chevron2"/>
    <dgm:cxn modelId="{65BE50C4-87FD-4B02-AF32-CF0B3352A7E9}" type="presParOf" srcId="{9FE7A831-E9D4-4B3D-A7F4-A67E2D311A46}" destId="{DE7CCEB3-603E-461F-97A6-C5719DC8E2E3}" srcOrd="1" destOrd="0" presId="urn:microsoft.com/office/officeart/2005/8/layout/chevron2"/>
    <dgm:cxn modelId="{3DDF09A7-3A0F-4554-B11C-24CC649E75A9}" type="presParOf" srcId="{739B5E88-83E6-4635-8FE0-450C5925DE0F}" destId="{B79E78F4-F059-4AF8-93C2-6BA655B9026A}" srcOrd="3" destOrd="0" presId="urn:microsoft.com/office/officeart/2005/8/layout/chevron2"/>
    <dgm:cxn modelId="{8B4DC146-4E12-4746-B450-E3BAEE550D7B}" type="presParOf" srcId="{739B5E88-83E6-4635-8FE0-450C5925DE0F}" destId="{13F80970-A900-4DF6-A656-0DA8A0E7C870}" srcOrd="4" destOrd="0" presId="urn:microsoft.com/office/officeart/2005/8/layout/chevron2"/>
    <dgm:cxn modelId="{42ED5495-9350-47CA-BEBD-D3D6519D6AC6}" type="presParOf" srcId="{13F80970-A900-4DF6-A656-0DA8A0E7C870}" destId="{AA0F25A2-BA1D-441D-ABAC-A2408440BCE1}" srcOrd="0" destOrd="0" presId="urn:microsoft.com/office/officeart/2005/8/layout/chevron2"/>
    <dgm:cxn modelId="{240EE7D0-CF57-4B3A-98B1-D1F651DFA523}" type="presParOf" srcId="{13F80970-A900-4DF6-A656-0DA8A0E7C870}" destId="{2D6379E8-BD2E-4946-81BC-827220BBB75A}" srcOrd="1" destOrd="0" presId="urn:microsoft.com/office/officeart/2005/8/layout/chevron2"/>
    <dgm:cxn modelId="{2B5D4C7A-525E-4AE1-AD94-819F1C4EB304}" type="presParOf" srcId="{739B5E88-83E6-4635-8FE0-450C5925DE0F}" destId="{B3716AEB-F3A0-4F9F-97CA-171C7FBD525D}" srcOrd="5" destOrd="0" presId="urn:microsoft.com/office/officeart/2005/8/layout/chevron2"/>
    <dgm:cxn modelId="{EC4EA30D-FB9F-4CC5-9010-8BFB8B171004}" type="presParOf" srcId="{739B5E88-83E6-4635-8FE0-450C5925DE0F}" destId="{C8369CF3-4C58-4CB4-9481-3918EE444888}" srcOrd="6" destOrd="0" presId="urn:microsoft.com/office/officeart/2005/8/layout/chevron2"/>
    <dgm:cxn modelId="{79672499-1241-4F77-9A6C-32274EE64CEB}" type="presParOf" srcId="{C8369CF3-4C58-4CB4-9481-3918EE444888}" destId="{A808AD73-BA7A-403E-AD5F-AFD4AFF25D73}" srcOrd="0" destOrd="0" presId="urn:microsoft.com/office/officeart/2005/8/layout/chevron2"/>
    <dgm:cxn modelId="{FFDBED17-D069-4CA6-82FF-ABB22B11368A}" type="presParOf" srcId="{C8369CF3-4C58-4CB4-9481-3918EE444888}" destId="{94347072-8670-4406-9FC6-2F6CC7B1FE89}" srcOrd="1" destOrd="0" presId="urn:microsoft.com/office/officeart/2005/8/layout/chevron2"/>
    <dgm:cxn modelId="{54DD6092-D7B8-4ED2-9C3C-2F02EBC11976}" type="presParOf" srcId="{739B5E88-83E6-4635-8FE0-450C5925DE0F}" destId="{582C2D31-9DB6-4DAC-B18A-8A10E6E40EBC}" srcOrd="7" destOrd="0" presId="urn:microsoft.com/office/officeart/2005/8/layout/chevron2"/>
    <dgm:cxn modelId="{49D0C12E-6B10-42F3-B59B-C6131DC9FB2A}" type="presParOf" srcId="{739B5E88-83E6-4635-8FE0-450C5925DE0F}" destId="{DC79FA46-FD38-4386-9CAA-7E6061F70EA0}" srcOrd="8" destOrd="0" presId="urn:microsoft.com/office/officeart/2005/8/layout/chevron2"/>
    <dgm:cxn modelId="{2E3B9771-B0CD-4CB7-A801-9D5E37178811}" type="presParOf" srcId="{DC79FA46-FD38-4386-9CAA-7E6061F70EA0}" destId="{E184B995-EA23-4351-894A-9100F79FF048}" srcOrd="0" destOrd="0" presId="urn:microsoft.com/office/officeart/2005/8/layout/chevron2"/>
    <dgm:cxn modelId="{597BC423-2E69-4833-A98E-A00CD2EE7364}" type="presParOf" srcId="{DC79FA46-FD38-4386-9CAA-7E6061F70EA0}" destId="{7898E80F-97B5-4EAF-A5B6-90A8436F1875}" srcOrd="1" destOrd="0" presId="urn:microsoft.com/office/officeart/2005/8/layout/chevron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DC95C-30D4-4679-92EB-24505796BBAC}">
      <dsp:nvSpPr>
        <dsp:cNvPr id="0" name=""/>
        <dsp:cNvSpPr/>
      </dsp:nvSpPr>
      <dsp:spPr>
        <a:xfrm>
          <a:off x="908738" y="0"/>
          <a:ext cx="4452532" cy="4452532"/>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F83598-00CD-4150-A44A-7E6B3209B53E}">
      <dsp:nvSpPr>
        <dsp:cNvPr id="0" name=""/>
        <dsp:cNvSpPr/>
      </dsp:nvSpPr>
      <dsp:spPr>
        <a:xfrm>
          <a:off x="1160778" y="325159"/>
          <a:ext cx="1855726" cy="178101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100000"/>
            </a:lnSpc>
            <a:spcBef>
              <a:spcPct val="0"/>
            </a:spcBef>
            <a:spcAft>
              <a:spcPct val="35000"/>
            </a:spcAft>
          </a:pPr>
          <a:r>
            <a:rPr lang="en-US" sz="1100" kern="1200" dirty="0" smtClean="0"/>
            <a:t>- </a:t>
          </a:r>
          <a:r>
            <a:rPr lang="en-US" sz="1100" kern="1200" dirty="0" err="1" smtClean="0"/>
            <a:t>Kỹ</a:t>
          </a:r>
          <a:r>
            <a:rPr lang="en-US" sz="1100" kern="1200" dirty="0" smtClean="0"/>
            <a:t> </a:t>
          </a:r>
          <a:r>
            <a:rPr lang="en-US" sz="1100" kern="1200" dirty="0" err="1" smtClean="0"/>
            <a:t>năng</a:t>
          </a:r>
          <a:r>
            <a:rPr lang="en-US" sz="1100" kern="1200" dirty="0" smtClean="0"/>
            <a:t> </a:t>
          </a:r>
          <a:r>
            <a:rPr lang="en-US" sz="1100" kern="1200" dirty="0" err="1" smtClean="0"/>
            <a:t>giao</a:t>
          </a:r>
          <a:r>
            <a:rPr lang="en-US" sz="1100" kern="1200" dirty="0" smtClean="0"/>
            <a:t> </a:t>
          </a:r>
          <a:r>
            <a:rPr lang="en-US" sz="1100" kern="1200" dirty="0" err="1" smtClean="0"/>
            <a:t>tiếp</a:t>
          </a:r>
          <a:endParaRPr lang="en-US" sz="1100" kern="1200" dirty="0" smtClean="0"/>
        </a:p>
        <a:p>
          <a:pPr lvl="0" algn="l" defTabSz="488950">
            <a:lnSpc>
              <a:spcPct val="100000"/>
            </a:lnSpc>
            <a:spcBef>
              <a:spcPct val="0"/>
            </a:spcBef>
            <a:spcAft>
              <a:spcPct val="35000"/>
            </a:spcAft>
          </a:pPr>
          <a:r>
            <a:rPr lang="en-US" sz="1100" kern="1200" dirty="0" smtClean="0"/>
            <a:t>- </a:t>
          </a:r>
          <a:r>
            <a:rPr lang="en-US" sz="1100" kern="1200" dirty="0" err="1" smtClean="0"/>
            <a:t>Kỹ</a:t>
          </a:r>
          <a:r>
            <a:rPr lang="en-US" sz="1100" kern="1200" dirty="0" smtClean="0"/>
            <a:t> </a:t>
          </a:r>
          <a:r>
            <a:rPr lang="en-US" sz="1100" kern="1200" dirty="0" err="1" smtClean="0"/>
            <a:t>năng</a:t>
          </a:r>
          <a:r>
            <a:rPr lang="en-US" sz="1100" kern="1200" dirty="0" smtClean="0"/>
            <a:t> </a:t>
          </a:r>
          <a:r>
            <a:rPr lang="en-US" sz="1100" kern="1200" dirty="0" err="1" smtClean="0"/>
            <a:t>đàm</a:t>
          </a:r>
          <a:r>
            <a:rPr lang="en-US" sz="1100" kern="1200" dirty="0" smtClean="0"/>
            <a:t> </a:t>
          </a:r>
          <a:r>
            <a:rPr lang="en-US" sz="1100" kern="1200" dirty="0" err="1" smtClean="0"/>
            <a:t>phán</a:t>
          </a:r>
          <a:r>
            <a:rPr lang="en-US" sz="1100" kern="1200" dirty="0" smtClean="0"/>
            <a:t> </a:t>
          </a:r>
          <a:r>
            <a:rPr lang="en-US" sz="1100" kern="1200" dirty="0" err="1" smtClean="0"/>
            <a:t>thuyết</a:t>
          </a:r>
          <a:r>
            <a:rPr lang="en-US" sz="1100" kern="1200" dirty="0" smtClean="0"/>
            <a:t> </a:t>
          </a:r>
          <a:r>
            <a:rPr lang="en-US" sz="1100" kern="1200" dirty="0" err="1" smtClean="0"/>
            <a:t>phục</a:t>
          </a:r>
          <a:endParaRPr lang="en-US" sz="1100" kern="1200" dirty="0" smtClean="0"/>
        </a:p>
        <a:p>
          <a:pPr lvl="0" algn="l" defTabSz="488950">
            <a:lnSpc>
              <a:spcPct val="100000"/>
            </a:lnSpc>
            <a:spcBef>
              <a:spcPct val="0"/>
            </a:spcBef>
            <a:spcAft>
              <a:spcPct val="35000"/>
            </a:spcAft>
          </a:pPr>
          <a:r>
            <a:rPr lang="en-US" sz="1100" kern="1200" dirty="0" smtClean="0"/>
            <a:t>- </a:t>
          </a:r>
          <a:r>
            <a:rPr lang="en-US" sz="1100" kern="1200" dirty="0" err="1" smtClean="0"/>
            <a:t>Kỹ</a:t>
          </a:r>
          <a:r>
            <a:rPr lang="en-US" sz="1100" kern="1200" dirty="0" smtClean="0"/>
            <a:t> </a:t>
          </a:r>
          <a:r>
            <a:rPr lang="en-US" sz="1100" kern="1200" dirty="0" err="1" smtClean="0"/>
            <a:t>năng</a:t>
          </a:r>
          <a:r>
            <a:rPr lang="en-US" sz="1100" kern="1200" dirty="0" smtClean="0"/>
            <a:t> </a:t>
          </a:r>
          <a:r>
            <a:rPr lang="en-US" sz="1100" kern="1200" dirty="0" err="1" smtClean="0"/>
            <a:t>quản</a:t>
          </a:r>
          <a:r>
            <a:rPr lang="en-US" sz="1100" kern="1200" dirty="0" smtClean="0"/>
            <a:t> </a:t>
          </a:r>
          <a:r>
            <a:rPr lang="en-US" sz="1100" kern="1200" dirty="0" err="1" smtClean="0"/>
            <a:t>lý</a:t>
          </a:r>
          <a:r>
            <a:rPr lang="en-US" sz="1100" kern="1200" dirty="0" smtClean="0"/>
            <a:t> </a:t>
          </a:r>
          <a:r>
            <a:rPr lang="en-US" sz="1100" kern="1200" dirty="0" err="1" smtClean="0"/>
            <a:t>dự</a:t>
          </a:r>
          <a:r>
            <a:rPr lang="en-US" sz="1100" kern="1200" dirty="0" smtClean="0"/>
            <a:t> </a:t>
          </a:r>
          <a:r>
            <a:rPr lang="en-US" sz="1100" kern="1200" dirty="0" err="1" smtClean="0"/>
            <a:t>án</a:t>
          </a:r>
          <a:endParaRPr lang="en-US" sz="1100" kern="1200" dirty="0" smtClean="0"/>
        </a:p>
        <a:p>
          <a:pPr lvl="0" algn="l" defTabSz="488950">
            <a:lnSpc>
              <a:spcPct val="100000"/>
            </a:lnSpc>
            <a:spcBef>
              <a:spcPct val="0"/>
            </a:spcBef>
            <a:spcAft>
              <a:spcPct val="35000"/>
            </a:spcAft>
          </a:pPr>
          <a:r>
            <a:rPr lang="en-US" sz="1100" kern="1200" dirty="0" smtClean="0"/>
            <a:t>- </a:t>
          </a:r>
          <a:r>
            <a:rPr lang="en-US" sz="1100" kern="1200" dirty="0" err="1" smtClean="0"/>
            <a:t>Kỹ</a:t>
          </a:r>
          <a:r>
            <a:rPr lang="en-US" sz="1100" kern="1200" dirty="0" smtClean="0"/>
            <a:t> </a:t>
          </a:r>
          <a:r>
            <a:rPr lang="en-US" sz="1100" kern="1200" dirty="0" err="1" smtClean="0"/>
            <a:t>năng</a:t>
          </a:r>
          <a:r>
            <a:rPr lang="en-US" sz="1100" kern="1200" dirty="0" smtClean="0"/>
            <a:t> </a:t>
          </a:r>
          <a:r>
            <a:rPr lang="en-US" sz="1100" kern="1200" dirty="0" err="1" smtClean="0"/>
            <a:t>làm</a:t>
          </a:r>
          <a:r>
            <a:rPr lang="en-US" sz="1100" kern="1200" dirty="0" smtClean="0"/>
            <a:t> </a:t>
          </a:r>
          <a:r>
            <a:rPr lang="en-US" sz="1100" kern="1200" dirty="0" err="1" smtClean="0"/>
            <a:t>việc</a:t>
          </a:r>
          <a:r>
            <a:rPr lang="en-US" sz="1100" kern="1200" dirty="0" smtClean="0"/>
            <a:t> </a:t>
          </a:r>
          <a:r>
            <a:rPr lang="en-US" sz="1100" kern="1200" dirty="0" err="1" smtClean="0"/>
            <a:t>nhóm</a:t>
          </a:r>
          <a:endParaRPr lang="en-US" sz="1100" kern="1200" dirty="0" smtClean="0"/>
        </a:p>
        <a:p>
          <a:pPr lvl="0" algn="l" defTabSz="488950">
            <a:lnSpc>
              <a:spcPct val="100000"/>
            </a:lnSpc>
            <a:spcBef>
              <a:spcPct val="0"/>
            </a:spcBef>
            <a:spcAft>
              <a:spcPct val="35000"/>
            </a:spcAft>
          </a:pPr>
          <a:r>
            <a:rPr lang="en-US" sz="1100" kern="1200" dirty="0" smtClean="0"/>
            <a:t>- </a:t>
          </a:r>
          <a:r>
            <a:rPr lang="en-US" sz="1100" kern="1200" dirty="0" err="1" smtClean="0"/>
            <a:t>Kỹ</a:t>
          </a:r>
          <a:r>
            <a:rPr lang="en-US" sz="1100" kern="1200" dirty="0" smtClean="0"/>
            <a:t> </a:t>
          </a:r>
          <a:r>
            <a:rPr lang="en-US" sz="1100" kern="1200" dirty="0" err="1" smtClean="0"/>
            <a:t>năng</a:t>
          </a:r>
          <a:r>
            <a:rPr lang="en-US" sz="1100" kern="1200" dirty="0" smtClean="0"/>
            <a:t> </a:t>
          </a:r>
          <a:r>
            <a:rPr lang="en-US" sz="1100" kern="1200" dirty="0" err="1" smtClean="0"/>
            <a:t>lãnh</a:t>
          </a:r>
          <a:r>
            <a:rPr lang="en-US" sz="1100" kern="1200" dirty="0" smtClean="0"/>
            <a:t> </a:t>
          </a:r>
          <a:r>
            <a:rPr lang="en-US" sz="1100" kern="1200" dirty="0" err="1" smtClean="0"/>
            <a:t>đạo</a:t>
          </a:r>
          <a:endParaRPr lang="en-US" sz="1100" kern="1200" dirty="0" smtClean="0"/>
        </a:p>
        <a:p>
          <a:pPr lvl="0" algn="l" defTabSz="488950">
            <a:lnSpc>
              <a:spcPct val="100000"/>
            </a:lnSpc>
            <a:spcBef>
              <a:spcPct val="0"/>
            </a:spcBef>
            <a:spcAft>
              <a:spcPct val="35000"/>
            </a:spcAft>
          </a:pPr>
          <a:r>
            <a:rPr lang="en-US" sz="1100" kern="1200" dirty="0" smtClean="0"/>
            <a:t>- </a:t>
          </a:r>
          <a:r>
            <a:rPr lang="en-US" sz="1100" kern="1200" dirty="0" err="1" smtClean="0"/>
            <a:t>Kỹ</a:t>
          </a:r>
          <a:r>
            <a:rPr lang="en-US" sz="1100" kern="1200" dirty="0" smtClean="0"/>
            <a:t> </a:t>
          </a:r>
          <a:r>
            <a:rPr lang="en-US" sz="1100" kern="1200" dirty="0" err="1" smtClean="0"/>
            <a:t>năng</a:t>
          </a:r>
          <a:r>
            <a:rPr lang="en-US" sz="1100" kern="1200" dirty="0" smtClean="0"/>
            <a:t> </a:t>
          </a:r>
          <a:r>
            <a:rPr lang="en-US" sz="1100" kern="1200" dirty="0" err="1" smtClean="0"/>
            <a:t>tư</a:t>
          </a:r>
          <a:r>
            <a:rPr lang="en-US" sz="1100" kern="1200" dirty="0" smtClean="0"/>
            <a:t> </a:t>
          </a:r>
          <a:r>
            <a:rPr lang="en-US" sz="1100" kern="1200" dirty="0" err="1" smtClean="0"/>
            <a:t>duy</a:t>
          </a:r>
          <a:r>
            <a:rPr lang="en-US" sz="1100" kern="1200" dirty="0" smtClean="0"/>
            <a:t> </a:t>
          </a:r>
          <a:r>
            <a:rPr lang="en-US" sz="1100" kern="1200" dirty="0" err="1" smtClean="0"/>
            <a:t>phản</a:t>
          </a:r>
          <a:r>
            <a:rPr lang="en-US" sz="1100" kern="1200" dirty="0" smtClean="0"/>
            <a:t> </a:t>
          </a:r>
          <a:r>
            <a:rPr lang="en-US" sz="1100" kern="1200" dirty="0" err="1" smtClean="0"/>
            <a:t>biện</a:t>
          </a:r>
          <a:endParaRPr lang="en-US" sz="1100" kern="1200" dirty="0"/>
        </a:p>
      </dsp:txBody>
      <dsp:txXfrm>
        <a:off x="1247720" y="412101"/>
        <a:ext cx="1681842" cy="1607128"/>
      </dsp:txXfrm>
    </dsp:sp>
    <dsp:sp modelId="{09A2C5A5-BEFA-428B-8929-403840734E36}">
      <dsp:nvSpPr>
        <dsp:cNvPr id="0" name=""/>
        <dsp:cNvSpPr/>
      </dsp:nvSpPr>
      <dsp:spPr>
        <a:xfrm>
          <a:off x="3251260" y="321419"/>
          <a:ext cx="1911080" cy="180762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kern="1200" dirty="0" smtClean="0"/>
            <a:t>- </a:t>
          </a:r>
          <a:r>
            <a:rPr lang="en-US" sz="1100" kern="1200" dirty="0" err="1" smtClean="0"/>
            <a:t>Kỹ</a:t>
          </a:r>
          <a:r>
            <a:rPr lang="en-US" sz="1100" kern="1200" dirty="0" smtClean="0"/>
            <a:t> </a:t>
          </a:r>
          <a:r>
            <a:rPr lang="en-US" sz="1100" kern="1200" dirty="0" err="1" smtClean="0"/>
            <a:t>năng</a:t>
          </a:r>
          <a:r>
            <a:rPr lang="en-US" sz="1100" kern="1200" dirty="0" smtClean="0"/>
            <a:t> </a:t>
          </a:r>
          <a:r>
            <a:rPr lang="en-US" sz="1100" kern="1200" dirty="0" err="1" smtClean="0"/>
            <a:t>khơi</a:t>
          </a:r>
          <a:r>
            <a:rPr lang="en-US" sz="1100" kern="1200" dirty="0" smtClean="0"/>
            <a:t> </a:t>
          </a:r>
          <a:r>
            <a:rPr lang="en-US" sz="1100" kern="1200" dirty="0" err="1" smtClean="0"/>
            <a:t>gợi</a:t>
          </a:r>
          <a:r>
            <a:rPr lang="en-US" sz="1100" kern="1200" dirty="0" smtClean="0"/>
            <a:t> </a:t>
          </a:r>
          <a:r>
            <a:rPr lang="en-US" sz="1100" kern="1200" dirty="0" err="1" smtClean="0"/>
            <a:t>yêu</a:t>
          </a:r>
          <a:r>
            <a:rPr lang="en-US" sz="1100" kern="1200" dirty="0" smtClean="0"/>
            <a:t> </a:t>
          </a:r>
          <a:r>
            <a:rPr lang="en-US" sz="1100" kern="1200" dirty="0" err="1" smtClean="0"/>
            <a:t>cầu</a:t>
          </a:r>
          <a:endParaRPr lang="en-US" sz="1100" kern="1200" dirty="0" smtClean="0"/>
        </a:p>
        <a:p>
          <a:pPr lvl="0" algn="l" defTabSz="488950">
            <a:lnSpc>
              <a:spcPct val="90000"/>
            </a:lnSpc>
            <a:spcBef>
              <a:spcPct val="0"/>
            </a:spcBef>
            <a:spcAft>
              <a:spcPct val="35000"/>
            </a:spcAft>
          </a:pPr>
          <a:r>
            <a:rPr lang="en-US" sz="1100" kern="1200" dirty="0" smtClean="0"/>
            <a:t>- </a:t>
          </a:r>
          <a:r>
            <a:rPr lang="en-US" sz="1100" kern="1200" dirty="0" err="1" smtClean="0"/>
            <a:t>Kỹ</a:t>
          </a:r>
          <a:r>
            <a:rPr lang="en-US" sz="1100" kern="1200" dirty="0" smtClean="0"/>
            <a:t> </a:t>
          </a:r>
          <a:r>
            <a:rPr lang="en-US" sz="1100" kern="1200" dirty="0" err="1" smtClean="0"/>
            <a:t>năng</a:t>
          </a:r>
          <a:r>
            <a:rPr lang="en-US" sz="1100" kern="1200" dirty="0" smtClean="0"/>
            <a:t> </a:t>
          </a:r>
          <a:r>
            <a:rPr lang="en-US" sz="1100" kern="1200" dirty="0" err="1" smtClean="0"/>
            <a:t>phân</a:t>
          </a:r>
          <a:r>
            <a:rPr lang="en-US" sz="1100" kern="1200" dirty="0" smtClean="0"/>
            <a:t> </a:t>
          </a:r>
          <a:r>
            <a:rPr lang="en-US" sz="1100" kern="1200" dirty="0" err="1" smtClean="0"/>
            <a:t>tích</a:t>
          </a:r>
          <a:endParaRPr lang="en-US" sz="1100" kern="1200" dirty="0" smtClean="0"/>
        </a:p>
        <a:p>
          <a:pPr lvl="0" algn="l" defTabSz="488950">
            <a:lnSpc>
              <a:spcPct val="90000"/>
            </a:lnSpc>
            <a:spcBef>
              <a:spcPct val="0"/>
            </a:spcBef>
            <a:spcAft>
              <a:spcPct val="35000"/>
            </a:spcAft>
          </a:pPr>
          <a:r>
            <a:rPr lang="en-US" sz="1100" kern="1200" dirty="0" smtClean="0"/>
            <a:t>- </a:t>
          </a:r>
          <a:r>
            <a:rPr lang="en-US" sz="1100" kern="1200" dirty="0" err="1" smtClean="0"/>
            <a:t>Kỹ</a:t>
          </a:r>
          <a:r>
            <a:rPr lang="en-US" sz="1100" kern="1200" dirty="0" smtClean="0"/>
            <a:t> </a:t>
          </a:r>
          <a:r>
            <a:rPr lang="en-US" sz="1100" kern="1200" dirty="0" err="1" smtClean="0"/>
            <a:t>năng</a:t>
          </a:r>
          <a:r>
            <a:rPr lang="en-US" sz="1100" kern="1200" dirty="0" smtClean="0"/>
            <a:t> </a:t>
          </a:r>
          <a:r>
            <a:rPr lang="en-US" sz="1100" kern="1200" dirty="0" err="1" smtClean="0"/>
            <a:t>giải</a:t>
          </a:r>
          <a:r>
            <a:rPr lang="en-US" sz="1100" kern="1200" dirty="0" smtClean="0"/>
            <a:t> </a:t>
          </a:r>
          <a:r>
            <a:rPr lang="en-US" sz="1100" kern="1200" dirty="0" err="1" smtClean="0"/>
            <a:t>quyết</a:t>
          </a:r>
          <a:r>
            <a:rPr lang="en-US" sz="1100" kern="1200" dirty="0" smtClean="0"/>
            <a:t> </a:t>
          </a:r>
          <a:r>
            <a:rPr lang="en-US" sz="1100" kern="1200" dirty="0" err="1" smtClean="0"/>
            <a:t>vấn</a:t>
          </a:r>
          <a:r>
            <a:rPr lang="en-US" sz="1100" kern="1200" dirty="0" smtClean="0"/>
            <a:t> </a:t>
          </a:r>
          <a:r>
            <a:rPr lang="en-US" sz="1100" kern="1200" dirty="0" err="1" smtClean="0"/>
            <a:t>đề</a:t>
          </a:r>
          <a:endParaRPr lang="en-US" sz="1100" kern="1200" dirty="0" smtClean="0"/>
        </a:p>
        <a:p>
          <a:pPr lvl="0" algn="l" defTabSz="488950">
            <a:lnSpc>
              <a:spcPct val="90000"/>
            </a:lnSpc>
            <a:spcBef>
              <a:spcPct val="0"/>
            </a:spcBef>
            <a:spcAft>
              <a:spcPct val="35000"/>
            </a:spcAft>
          </a:pPr>
          <a:r>
            <a:rPr lang="en-US" sz="1100" kern="1200" dirty="0" smtClean="0"/>
            <a:t>- </a:t>
          </a:r>
          <a:r>
            <a:rPr lang="en-US" sz="1100" kern="1200" dirty="0" err="1" smtClean="0"/>
            <a:t>Kỹ</a:t>
          </a:r>
          <a:r>
            <a:rPr lang="en-US" sz="1100" kern="1200" dirty="0" smtClean="0"/>
            <a:t> </a:t>
          </a:r>
          <a:r>
            <a:rPr lang="en-US" sz="1100" kern="1200" dirty="0" err="1" smtClean="0"/>
            <a:t>năng</a:t>
          </a:r>
          <a:r>
            <a:rPr lang="en-US" sz="1100" kern="1200" dirty="0" smtClean="0"/>
            <a:t> </a:t>
          </a:r>
          <a:r>
            <a:rPr lang="en-US" sz="1100" kern="1200" dirty="0" err="1" smtClean="0"/>
            <a:t>tài</a:t>
          </a:r>
          <a:r>
            <a:rPr lang="en-US" sz="1100" kern="1200" dirty="0" smtClean="0"/>
            <a:t> </a:t>
          </a:r>
          <a:r>
            <a:rPr lang="en-US" sz="1100" kern="1200" dirty="0" err="1" smtClean="0"/>
            <a:t>liệu</a:t>
          </a:r>
          <a:r>
            <a:rPr lang="en-US" sz="1100" kern="1200" dirty="0" smtClean="0"/>
            <a:t> </a:t>
          </a:r>
          <a:r>
            <a:rPr lang="en-US" sz="1100" kern="1200" dirty="0" err="1" smtClean="0"/>
            <a:t>hóa</a:t>
          </a:r>
          <a:endParaRPr lang="en-US" sz="1100" kern="1200" dirty="0" smtClean="0"/>
        </a:p>
        <a:p>
          <a:pPr lvl="0" algn="l" defTabSz="488950">
            <a:lnSpc>
              <a:spcPct val="90000"/>
            </a:lnSpc>
            <a:spcBef>
              <a:spcPct val="0"/>
            </a:spcBef>
            <a:spcAft>
              <a:spcPct val="35000"/>
            </a:spcAft>
          </a:pPr>
          <a:r>
            <a:rPr lang="en-US" sz="1100" kern="1200" dirty="0" smtClean="0"/>
            <a:t>- </a:t>
          </a:r>
          <a:r>
            <a:rPr lang="en-US" sz="1100" kern="1200" dirty="0" err="1" smtClean="0"/>
            <a:t>Kỹ</a:t>
          </a:r>
          <a:r>
            <a:rPr lang="en-US" sz="1100" kern="1200" dirty="0" smtClean="0"/>
            <a:t> </a:t>
          </a:r>
          <a:r>
            <a:rPr lang="en-US" sz="1100" kern="1200" dirty="0" err="1" smtClean="0"/>
            <a:t>năng</a:t>
          </a:r>
          <a:r>
            <a:rPr lang="en-US" sz="1100" kern="1200" dirty="0" smtClean="0"/>
            <a:t> </a:t>
          </a:r>
          <a:r>
            <a:rPr lang="en-US" sz="1100" kern="1200" dirty="0" err="1" smtClean="0"/>
            <a:t>lên</a:t>
          </a:r>
          <a:r>
            <a:rPr lang="en-US" sz="1100" kern="1200" dirty="0" smtClean="0"/>
            <a:t> </a:t>
          </a:r>
          <a:r>
            <a:rPr lang="en-US" sz="1100" kern="1200" dirty="0" err="1" smtClean="0"/>
            <a:t>kế</a:t>
          </a:r>
          <a:r>
            <a:rPr lang="en-US" sz="1100" kern="1200" dirty="0" smtClean="0"/>
            <a:t> </a:t>
          </a:r>
          <a:r>
            <a:rPr lang="en-US" sz="1100" kern="1200" dirty="0" err="1" smtClean="0"/>
            <a:t>hoạch</a:t>
          </a:r>
          <a:endParaRPr lang="en-US" sz="1100" kern="1200" dirty="0"/>
        </a:p>
      </dsp:txBody>
      <dsp:txXfrm>
        <a:off x="3339501" y="409660"/>
        <a:ext cx="1734598" cy="1631139"/>
      </dsp:txXfrm>
    </dsp:sp>
    <dsp:sp modelId="{1058F02B-B4B3-4D74-801E-E660B927DD2B}">
      <dsp:nvSpPr>
        <dsp:cNvPr id="0" name=""/>
        <dsp:cNvSpPr/>
      </dsp:nvSpPr>
      <dsp:spPr>
        <a:xfrm>
          <a:off x="1155453" y="2369851"/>
          <a:ext cx="1882619" cy="178101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just" defTabSz="488950">
            <a:lnSpc>
              <a:spcPct val="100000"/>
            </a:lnSpc>
            <a:spcBef>
              <a:spcPct val="0"/>
            </a:spcBef>
            <a:spcAft>
              <a:spcPct val="35000"/>
            </a:spcAft>
          </a:pPr>
          <a:r>
            <a:rPr lang="en-US" sz="1100" kern="1200" dirty="0" err="1" smtClean="0"/>
            <a:t>Phải</a:t>
          </a:r>
          <a:r>
            <a:rPr lang="en-US" sz="1100" kern="1200" dirty="0" smtClean="0"/>
            <a:t> am </a:t>
          </a:r>
          <a:r>
            <a:rPr lang="en-US" sz="1100" kern="1200" dirty="0" err="1" smtClean="0"/>
            <a:t>hiểu</a:t>
          </a:r>
          <a:r>
            <a:rPr lang="en-US" sz="1100" kern="1200" dirty="0" smtClean="0"/>
            <a:t> </a:t>
          </a:r>
          <a:r>
            <a:rPr lang="en-US" sz="1100" kern="1200" dirty="0" err="1" smtClean="0"/>
            <a:t>kiến</a:t>
          </a:r>
          <a:r>
            <a:rPr lang="en-US" sz="1100" kern="1200" dirty="0" smtClean="0"/>
            <a:t> </a:t>
          </a:r>
          <a:r>
            <a:rPr lang="en-US" sz="1100" kern="1200" dirty="0" err="1" smtClean="0"/>
            <a:t>thức</a:t>
          </a:r>
          <a:r>
            <a:rPr lang="en-US" sz="1100" kern="1200" dirty="0" smtClean="0"/>
            <a:t> </a:t>
          </a:r>
          <a:r>
            <a:rPr lang="en-US" sz="1100" kern="1200" dirty="0" err="1" smtClean="0"/>
            <a:t>ngành</a:t>
          </a:r>
          <a:r>
            <a:rPr lang="en-US" sz="1100" kern="1200" dirty="0" smtClean="0"/>
            <a:t> </a:t>
          </a:r>
          <a:r>
            <a:rPr lang="en-US" sz="1100" kern="1200" dirty="0" err="1" smtClean="0"/>
            <a:t>và</a:t>
          </a:r>
          <a:r>
            <a:rPr lang="en-US" sz="1100" kern="1200" dirty="0" smtClean="0"/>
            <a:t> </a:t>
          </a:r>
          <a:r>
            <a:rPr lang="en-US" sz="1100" kern="1200" dirty="0" err="1" smtClean="0"/>
            <a:t>nghiệp</a:t>
          </a:r>
          <a:r>
            <a:rPr lang="en-US" sz="1100" kern="1200" dirty="0" smtClean="0"/>
            <a:t> vụ có </a:t>
          </a:r>
          <a:r>
            <a:rPr lang="en-US" sz="1100" kern="1200" dirty="0" err="1" smtClean="0"/>
            <a:t>liên</a:t>
          </a:r>
          <a:r>
            <a:rPr lang="en-US" sz="1100" kern="1200" dirty="0" smtClean="0"/>
            <a:t> </a:t>
          </a:r>
          <a:r>
            <a:rPr lang="en-US" sz="1100" kern="1200" dirty="0" err="1" smtClean="0"/>
            <a:t>quan</a:t>
          </a:r>
          <a:r>
            <a:rPr lang="en-US" sz="1100" kern="1200" dirty="0" smtClean="0"/>
            <a:t> </a:t>
          </a:r>
          <a:r>
            <a:rPr lang="en-US" sz="1100" kern="1200" dirty="0" err="1" smtClean="0"/>
            <a:t>đê</a:t>
          </a:r>
          <a:r>
            <a:rPr lang="en-US" sz="1100" kern="1200" dirty="0" smtClean="0"/>
            <a:t>̉ có </a:t>
          </a:r>
          <a:r>
            <a:rPr lang="en-US" sz="1100" kern="1200" dirty="0" err="1" smtClean="0"/>
            <a:t>thê</a:t>
          </a:r>
          <a:r>
            <a:rPr lang="en-US" sz="1100" kern="1200" dirty="0" smtClean="0"/>
            <a:t>̉ </a:t>
          </a:r>
          <a:r>
            <a:rPr lang="en-US" sz="1100" kern="1200" dirty="0" err="1" smtClean="0"/>
            <a:t>đưa</a:t>
          </a:r>
          <a:r>
            <a:rPr lang="en-US" sz="1100" kern="1200" dirty="0" smtClean="0"/>
            <a:t> </a:t>
          </a:r>
          <a:r>
            <a:rPr lang="en-US" sz="1100" kern="1200" dirty="0" err="1" smtClean="0"/>
            <a:t>ra</a:t>
          </a:r>
          <a:r>
            <a:rPr lang="en-US" sz="1100" kern="1200" dirty="0" smtClean="0"/>
            <a:t> </a:t>
          </a:r>
          <a:r>
            <a:rPr lang="en-US" sz="1100" kern="1200" dirty="0" err="1" smtClean="0"/>
            <a:t>giải</a:t>
          </a:r>
          <a:r>
            <a:rPr lang="en-US" sz="1100" kern="1200" dirty="0" smtClean="0"/>
            <a:t> </a:t>
          </a:r>
          <a:r>
            <a:rPr lang="en-US" sz="1100" kern="1200" dirty="0" err="1" smtClean="0"/>
            <a:t>pháp</a:t>
          </a:r>
          <a:r>
            <a:rPr lang="en-US" sz="1100" kern="1200" dirty="0" smtClean="0"/>
            <a:t> </a:t>
          </a:r>
          <a:r>
            <a:rPr lang="en-US" sz="1100" kern="1200" dirty="0" err="1" smtClean="0"/>
            <a:t>phù</a:t>
          </a:r>
          <a:r>
            <a:rPr lang="en-US" sz="1100" kern="1200" dirty="0" smtClean="0"/>
            <a:t> </a:t>
          </a:r>
          <a:r>
            <a:rPr lang="en-US" sz="1100" kern="1200" dirty="0" err="1" smtClean="0"/>
            <a:t>hợp</a:t>
          </a:r>
          <a:r>
            <a:rPr lang="en-US" sz="1100" kern="1200" dirty="0" smtClean="0"/>
            <a:t> </a:t>
          </a:r>
          <a:r>
            <a:rPr lang="en-US" sz="1100" kern="1200" dirty="0" err="1" smtClean="0"/>
            <a:t>va</a:t>
          </a:r>
          <a:r>
            <a:rPr lang="en-US" sz="1100" kern="1200" dirty="0" smtClean="0"/>
            <a:t>̀ </a:t>
          </a:r>
          <a:r>
            <a:rPr lang="en-US" sz="1100" kern="1200" dirty="0" err="1" smtClean="0"/>
            <a:t>đáp</a:t>
          </a:r>
          <a:r>
            <a:rPr lang="en-US" sz="1100" kern="1200" dirty="0" smtClean="0"/>
            <a:t> </a:t>
          </a:r>
          <a:r>
            <a:rPr lang="en-US" sz="1100" kern="1200" dirty="0" err="1" smtClean="0"/>
            <a:t>ứng</a:t>
          </a:r>
          <a:r>
            <a:rPr lang="en-US" sz="1100" kern="1200" dirty="0" smtClean="0"/>
            <a:t> </a:t>
          </a:r>
          <a:r>
            <a:rPr lang="en-US" sz="1100" kern="1200" dirty="0" err="1" smtClean="0"/>
            <a:t>tốt</a:t>
          </a:r>
          <a:r>
            <a:rPr lang="en-US" sz="1100" kern="1200" dirty="0" smtClean="0"/>
            <a:t> </a:t>
          </a:r>
          <a:r>
            <a:rPr lang="en-US" sz="1100" kern="1200" dirty="0" err="1" smtClean="0"/>
            <a:t>nhất</a:t>
          </a:r>
          <a:r>
            <a:rPr lang="en-US" sz="1100" kern="1200" dirty="0" smtClean="0"/>
            <a:t> </a:t>
          </a:r>
          <a:r>
            <a:rPr lang="en-US" sz="1100" kern="1200" dirty="0" err="1" smtClean="0"/>
            <a:t>yêu</a:t>
          </a:r>
          <a:r>
            <a:rPr lang="en-US" sz="1100" kern="1200" dirty="0" smtClean="0"/>
            <a:t> </a:t>
          </a:r>
          <a:r>
            <a:rPr lang="en-US" sz="1100" kern="1200" dirty="0" err="1" smtClean="0"/>
            <a:t>cầu</a:t>
          </a:r>
          <a:r>
            <a:rPr lang="en-US" sz="1100" kern="1200" dirty="0" smtClean="0"/>
            <a:t> </a:t>
          </a:r>
          <a:r>
            <a:rPr lang="en-US" sz="1100" kern="1200" dirty="0" err="1" smtClean="0"/>
            <a:t>của</a:t>
          </a:r>
          <a:r>
            <a:rPr lang="en-US" sz="1100" kern="1200" dirty="0" smtClean="0"/>
            <a:t> </a:t>
          </a:r>
          <a:r>
            <a:rPr lang="en-US" sz="1100" kern="1200" dirty="0" err="1" smtClean="0"/>
            <a:t>khách</a:t>
          </a:r>
          <a:r>
            <a:rPr lang="en-US" sz="1100" kern="1200" dirty="0" smtClean="0"/>
            <a:t> </a:t>
          </a:r>
          <a:r>
            <a:rPr lang="en-US" sz="1100" kern="1200" dirty="0" err="1" smtClean="0"/>
            <a:t>hàng</a:t>
          </a:r>
          <a:endParaRPr lang="en-US" sz="1100" kern="1200" dirty="0"/>
        </a:p>
      </dsp:txBody>
      <dsp:txXfrm>
        <a:off x="1242395" y="2456793"/>
        <a:ext cx="1708735" cy="1607128"/>
      </dsp:txXfrm>
    </dsp:sp>
    <dsp:sp modelId="{76156EE0-4BC0-43C9-B454-1273F605C43F}">
      <dsp:nvSpPr>
        <dsp:cNvPr id="0" name=""/>
        <dsp:cNvSpPr/>
      </dsp:nvSpPr>
      <dsp:spPr>
        <a:xfrm>
          <a:off x="3239514" y="2351613"/>
          <a:ext cx="1883670" cy="178101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kern="1200" dirty="0" smtClean="0"/>
            <a:t>- </a:t>
          </a:r>
          <a:r>
            <a:rPr lang="en-US" sz="1100" kern="1200" dirty="0" err="1" smtClean="0"/>
            <a:t>Quy</a:t>
          </a:r>
          <a:r>
            <a:rPr lang="en-US" sz="1100" kern="1200" dirty="0" smtClean="0"/>
            <a:t> </a:t>
          </a:r>
          <a:r>
            <a:rPr lang="en-US" sz="1100" kern="1200" dirty="0" err="1" smtClean="0"/>
            <a:t>trình</a:t>
          </a:r>
          <a:r>
            <a:rPr lang="en-US" sz="1100" kern="1200" dirty="0" smtClean="0"/>
            <a:t> </a:t>
          </a:r>
          <a:r>
            <a:rPr lang="en-US" sz="1100" kern="1200" dirty="0" err="1" smtClean="0"/>
            <a:t>phát</a:t>
          </a:r>
          <a:r>
            <a:rPr lang="en-US" sz="1100" kern="1200" dirty="0" smtClean="0"/>
            <a:t> </a:t>
          </a:r>
          <a:r>
            <a:rPr lang="en-US" sz="1100" kern="1200" dirty="0" err="1" smtClean="0"/>
            <a:t>triển</a:t>
          </a:r>
          <a:r>
            <a:rPr lang="en-US" sz="1100" kern="1200" dirty="0" smtClean="0"/>
            <a:t> </a:t>
          </a:r>
          <a:r>
            <a:rPr lang="en-US" sz="1100" kern="1200" dirty="0" err="1" smtClean="0"/>
            <a:t>phần</a:t>
          </a:r>
          <a:r>
            <a:rPr lang="en-US" sz="1100" kern="1200" dirty="0" smtClean="0"/>
            <a:t> </a:t>
          </a:r>
          <a:r>
            <a:rPr lang="en-US" sz="1100" kern="1200" dirty="0" err="1" smtClean="0"/>
            <a:t>mềm</a:t>
          </a:r>
          <a:endParaRPr lang="en-US" sz="1100" kern="1200" dirty="0" smtClean="0"/>
        </a:p>
        <a:p>
          <a:pPr lvl="0" algn="l" defTabSz="488950">
            <a:lnSpc>
              <a:spcPct val="90000"/>
            </a:lnSpc>
            <a:spcBef>
              <a:spcPct val="0"/>
            </a:spcBef>
            <a:spcAft>
              <a:spcPct val="35000"/>
            </a:spcAft>
          </a:pPr>
          <a:r>
            <a:rPr lang="en-US" sz="1100" kern="1200" dirty="0" smtClean="0"/>
            <a:t>- </a:t>
          </a:r>
          <a:r>
            <a:rPr lang="en-US" sz="1100" kern="1200" dirty="0" err="1" smtClean="0"/>
            <a:t>Sử</a:t>
          </a:r>
          <a:r>
            <a:rPr lang="en-US" sz="1100" kern="1200" dirty="0" smtClean="0"/>
            <a:t> </a:t>
          </a:r>
          <a:r>
            <a:rPr lang="en-US" sz="1100" kern="1200" dirty="0" err="1" smtClean="0"/>
            <a:t>dụng</a:t>
          </a:r>
          <a:r>
            <a:rPr lang="en-US" sz="1100" kern="1200" dirty="0" smtClean="0"/>
            <a:t> </a:t>
          </a:r>
          <a:r>
            <a:rPr lang="en-US" sz="1100" kern="1200" dirty="0" err="1" smtClean="0"/>
            <a:t>được</a:t>
          </a:r>
          <a:r>
            <a:rPr lang="en-US" sz="1100" kern="1200" dirty="0" smtClean="0"/>
            <a:t> UML </a:t>
          </a:r>
          <a:r>
            <a:rPr lang="en-US" sz="1100" kern="1200" dirty="0" err="1" smtClean="0"/>
            <a:t>cơ</a:t>
          </a:r>
          <a:r>
            <a:rPr lang="en-US" sz="1100" kern="1200" dirty="0" smtClean="0"/>
            <a:t> </a:t>
          </a:r>
          <a:r>
            <a:rPr lang="en-US" sz="1100" kern="1200" dirty="0" err="1" smtClean="0"/>
            <a:t>bản</a:t>
          </a:r>
          <a:r>
            <a:rPr lang="en-US" sz="1100" kern="1200" dirty="0" smtClean="0"/>
            <a:t> </a:t>
          </a:r>
          <a:r>
            <a:rPr lang="en-US" sz="1100" kern="1200" dirty="0" err="1" smtClean="0"/>
            <a:t>để</a:t>
          </a:r>
          <a:r>
            <a:rPr lang="en-US" sz="1100" kern="1200" dirty="0" smtClean="0"/>
            <a:t> </a:t>
          </a:r>
          <a:r>
            <a:rPr lang="en-US" sz="1100" kern="1200" dirty="0" err="1" smtClean="0"/>
            <a:t>mô</a:t>
          </a:r>
          <a:r>
            <a:rPr lang="en-US" sz="1100" kern="1200" dirty="0" smtClean="0"/>
            <a:t> </a:t>
          </a:r>
          <a:r>
            <a:rPr lang="en-US" sz="1100" kern="1200" dirty="0" err="1" smtClean="0"/>
            <a:t>hình</a:t>
          </a:r>
          <a:r>
            <a:rPr lang="en-US" sz="1100" kern="1200" dirty="0" smtClean="0"/>
            <a:t> </a:t>
          </a:r>
          <a:r>
            <a:rPr lang="en-US" sz="1100" kern="1200" dirty="0" err="1" smtClean="0"/>
            <a:t>hóa</a:t>
          </a:r>
          <a:endParaRPr lang="en-US" sz="1100" kern="1200" dirty="0" smtClean="0"/>
        </a:p>
        <a:p>
          <a:pPr lvl="0" algn="l" defTabSz="488950">
            <a:lnSpc>
              <a:spcPct val="90000"/>
            </a:lnSpc>
            <a:spcBef>
              <a:spcPct val="0"/>
            </a:spcBef>
            <a:spcAft>
              <a:spcPct val="35000"/>
            </a:spcAft>
          </a:pPr>
          <a:r>
            <a:rPr lang="en-US" sz="1100" kern="1200" dirty="0" smtClean="0"/>
            <a:t>- </a:t>
          </a:r>
          <a:r>
            <a:rPr lang="en-US" sz="1100" kern="1200" dirty="0" err="1" smtClean="0"/>
            <a:t>Biết</a:t>
          </a:r>
          <a:r>
            <a:rPr lang="en-US" sz="1100" kern="1200" dirty="0" smtClean="0"/>
            <a:t> </a:t>
          </a:r>
          <a:r>
            <a:rPr lang="en-US" sz="1100" kern="1200" dirty="0" err="1" smtClean="0"/>
            <a:t>về</a:t>
          </a:r>
          <a:r>
            <a:rPr lang="en-US" sz="1100" kern="1200" dirty="0" smtClean="0"/>
            <a:t> UI/UX </a:t>
          </a:r>
          <a:r>
            <a:rPr lang="en-US" sz="1100" kern="1200" dirty="0" err="1" smtClean="0"/>
            <a:t>để</a:t>
          </a:r>
          <a:r>
            <a:rPr lang="en-US" sz="1100" kern="1200" dirty="0" smtClean="0"/>
            <a:t> </a:t>
          </a:r>
          <a:r>
            <a:rPr lang="en-US" sz="1100" kern="1200" dirty="0" err="1" smtClean="0"/>
            <a:t>thiết</a:t>
          </a:r>
          <a:r>
            <a:rPr lang="en-US" sz="1100" kern="1200" dirty="0" smtClean="0"/>
            <a:t> </a:t>
          </a:r>
          <a:r>
            <a:rPr lang="en-US" sz="1100" kern="1200" dirty="0" err="1" smtClean="0"/>
            <a:t>kế</a:t>
          </a:r>
          <a:r>
            <a:rPr lang="en-US" sz="1100" kern="1200" dirty="0" smtClean="0"/>
            <a:t> </a:t>
          </a:r>
          <a:r>
            <a:rPr lang="en-US" sz="1100" kern="1200" dirty="0" err="1" smtClean="0"/>
            <a:t>hệ</a:t>
          </a:r>
          <a:r>
            <a:rPr lang="en-US" sz="1100" kern="1200" dirty="0" smtClean="0"/>
            <a:t> </a:t>
          </a:r>
          <a:r>
            <a:rPr lang="en-US" sz="1100" kern="1200" dirty="0" err="1" smtClean="0"/>
            <a:t>thống</a:t>
          </a:r>
          <a:endParaRPr lang="en-US" sz="1100" kern="1200" dirty="0" smtClean="0"/>
        </a:p>
        <a:p>
          <a:pPr lvl="0" algn="l" defTabSz="488950">
            <a:lnSpc>
              <a:spcPct val="90000"/>
            </a:lnSpc>
            <a:spcBef>
              <a:spcPct val="0"/>
            </a:spcBef>
            <a:spcAft>
              <a:spcPct val="35000"/>
            </a:spcAft>
          </a:pPr>
          <a:r>
            <a:rPr lang="en-US" sz="1100" kern="1200" dirty="0" smtClean="0"/>
            <a:t>- </a:t>
          </a:r>
          <a:r>
            <a:rPr lang="en-US" sz="1100" kern="1200" dirty="0" err="1" smtClean="0"/>
            <a:t>Biết</a:t>
          </a:r>
          <a:r>
            <a:rPr lang="en-US" sz="1100" kern="1200" dirty="0" smtClean="0"/>
            <a:t> </a:t>
          </a:r>
          <a:r>
            <a:rPr lang="en-US" sz="1100" kern="1200" dirty="0" err="1" smtClean="0"/>
            <a:t>sử</a:t>
          </a:r>
          <a:r>
            <a:rPr lang="en-US" sz="1100" kern="1200" dirty="0" smtClean="0"/>
            <a:t> </a:t>
          </a:r>
          <a:r>
            <a:rPr lang="en-US" sz="1100" kern="1200" dirty="0" err="1" smtClean="0"/>
            <a:t>dụng</a:t>
          </a:r>
          <a:r>
            <a:rPr lang="en-US" sz="1100" kern="1200" dirty="0" smtClean="0"/>
            <a:t> </a:t>
          </a:r>
          <a:r>
            <a:rPr lang="en-US" sz="1100" kern="1200" dirty="0" err="1" smtClean="0"/>
            <a:t>các</a:t>
          </a:r>
          <a:r>
            <a:rPr lang="en-US" sz="1100" kern="1200" dirty="0" smtClean="0"/>
            <a:t> </a:t>
          </a:r>
          <a:r>
            <a:rPr lang="en-US" sz="1100" kern="1200" dirty="0" err="1" smtClean="0"/>
            <a:t>công</a:t>
          </a:r>
          <a:r>
            <a:rPr lang="en-US" sz="1100" kern="1200" dirty="0" smtClean="0"/>
            <a:t> </a:t>
          </a:r>
          <a:r>
            <a:rPr lang="en-US" sz="1100" kern="1200" dirty="0" err="1" smtClean="0"/>
            <a:t>cụ</a:t>
          </a:r>
          <a:r>
            <a:rPr lang="en-US" sz="1100" kern="1200" dirty="0" smtClean="0"/>
            <a:t> </a:t>
          </a:r>
          <a:r>
            <a:rPr lang="en-US" sz="1100" kern="1200" dirty="0" err="1" smtClean="0"/>
            <a:t>hỗ</a:t>
          </a:r>
          <a:r>
            <a:rPr lang="en-US" sz="1100" kern="1200" dirty="0" smtClean="0"/>
            <a:t> </a:t>
          </a:r>
          <a:r>
            <a:rPr lang="en-US" sz="1100" kern="1200" dirty="0" err="1" smtClean="0"/>
            <a:t>trợ</a:t>
          </a:r>
          <a:r>
            <a:rPr lang="en-US" sz="1100" kern="1200" dirty="0" smtClean="0"/>
            <a:t> </a:t>
          </a:r>
          <a:r>
            <a:rPr lang="en-US" sz="1100" kern="1200" dirty="0" err="1" smtClean="0"/>
            <a:t>cho</a:t>
          </a:r>
          <a:r>
            <a:rPr lang="en-US" sz="1100" kern="1200" dirty="0" smtClean="0"/>
            <a:t> BA </a:t>
          </a:r>
          <a:r>
            <a:rPr lang="en-US" sz="1100" kern="1200" dirty="0" err="1" smtClean="0"/>
            <a:t>như</a:t>
          </a:r>
          <a:r>
            <a:rPr lang="en-US" sz="1100" kern="1200" dirty="0" smtClean="0"/>
            <a:t> Enterprise Architect, </a:t>
          </a:r>
          <a:r>
            <a:rPr lang="en-US" sz="1100" kern="1200" dirty="0" err="1" smtClean="0"/>
            <a:t>Axure</a:t>
          </a:r>
          <a:endParaRPr lang="en-US" sz="1100" kern="1200" dirty="0"/>
        </a:p>
      </dsp:txBody>
      <dsp:txXfrm>
        <a:off x="3326456" y="2438555"/>
        <a:ext cx="1709786" cy="1607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6FB28-E3F4-400B-9011-F17BF5136613}">
      <dsp:nvSpPr>
        <dsp:cNvPr id="0" name=""/>
        <dsp:cNvSpPr/>
      </dsp:nvSpPr>
      <dsp:spPr>
        <a:xfrm rot="5400000">
          <a:off x="-151837" y="154079"/>
          <a:ext cx="1012250" cy="708575"/>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1</a:t>
          </a:r>
          <a:endParaRPr lang="en-US" sz="2100" kern="1200" dirty="0"/>
        </a:p>
      </dsp:txBody>
      <dsp:txXfrm rot="-5400000">
        <a:off x="1" y="356530"/>
        <a:ext cx="708575" cy="303675"/>
      </dsp:txXfrm>
    </dsp:sp>
    <dsp:sp modelId="{E7F66E54-94DE-462A-BD1D-7B01B336BB3A}">
      <dsp:nvSpPr>
        <dsp:cNvPr id="0" name=""/>
        <dsp:cNvSpPr/>
      </dsp:nvSpPr>
      <dsp:spPr>
        <a:xfrm rot="5400000">
          <a:off x="2439586" y="-1731010"/>
          <a:ext cx="657962" cy="4119984"/>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kern="1200" dirty="0" err="1" smtClean="0"/>
            <a:t>Biết</a:t>
          </a:r>
          <a:r>
            <a:rPr lang="en-US" sz="1400" kern="1200" dirty="0" smtClean="0"/>
            <a:t> </a:t>
          </a:r>
          <a:r>
            <a:rPr lang="en-US" sz="1400" kern="1200" dirty="0" err="1" smtClean="0"/>
            <a:t>được</a:t>
          </a:r>
          <a:r>
            <a:rPr lang="en-US" sz="1400" kern="1200" dirty="0" smtClean="0"/>
            <a:t> </a:t>
          </a:r>
          <a:r>
            <a:rPr lang="en-US" sz="1400" kern="1200" dirty="0" err="1" smtClean="0"/>
            <a:t>sản</a:t>
          </a:r>
          <a:r>
            <a:rPr lang="en-US" sz="1400" kern="1200" dirty="0" smtClean="0"/>
            <a:t> </a:t>
          </a:r>
          <a:r>
            <a:rPr lang="en-US" sz="1400" kern="1200" dirty="0" err="1" smtClean="0"/>
            <a:t>phẩm</a:t>
          </a:r>
          <a:r>
            <a:rPr lang="en-US" sz="1400" kern="1200" dirty="0" smtClean="0"/>
            <a:t> hay </a:t>
          </a:r>
          <a:r>
            <a:rPr lang="en-US" sz="1400" kern="1200" dirty="0" err="1" smtClean="0"/>
            <a:t>dịch</a:t>
          </a:r>
          <a:r>
            <a:rPr lang="en-US" sz="1400" kern="1200" dirty="0" smtClean="0"/>
            <a:t> </a:t>
          </a:r>
          <a:r>
            <a:rPr lang="en-US" sz="1400" kern="1200" dirty="0" err="1" smtClean="0"/>
            <a:t>vụ</a:t>
          </a:r>
          <a:r>
            <a:rPr lang="en-US" sz="1400" kern="1200" dirty="0" smtClean="0"/>
            <a:t> </a:t>
          </a:r>
          <a:r>
            <a:rPr lang="en-US" sz="1400" kern="1200" dirty="0" err="1" smtClean="0"/>
            <a:t>mà</a:t>
          </a:r>
          <a:r>
            <a:rPr lang="en-US" sz="1400" kern="1200" dirty="0" smtClean="0"/>
            <a:t> </a:t>
          </a:r>
          <a:r>
            <a:rPr lang="en-US" sz="1400" kern="1200" dirty="0" err="1" smtClean="0"/>
            <a:t>khách</a:t>
          </a:r>
          <a:r>
            <a:rPr lang="en-US" sz="1400" kern="1200" dirty="0" smtClean="0"/>
            <a:t> </a:t>
          </a:r>
          <a:r>
            <a:rPr lang="en-US" sz="1400" kern="1200" dirty="0" err="1" smtClean="0"/>
            <a:t>hàng</a:t>
          </a:r>
          <a:r>
            <a:rPr lang="en-US" sz="1400" kern="1200" dirty="0" smtClean="0"/>
            <a:t> </a:t>
          </a:r>
          <a:r>
            <a:rPr lang="en-US" sz="1400" kern="1200" dirty="0" err="1" smtClean="0"/>
            <a:t>đang</a:t>
          </a:r>
          <a:r>
            <a:rPr lang="en-US" sz="1400" kern="1200" dirty="0" smtClean="0"/>
            <a:t> </a:t>
          </a:r>
          <a:r>
            <a:rPr lang="en-US" sz="1400" kern="1200" dirty="0" err="1" smtClean="0"/>
            <a:t>hướng</a:t>
          </a:r>
          <a:r>
            <a:rPr lang="en-US" sz="1400" kern="1200" dirty="0" smtClean="0"/>
            <a:t> </a:t>
          </a:r>
          <a:r>
            <a:rPr lang="en-US" sz="1400" kern="1200" dirty="0" err="1" smtClean="0"/>
            <a:t>đến</a:t>
          </a:r>
          <a:r>
            <a:rPr lang="en-US" sz="1400" kern="1200" dirty="0" smtClean="0"/>
            <a:t> </a:t>
          </a:r>
          <a:r>
            <a:rPr lang="en-US" sz="1400" kern="1200" dirty="0" smtClean="0">
              <a:sym typeface="Wingdings" panose="05000000000000000000" pitchFamily="2" charset="2"/>
            </a:rPr>
            <a:t> </a:t>
          </a:r>
          <a:r>
            <a:rPr lang="en-US" sz="1400" kern="1200" dirty="0" err="1" smtClean="0">
              <a:sym typeface="Wingdings" panose="05000000000000000000" pitchFamily="2" charset="2"/>
            </a:rPr>
            <a:t>tăng</a:t>
          </a:r>
          <a:r>
            <a:rPr lang="en-US" sz="1400" kern="1200" dirty="0" smtClean="0">
              <a:sym typeface="Wingdings" panose="05000000000000000000" pitchFamily="2" charset="2"/>
            </a:rPr>
            <a:t> </a:t>
          </a:r>
          <a:r>
            <a:rPr lang="en-US" sz="1400" kern="1200" dirty="0" err="1" smtClean="0">
              <a:sym typeface="Wingdings" panose="05000000000000000000" pitchFamily="2" charset="2"/>
            </a:rPr>
            <a:t>cơ</a:t>
          </a:r>
          <a:r>
            <a:rPr lang="en-US" sz="1400" kern="1200" dirty="0" smtClean="0">
              <a:sym typeface="Wingdings" panose="05000000000000000000" pitchFamily="2" charset="2"/>
            </a:rPr>
            <a:t> </a:t>
          </a:r>
          <a:r>
            <a:rPr lang="en-US" sz="1400" kern="1200" dirty="0" err="1" smtClean="0">
              <a:sym typeface="Wingdings" panose="05000000000000000000" pitchFamily="2" charset="2"/>
            </a:rPr>
            <a:t>hội</a:t>
          </a:r>
          <a:r>
            <a:rPr lang="en-US" sz="1400" kern="1200" dirty="0" smtClean="0">
              <a:sym typeface="Wingdings" panose="05000000000000000000" pitchFamily="2" charset="2"/>
            </a:rPr>
            <a:t> </a:t>
          </a:r>
          <a:r>
            <a:rPr lang="en-US" sz="1400" kern="1200" dirty="0" err="1" smtClean="0">
              <a:sym typeface="Wingdings" panose="05000000000000000000" pitchFamily="2" charset="2"/>
            </a:rPr>
            <a:t>tìm</a:t>
          </a:r>
          <a:r>
            <a:rPr lang="en-US" sz="1400" kern="1200" dirty="0" smtClean="0">
              <a:sym typeface="Wingdings" panose="05000000000000000000" pitchFamily="2" charset="2"/>
            </a:rPr>
            <a:t> </a:t>
          </a:r>
          <a:r>
            <a:rPr lang="en-US" sz="1400" kern="1200" dirty="0" err="1" smtClean="0">
              <a:sym typeface="Wingdings" panose="05000000000000000000" pitchFamily="2" charset="2"/>
            </a:rPr>
            <a:t>ra</a:t>
          </a:r>
          <a:r>
            <a:rPr lang="en-US" sz="1400" kern="1200" dirty="0" smtClean="0">
              <a:sym typeface="Wingdings" panose="05000000000000000000" pitchFamily="2" charset="2"/>
            </a:rPr>
            <a:t> </a:t>
          </a:r>
          <a:r>
            <a:rPr lang="en-US" sz="1400" kern="1200" dirty="0" err="1" smtClean="0">
              <a:sym typeface="Wingdings" panose="05000000000000000000" pitchFamily="2" charset="2"/>
            </a:rPr>
            <a:t>giải</a:t>
          </a:r>
          <a:r>
            <a:rPr lang="en-US" sz="1400" kern="1200" dirty="0" smtClean="0">
              <a:sym typeface="Wingdings" panose="05000000000000000000" pitchFamily="2" charset="2"/>
            </a:rPr>
            <a:t> </a:t>
          </a:r>
          <a:r>
            <a:rPr lang="en-US" sz="1400" kern="1200" dirty="0" err="1" smtClean="0">
              <a:sym typeface="Wingdings" panose="05000000000000000000" pitchFamily="2" charset="2"/>
            </a:rPr>
            <a:t>pháp</a:t>
          </a:r>
          <a:endParaRPr lang="en-US" sz="1400" kern="1200" dirty="0"/>
        </a:p>
      </dsp:txBody>
      <dsp:txXfrm rot="-5400000">
        <a:off x="708576" y="32119"/>
        <a:ext cx="4087865" cy="593724"/>
      </dsp:txXfrm>
    </dsp:sp>
    <dsp:sp modelId="{18FD1066-EBA7-4C96-84FA-F144FF19C182}">
      <dsp:nvSpPr>
        <dsp:cNvPr id="0" name=""/>
        <dsp:cNvSpPr/>
      </dsp:nvSpPr>
      <dsp:spPr>
        <a:xfrm rot="5400000">
          <a:off x="-151837" y="1015931"/>
          <a:ext cx="1012250" cy="708575"/>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2</a:t>
          </a:r>
          <a:endParaRPr lang="en-US" sz="2100" kern="1200" dirty="0"/>
        </a:p>
      </dsp:txBody>
      <dsp:txXfrm rot="-5400000">
        <a:off x="1" y="1218382"/>
        <a:ext cx="708575" cy="303675"/>
      </dsp:txXfrm>
    </dsp:sp>
    <dsp:sp modelId="{DE7CCEB3-603E-461F-97A6-C5719DC8E2E3}">
      <dsp:nvSpPr>
        <dsp:cNvPr id="0" name=""/>
        <dsp:cNvSpPr/>
      </dsp:nvSpPr>
      <dsp:spPr>
        <a:xfrm rot="5400000">
          <a:off x="2439586" y="-866917"/>
          <a:ext cx="657962" cy="4119984"/>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n-US" sz="1400" kern="1200" dirty="0" err="1" smtClean="0"/>
            <a:t>Giao</a:t>
          </a:r>
          <a:r>
            <a:rPr lang="en-US" sz="1400" kern="1200" dirty="0" smtClean="0"/>
            <a:t> </a:t>
          </a:r>
          <a:r>
            <a:rPr lang="en-US" sz="1400" kern="1200" dirty="0" err="1" smtClean="0"/>
            <a:t>tiếp</a:t>
          </a:r>
          <a:r>
            <a:rPr lang="en-US" sz="1400" kern="1200" dirty="0" smtClean="0"/>
            <a:t> </a:t>
          </a:r>
          <a:r>
            <a:rPr lang="en-US" sz="1400" kern="1200" dirty="0" err="1" smtClean="0"/>
            <a:t>với</a:t>
          </a:r>
          <a:r>
            <a:rPr lang="en-US" sz="1400" kern="1200" dirty="0" smtClean="0"/>
            <a:t> </a:t>
          </a:r>
          <a:r>
            <a:rPr lang="en-US" sz="1400" kern="1200" dirty="0" err="1" smtClean="0"/>
            <a:t>khách</a:t>
          </a:r>
          <a:r>
            <a:rPr lang="en-US" sz="1400" kern="1200" dirty="0" smtClean="0"/>
            <a:t> </a:t>
          </a:r>
          <a:r>
            <a:rPr lang="en-US" sz="1400" kern="1200" dirty="0" err="1" smtClean="0"/>
            <a:t>hàng</a:t>
          </a:r>
          <a:r>
            <a:rPr lang="en-US" sz="1400" kern="1200" dirty="0" smtClean="0"/>
            <a:t> </a:t>
          </a:r>
          <a:r>
            <a:rPr lang="en-US" sz="1400" kern="1200" dirty="0" err="1" smtClean="0"/>
            <a:t>để</a:t>
          </a:r>
          <a:r>
            <a:rPr lang="en-US" sz="1400" kern="1200" dirty="0" smtClean="0"/>
            <a:t> </a:t>
          </a:r>
          <a:r>
            <a:rPr lang="en-US" sz="1400" kern="1200" dirty="0" err="1" smtClean="0"/>
            <a:t>thu</a:t>
          </a:r>
          <a:r>
            <a:rPr lang="en-US" sz="1400" kern="1200" dirty="0" smtClean="0"/>
            <a:t> </a:t>
          </a:r>
          <a:r>
            <a:rPr lang="en-US" sz="1400" kern="1200" dirty="0" err="1" smtClean="0"/>
            <a:t>thập</a:t>
          </a:r>
          <a:r>
            <a:rPr lang="en-US" sz="1400" kern="1200" dirty="0" smtClean="0"/>
            <a:t> </a:t>
          </a:r>
          <a:r>
            <a:rPr lang="en-US" sz="1400" kern="1200" dirty="0" err="1" smtClean="0"/>
            <a:t>những</a:t>
          </a:r>
          <a:r>
            <a:rPr lang="en-US" sz="1400" kern="1200" dirty="0" smtClean="0"/>
            <a:t> </a:t>
          </a:r>
          <a:r>
            <a:rPr lang="en-US" sz="1400" kern="1200" dirty="0" err="1" smtClean="0"/>
            <a:t>yêu</a:t>
          </a:r>
          <a:r>
            <a:rPr lang="en-US" sz="1400" kern="1200" dirty="0" smtClean="0"/>
            <a:t> </a:t>
          </a:r>
          <a:r>
            <a:rPr lang="en-US" sz="1400" kern="1200" dirty="0" err="1" smtClean="0"/>
            <a:t>cầu</a:t>
          </a:r>
          <a:r>
            <a:rPr lang="en-US" sz="1400" kern="1200" dirty="0" smtClean="0"/>
            <a:t> </a:t>
          </a:r>
          <a:r>
            <a:rPr lang="en-US" sz="1400" kern="1200" dirty="0" err="1" smtClean="0"/>
            <a:t>và</a:t>
          </a:r>
          <a:r>
            <a:rPr lang="en-US" sz="1400" kern="1200" dirty="0" smtClean="0"/>
            <a:t> </a:t>
          </a:r>
          <a:r>
            <a:rPr lang="en-US" sz="1400" kern="1200" dirty="0" err="1" smtClean="0"/>
            <a:t>hiểu</a:t>
          </a:r>
          <a:r>
            <a:rPr lang="en-US" sz="1400" kern="1200" dirty="0" smtClean="0"/>
            <a:t> </a:t>
          </a:r>
          <a:r>
            <a:rPr lang="en-US" sz="1400" kern="1200" dirty="0" err="1" smtClean="0"/>
            <a:t>được</a:t>
          </a:r>
          <a:r>
            <a:rPr lang="en-US" sz="1400" kern="1200" dirty="0" smtClean="0"/>
            <a:t> </a:t>
          </a:r>
          <a:r>
            <a:rPr lang="en-US" sz="1400" kern="1200" dirty="0" err="1" smtClean="0"/>
            <a:t>tại</a:t>
          </a:r>
          <a:r>
            <a:rPr lang="en-US" sz="1400" kern="1200" dirty="0" smtClean="0"/>
            <a:t> </a:t>
          </a:r>
          <a:r>
            <a:rPr lang="en-US" sz="1400" kern="1200" dirty="0" err="1" smtClean="0"/>
            <a:t>sao</a:t>
          </a:r>
          <a:r>
            <a:rPr lang="en-US" sz="1400" kern="1200" dirty="0" smtClean="0"/>
            <a:t> </a:t>
          </a:r>
          <a:r>
            <a:rPr lang="en-US" sz="1400" kern="1200" dirty="0" err="1" smtClean="0"/>
            <a:t>họ</a:t>
          </a:r>
          <a:r>
            <a:rPr lang="en-US" sz="1400" kern="1200" dirty="0" smtClean="0"/>
            <a:t> </a:t>
          </a:r>
          <a:r>
            <a:rPr lang="en-US" sz="1400" kern="1200" dirty="0" err="1" smtClean="0"/>
            <a:t>phải</a:t>
          </a:r>
          <a:r>
            <a:rPr lang="en-US" sz="1400" kern="1200" dirty="0" smtClean="0"/>
            <a:t> </a:t>
          </a:r>
          <a:r>
            <a:rPr lang="en-US" sz="1400" kern="1200" dirty="0" err="1" smtClean="0"/>
            <a:t>cần</a:t>
          </a:r>
          <a:r>
            <a:rPr lang="en-US" sz="1400" kern="1200" dirty="0" smtClean="0"/>
            <a:t> </a:t>
          </a:r>
          <a:r>
            <a:rPr lang="en-US" sz="1400" kern="1200" dirty="0" err="1" smtClean="0"/>
            <a:t>dự</a:t>
          </a:r>
          <a:r>
            <a:rPr lang="en-US" sz="1400" kern="1200" dirty="0" smtClean="0"/>
            <a:t> </a:t>
          </a:r>
          <a:r>
            <a:rPr lang="en-US" sz="1400" kern="1200" dirty="0" err="1" smtClean="0"/>
            <a:t>án</a:t>
          </a:r>
          <a:r>
            <a:rPr lang="en-US" sz="1400" kern="1200" dirty="0" smtClean="0"/>
            <a:t> </a:t>
          </a:r>
          <a:r>
            <a:rPr lang="en-US" sz="1400" kern="1200" dirty="0" err="1" smtClean="0"/>
            <a:t>này</a:t>
          </a:r>
          <a:r>
            <a:rPr lang="en-US" sz="1400" kern="1200" dirty="0" smtClean="0"/>
            <a:t> </a:t>
          </a:r>
          <a:r>
            <a:rPr lang="en-US" sz="1400" kern="1200" dirty="0" smtClean="0">
              <a:sym typeface="Wingdings" panose="05000000000000000000" pitchFamily="2" charset="2"/>
            </a:rPr>
            <a:t> </a:t>
          </a:r>
          <a:r>
            <a:rPr lang="en-US" sz="1400" kern="1200" dirty="0" err="1" smtClean="0">
              <a:sym typeface="Wingdings" panose="05000000000000000000" pitchFamily="2" charset="2"/>
            </a:rPr>
            <a:t>tạo</a:t>
          </a:r>
          <a:r>
            <a:rPr lang="en-US" sz="1400" kern="1200" dirty="0" smtClean="0">
              <a:sym typeface="Wingdings" panose="05000000000000000000" pitchFamily="2" charset="2"/>
            </a:rPr>
            <a:t> </a:t>
          </a:r>
          <a:r>
            <a:rPr lang="en-US" sz="1400" kern="1200" dirty="0" err="1" smtClean="0">
              <a:sym typeface="Wingdings" panose="05000000000000000000" pitchFamily="2" charset="2"/>
            </a:rPr>
            <a:t>ra</a:t>
          </a:r>
          <a:r>
            <a:rPr lang="en-US" sz="1400" kern="1200" dirty="0" smtClean="0">
              <a:sym typeface="Wingdings" panose="05000000000000000000" pitchFamily="2" charset="2"/>
            </a:rPr>
            <a:t> </a:t>
          </a:r>
          <a:r>
            <a:rPr lang="en-US" sz="1400" kern="1200" dirty="0" err="1" smtClean="0">
              <a:sym typeface="Wingdings" panose="05000000000000000000" pitchFamily="2" charset="2"/>
            </a:rPr>
            <a:t>các</a:t>
          </a:r>
          <a:r>
            <a:rPr lang="en-US" sz="1400" kern="1200" dirty="0" smtClean="0">
              <a:sym typeface="Wingdings" panose="05000000000000000000" pitchFamily="2" charset="2"/>
            </a:rPr>
            <a:t> business case</a:t>
          </a:r>
          <a:endParaRPr lang="en-US" sz="1400" kern="1200" dirty="0"/>
        </a:p>
      </dsp:txBody>
      <dsp:txXfrm rot="-5400000">
        <a:off x="708576" y="896212"/>
        <a:ext cx="4087865" cy="593724"/>
      </dsp:txXfrm>
    </dsp:sp>
    <dsp:sp modelId="{AA0F25A2-BA1D-441D-ABAC-A2408440BCE1}">
      <dsp:nvSpPr>
        <dsp:cNvPr id="0" name=""/>
        <dsp:cNvSpPr/>
      </dsp:nvSpPr>
      <dsp:spPr>
        <a:xfrm rot="5400000">
          <a:off x="-151837" y="1880865"/>
          <a:ext cx="1012250" cy="708575"/>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3</a:t>
          </a:r>
          <a:endParaRPr lang="en-US" sz="2100" kern="1200" dirty="0"/>
        </a:p>
      </dsp:txBody>
      <dsp:txXfrm rot="-5400000">
        <a:off x="1" y="2083316"/>
        <a:ext cx="708575" cy="303675"/>
      </dsp:txXfrm>
    </dsp:sp>
    <dsp:sp modelId="{2D6379E8-BD2E-4946-81BC-827220BBB75A}">
      <dsp:nvSpPr>
        <dsp:cNvPr id="0" name=""/>
        <dsp:cNvSpPr/>
      </dsp:nvSpPr>
      <dsp:spPr>
        <a:xfrm rot="5400000">
          <a:off x="2436503" y="-1982"/>
          <a:ext cx="664127" cy="4119984"/>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n-US" sz="1400" kern="1200" dirty="0" err="1" smtClean="0"/>
            <a:t>Đảm</a:t>
          </a:r>
          <a:r>
            <a:rPr lang="en-US" sz="1400" kern="1200" dirty="0" smtClean="0"/>
            <a:t> </a:t>
          </a:r>
          <a:r>
            <a:rPr lang="en-US" sz="1400" kern="1200" dirty="0" err="1" smtClean="0"/>
            <a:t>bảo</a:t>
          </a:r>
          <a:r>
            <a:rPr lang="en-US" sz="1400" kern="1200" dirty="0" smtClean="0"/>
            <a:t> </a:t>
          </a:r>
          <a:r>
            <a:rPr lang="en-US" sz="1400" kern="1200" dirty="0" err="1" smtClean="0"/>
            <a:t>phạm</a:t>
          </a:r>
          <a:r>
            <a:rPr lang="en-US" sz="1400" kern="1200" dirty="0" smtClean="0"/>
            <a:t> vi </a:t>
          </a:r>
          <a:r>
            <a:rPr lang="en-US" sz="1400" kern="1200" dirty="0" err="1" smtClean="0"/>
            <a:t>của</a:t>
          </a:r>
          <a:r>
            <a:rPr lang="en-US" sz="1400" kern="1200" dirty="0" smtClean="0"/>
            <a:t> </a:t>
          </a:r>
          <a:r>
            <a:rPr lang="en-US" sz="1400" kern="1200" dirty="0" err="1" smtClean="0"/>
            <a:t>dự</a:t>
          </a:r>
          <a:r>
            <a:rPr lang="en-US" sz="1400" kern="1200" dirty="0" smtClean="0"/>
            <a:t> </a:t>
          </a:r>
          <a:r>
            <a:rPr lang="en-US" sz="1400" kern="1200" dirty="0" err="1" smtClean="0"/>
            <a:t>án</a:t>
          </a:r>
          <a:r>
            <a:rPr lang="en-US" sz="1400" kern="1200" dirty="0" smtClean="0"/>
            <a:t> </a:t>
          </a:r>
          <a:r>
            <a:rPr lang="en-US" sz="1400" kern="1200" dirty="0" err="1" smtClean="0"/>
            <a:t>phải</a:t>
          </a:r>
          <a:r>
            <a:rPr lang="en-US" sz="1400" kern="1200" dirty="0" smtClean="0"/>
            <a:t> </a:t>
          </a:r>
          <a:r>
            <a:rPr lang="en-US" sz="1400" kern="1200" dirty="0" err="1" smtClean="0"/>
            <a:t>rõ</a:t>
          </a:r>
          <a:r>
            <a:rPr lang="en-US" sz="1400" kern="1200" dirty="0" smtClean="0"/>
            <a:t> </a:t>
          </a:r>
          <a:r>
            <a:rPr lang="en-US" sz="1400" kern="1200" dirty="0" err="1" smtClean="0"/>
            <a:t>ràng</a:t>
          </a:r>
          <a:r>
            <a:rPr lang="en-US" sz="1400" kern="1200" dirty="0" smtClean="0"/>
            <a:t> </a:t>
          </a:r>
          <a:r>
            <a:rPr lang="en-US" sz="1400" kern="1200" dirty="0" err="1" smtClean="0"/>
            <a:t>và</a:t>
          </a:r>
          <a:r>
            <a:rPr lang="en-US" sz="1400" kern="1200" dirty="0" smtClean="0"/>
            <a:t> </a:t>
          </a:r>
          <a:r>
            <a:rPr lang="en-US" sz="1400" kern="1200" dirty="0" err="1" smtClean="0"/>
            <a:t>đầy</a:t>
          </a:r>
          <a:r>
            <a:rPr lang="en-US" sz="1400" kern="1200" dirty="0" smtClean="0"/>
            <a:t> </a:t>
          </a:r>
          <a:r>
            <a:rPr lang="en-US" sz="1400" kern="1200" dirty="0" err="1" smtClean="0"/>
            <a:t>đủ</a:t>
          </a:r>
          <a:r>
            <a:rPr lang="en-US" sz="1400" kern="1200" dirty="0" smtClean="0"/>
            <a:t>: con </a:t>
          </a:r>
          <a:r>
            <a:rPr lang="en-US" sz="1400" kern="1200" dirty="0" err="1" smtClean="0"/>
            <a:t>người</a:t>
          </a:r>
          <a:r>
            <a:rPr lang="en-US" sz="1400" kern="1200" dirty="0" smtClean="0"/>
            <a:t>, </a:t>
          </a:r>
          <a:r>
            <a:rPr lang="en-US" sz="1400" kern="1200" dirty="0" err="1" smtClean="0"/>
            <a:t>các</a:t>
          </a:r>
          <a:r>
            <a:rPr lang="en-US" sz="1400" kern="1200" dirty="0" smtClean="0"/>
            <a:t> </a:t>
          </a:r>
          <a:r>
            <a:rPr lang="en-US" sz="1400" kern="1200" dirty="0" err="1" smtClean="0"/>
            <a:t>thành</a:t>
          </a:r>
          <a:r>
            <a:rPr lang="en-US" sz="1400" kern="1200" dirty="0" smtClean="0"/>
            <a:t> </a:t>
          </a:r>
          <a:r>
            <a:rPr lang="en-US" sz="1400" kern="1200" dirty="0" err="1" smtClean="0"/>
            <a:t>viên</a:t>
          </a:r>
          <a:r>
            <a:rPr lang="en-US" sz="1400" kern="1200" dirty="0" smtClean="0"/>
            <a:t>, </a:t>
          </a:r>
          <a:r>
            <a:rPr lang="en-US" sz="1400" kern="1200" dirty="0" err="1" smtClean="0"/>
            <a:t>hệ</a:t>
          </a:r>
          <a:r>
            <a:rPr lang="en-US" sz="1400" kern="1200" dirty="0" smtClean="0"/>
            <a:t> </a:t>
          </a:r>
          <a:r>
            <a:rPr lang="en-US" sz="1400" kern="1200" dirty="0" err="1" smtClean="0"/>
            <a:t>thống</a:t>
          </a:r>
          <a:r>
            <a:rPr lang="en-US" sz="1400" kern="1200" dirty="0" smtClean="0"/>
            <a:t>, </a:t>
          </a:r>
          <a:r>
            <a:rPr lang="en-US" sz="1400" kern="1200" dirty="0" err="1" smtClean="0"/>
            <a:t>các</a:t>
          </a:r>
          <a:r>
            <a:rPr lang="en-US" sz="1400" kern="1200" dirty="0" smtClean="0"/>
            <a:t> </a:t>
          </a:r>
          <a:r>
            <a:rPr lang="en-US" sz="1400" kern="1200" dirty="0" err="1" smtClean="0"/>
            <a:t>bộ</a:t>
          </a:r>
          <a:r>
            <a:rPr lang="en-US" sz="1400" kern="1200" dirty="0" smtClean="0"/>
            <a:t> </a:t>
          </a:r>
          <a:r>
            <a:rPr lang="en-US" sz="1400" kern="1200" dirty="0" err="1" smtClean="0"/>
            <a:t>phận</a:t>
          </a:r>
          <a:r>
            <a:rPr lang="en-US" sz="1400" kern="1200" dirty="0" smtClean="0"/>
            <a:t> </a:t>
          </a:r>
          <a:r>
            <a:rPr lang="en-US" sz="1400" kern="1200" dirty="0" err="1" smtClean="0"/>
            <a:t>nội</a:t>
          </a:r>
          <a:r>
            <a:rPr lang="en-US" sz="1400" kern="1200" dirty="0" smtClean="0"/>
            <a:t> </a:t>
          </a:r>
          <a:r>
            <a:rPr lang="en-US" sz="1400" kern="1200" dirty="0" err="1" smtClean="0"/>
            <a:t>bộ</a:t>
          </a:r>
          <a:r>
            <a:rPr lang="en-US" sz="1400" kern="1200" dirty="0" smtClean="0"/>
            <a:t>, </a:t>
          </a:r>
          <a:r>
            <a:rPr lang="en-US" sz="1400" kern="1200" dirty="0" err="1" smtClean="0"/>
            <a:t>nhà</a:t>
          </a:r>
          <a:r>
            <a:rPr lang="en-US" sz="1400" kern="1200" dirty="0" smtClean="0"/>
            <a:t> </a:t>
          </a:r>
          <a:r>
            <a:rPr lang="en-US" sz="1400" kern="1200" dirty="0" err="1" smtClean="0"/>
            <a:t>cung</a:t>
          </a:r>
          <a:r>
            <a:rPr lang="en-US" sz="1400" kern="1200" dirty="0" smtClean="0"/>
            <a:t> </a:t>
          </a:r>
          <a:r>
            <a:rPr lang="en-US" sz="1400" kern="1200" dirty="0" err="1" smtClean="0"/>
            <a:t>cấp</a:t>
          </a:r>
          <a:r>
            <a:rPr lang="en-US" sz="1400" kern="1200" dirty="0" smtClean="0"/>
            <a:t> </a:t>
          </a:r>
          <a:r>
            <a:rPr lang="en-US" sz="1400" kern="1200" dirty="0" err="1" smtClean="0"/>
            <a:t>và</a:t>
          </a:r>
          <a:r>
            <a:rPr lang="en-US" sz="1400" kern="1200" dirty="0" smtClean="0"/>
            <a:t> </a:t>
          </a:r>
          <a:r>
            <a:rPr lang="en-US" sz="1400" kern="1200" dirty="0" err="1" smtClean="0"/>
            <a:t>khách</a:t>
          </a:r>
          <a:r>
            <a:rPr lang="en-US" sz="1400" kern="1200" dirty="0" smtClean="0"/>
            <a:t> </a:t>
          </a:r>
          <a:r>
            <a:rPr lang="en-US" sz="1400" kern="1200" dirty="0" err="1" smtClean="0"/>
            <a:t>hàng</a:t>
          </a:r>
          <a:r>
            <a:rPr lang="en-US" sz="1400" kern="1200" dirty="0" smtClean="0"/>
            <a:t>.</a:t>
          </a:r>
          <a:endParaRPr lang="en-US" sz="1400" kern="1200" dirty="0"/>
        </a:p>
      </dsp:txBody>
      <dsp:txXfrm rot="-5400000">
        <a:off x="708575" y="1758366"/>
        <a:ext cx="4087564" cy="599287"/>
      </dsp:txXfrm>
    </dsp:sp>
    <dsp:sp modelId="{A808AD73-BA7A-403E-AD5F-AFD4AFF25D73}">
      <dsp:nvSpPr>
        <dsp:cNvPr id="0" name=""/>
        <dsp:cNvSpPr/>
      </dsp:nvSpPr>
      <dsp:spPr>
        <a:xfrm rot="5400000">
          <a:off x="-151837" y="2742717"/>
          <a:ext cx="1012250" cy="708575"/>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4</a:t>
          </a:r>
          <a:endParaRPr lang="en-US" sz="2100" kern="1200" dirty="0"/>
        </a:p>
      </dsp:txBody>
      <dsp:txXfrm rot="-5400000">
        <a:off x="1" y="2945168"/>
        <a:ext cx="708575" cy="303675"/>
      </dsp:txXfrm>
    </dsp:sp>
    <dsp:sp modelId="{94347072-8670-4406-9FC6-2F6CC7B1FE89}">
      <dsp:nvSpPr>
        <dsp:cNvPr id="0" name=""/>
        <dsp:cNvSpPr/>
      </dsp:nvSpPr>
      <dsp:spPr>
        <a:xfrm rot="5400000">
          <a:off x="2439586" y="859869"/>
          <a:ext cx="657962" cy="4119984"/>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err="1" smtClean="0"/>
            <a:t>Đây</a:t>
          </a:r>
          <a:r>
            <a:rPr lang="en-US" sz="1400" kern="1200" dirty="0" smtClean="0"/>
            <a:t> </a:t>
          </a:r>
          <a:r>
            <a:rPr lang="en-US" sz="1400" kern="1200" dirty="0" err="1" smtClean="0"/>
            <a:t>là</a:t>
          </a:r>
          <a:r>
            <a:rPr lang="en-US" sz="1400" kern="1200" dirty="0" smtClean="0"/>
            <a:t> </a:t>
          </a:r>
          <a:r>
            <a:rPr lang="en-US" sz="1400" kern="1200" dirty="0" err="1" smtClean="0"/>
            <a:t>quá</a:t>
          </a:r>
          <a:r>
            <a:rPr lang="en-US" sz="1400" kern="1200" dirty="0" smtClean="0"/>
            <a:t> </a:t>
          </a:r>
          <a:r>
            <a:rPr lang="en-US" sz="1400" kern="1200" dirty="0" err="1" smtClean="0"/>
            <a:t>trình</a:t>
          </a:r>
          <a:r>
            <a:rPr lang="en-US" sz="1400" kern="1200" dirty="0" smtClean="0"/>
            <a:t> </a:t>
          </a:r>
          <a:r>
            <a:rPr lang="en-US" sz="1400" kern="1200" dirty="0" err="1" smtClean="0"/>
            <a:t>quan</a:t>
          </a:r>
          <a:r>
            <a:rPr lang="en-US" sz="1400" kern="1200" dirty="0" smtClean="0"/>
            <a:t> </a:t>
          </a:r>
          <a:r>
            <a:rPr lang="en-US" sz="1400" kern="1200" dirty="0" err="1" smtClean="0"/>
            <a:t>trọng</a:t>
          </a:r>
          <a:r>
            <a:rPr lang="en-US" sz="1400" kern="1200" dirty="0" smtClean="0"/>
            <a:t> </a:t>
          </a:r>
          <a:r>
            <a:rPr lang="en-US" sz="1400" kern="1200" dirty="0" err="1" smtClean="0"/>
            <a:t>nhất</a:t>
          </a:r>
          <a:r>
            <a:rPr lang="en-US" sz="1400" kern="1200" dirty="0" smtClean="0"/>
            <a:t> </a:t>
          </a:r>
          <a:r>
            <a:rPr lang="en-US" sz="1400" kern="1200" dirty="0" err="1" smtClean="0"/>
            <a:t>của</a:t>
          </a:r>
          <a:r>
            <a:rPr lang="en-US" sz="1400" kern="1200" dirty="0" smtClean="0"/>
            <a:t> BA </a:t>
          </a:r>
          <a:r>
            <a:rPr lang="en-US" sz="1400" kern="1200" dirty="0" smtClean="0">
              <a:sym typeface="Wingdings" panose="05000000000000000000" pitchFamily="2" charset="2"/>
            </a:rPr>
            <a:t> </a:t>
          </a:r>
          <a:r>
            <a:rPr lang="en-US" sz="1400" kern="1200" dirty="0" err="1" smtClean="0"/>
            <a:t>đưa</a:t>
          </a:r>
          <a:r>
            <a:rPr lang="en-US" sz="1400" kern="1200" dirty="0" smtClean="0"/>
            <a:t> </a:t>
          </a:r>
          <a:r>
            <a:rPr lang="en-US" sz="1400" kern="1200" dirty="0" err="1" smtClean="0"/>
            <a:t>ra</a:t>
          </a:r>
          <a:r>
            <a:rPr lang="en-US" sz="1400" kern="1200" dirty="0" smtClean="0"/>
            <a:t> </a:t>
          </a:r>
          <a:r>
            <a:rPr lang="en-US" sz="1400" kern="1200" dirty="0" err="1" smtClean="0"/>
            <a:t>các</a:t>
          </a:r>
          <a:r>
            <a:rPr lang="en-US" sz="1400" kern="1200" dirty="0" smtClean="0"/>
            <a:t> </a:t>
          </a:r>
          <a:r>
            <a:rPr lang="en-US" sz="1400" kern="1200" dirty="0" err="1" smtClean="0"/>
            <a:t>yêu</a:t>
          </a:r>
          <a:r>
            <a:rPr lang="en-US" sz="1400" kern="1200" dirty="0" smtClean="0"/>
            <a:t> </a:t>
          </a:r>
          <a:r>
            <a:rPr lang="en-US" sz="1400" kern="1200" dirty="0" err="1" smtClean="0"/>
            <a:t>cầu</a:t>
          </a:r>
          <a:r>
            <a:rPr lang="en-US" sz="1400" kern="1200" dirty="0" smtClean="0"/>
            <a:t> </a:t>
          </a:r>
          <a:r>
            <a:rPr lang="en-US" sz="1400" kern="1200" dirty="0" err="1" smtClean="0"/>
            <a:t>nghiệp</a:t>
          </a:r>
          <a:r>
            <a:rPr lang="en-US" sz="1400" kern="1200" dirty="0" smtClean="0"/>
            <a:t> </a:t>
          </a:r>
          <a:r>
            <a:rPr lang="en-US" sz="1400" kern="1200" dirty="0" err="1" smtClean="0"/>
            <a:t>vụ</a:t>
          </a:r>
          <a:r>
            <a:rPr lang="en-US" sz="1400" kern="1200" dirty="0" smtClean="0"/>
            <a:t> </a:t>
          </a:r>
          <a:r>
            <a:rPr lang="en-US" sz="1400" kern="1200" dirty="0" err="1" smtClean="0"/>
            <a:t>một</a:t>
          </a:r>
          <a:r>
            <a:rPr lang="en-US" sz="1400" kern="1200" dirty="0" smtClean="0"/>
            <a:t> </a:t>
          </a:r>
          <a:r>
            <a:rPr lang="en-US" sz="1400" kern="1200" dirty="0" err="1" smtClean="0"/>
            <a:t>cách</a:t>
          </a:r>
          <a:r>
            <a:rPr lang="en-US" sz="1400" kern="1200" dirty="0" smtClean="0"/>
            <a:t> </a:t>
          </a:r>
          <a:r>
            <a:rPr lang="en-US" sz="1400" kern="1200" dirty="0" err="1" smtClean="0"/>
            <a:t>chính</a:t>
          </a:r>
          <a:r>
            <a:rPr lang="en-US" sz="1400" kern="1200" dirty="0" smtClean="0"/>
            <a:t> </a:t>
          </a:r>
          <a:r>
            <a:rPr lang="en-US" sz="1400" kern="1200" dirty="0" err="1" smtClean="0"/>
            <a:t>xác</a:t>
          </a:r>
          <a:r>
            <a:rPr lang="en-US" sz="1400" kern="1200" dirty="0" smtClean="0"/>
            <a:t> </a:t>
          </a:r>
          <a:r>
            <a:rPr lang="en-US" sz="1400" kern="1200" dirty="0" err="1" smtClean="0"/>
            <a:t>để</a:t>
          </a:r>
          <a:r>
            <a:rPr lang="en-US" sz="1400" kern="1200" dirty="0" smtClean="0"/>
            <a:t> </a:t>
          </a:r>
          <a:r>
            <a:rPr lang="en-US" sz="1400" kern="1200" dirty="0" err="1" smtClean="0"/>
            <a:t>xác</a:t>
          </a:r>
          <a:r>
            <a:rPr lang="en-US" sz="1400" kern="1200" dirty="0" smtClean="0"/>
            <a:t> </a:t>
          </a:r>
          <a:r>
            <a:rPr lang="en-US" sz="1400" kern="1200" dirty="0" err="1" smtClean="0"/>
            <a:t>định</a:t>
          </a:r>
          <a:r>
            <a:rPr lang="en-US" sz="1400" kern="1200" dirty="0" smtClean="0"/>
            <a:t> </a:t>
          </a:r>
          <a:r>
            <a:rPr lang="en-US" sz="1400" kern="1200" dirty="0" err="1" smtClean="0"/>
            <a:t>một</a:t>
          </a:r>
          <a:r>
            <a:rPr lang="en-US" sz="1400" kern="1200" dirty="0" smtClean="0"/>
            <a:t> </a:t>
          </a:r>
          <a:r>
            <a:rPr lang="en-US" sz="1400" kern="1200" dirty="0" err="1" smtClean="0"/>
            <a:t>giải</a:t>
          </a:r>
          <a:r>
            <a:rPr lang="en-US" sz="1400" kern="1200" dirty="0" smtClean="0"/>
            <a:t> </a:t>
          </a:r>
          <a:r>
            <a:rPr lang="en-US" sz="1400" kern="1200" dirty="0" err="1" smtClean="0"/>
            <a:t>pháp</a:t>
          </a:r>
          <a:r>
            <a:rPr lang="en-US" sz="1400" kern="1200" dirty="0" smtClean="0"/>
            <a:t> </a:t>
          </a:r>
          <a:r>
            <a:rPr lang="en-US" sz="1400" kern="1200" dirty="0" err="1" smtClean="0"/>
            <a:t>phần</a:t>
          </a:r>
          <a:r>
            <a:rPr lang="en-US" sz="1400" kern="1200" dirty="0" smtClean="0"/>
            <a:t> </a:t>
          </a:r>
          <a:r>
            <a:rPr lang="en-US" sz="1400" kern="1200" dirty="0" err="1" smtClean="0"/>
            <a:t>mềm</a:t>
          </a:r>
          <a:r>
            <a:rPr lang="en-US" sz="1400" kern="1200" dirty="0" smtClean="0"/>
            <a:t>. </a:t>
          </a:r>
          <a:endParaRPr lang="en-US" sz="1400" kern="1200" dirty="0"/>
        </a:p>
      </dsp:txBody>
      <dsp:txXfrm rot="-5400000">
        <a:off x="708576" y="2622999"/>
        <a:ext cx="4087865" cy="5937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6FB28-E3F4-400B-9011-F17BF5136613}">
      <dsp:nvSpPr>
        <dsp:cNvPr id="0" name=""/>
        <dsp:cNvSpPr/>
      </dsp:nvSpPr>
      <dsp:spPr>
        <a:xfrm rot="5400000">
          <a:off x="-119900" y="126480"/>
          <a:ext cx="799336" cy="559535"/>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5</a:t>
          </a:r>
          <a:endParaRPr lang="en-US" sz="1600" kern="1200" dirty="0"/>
        </a:p>
      </dsp:txBody>
      <dsp:txXfrm rot="-5400000">
        <a:off x="1" y="286348"/>
        <a:ext cx="559535" cy="239801"/>
      </dsp:txXfrm>
    </dsp:sp>
    <dsp:sp modelId="{E7F66E54-94DE-462A-BD1D-7B01B336BB3A}">
      <dsp:nvSpPr>
        <dsp:cNvPr id="0" name=""/>
        <dsp:cNvSpPr/>
      </dsp:nvSpPr>
      <dsp:spPr>
        <a:xfrm rot="5400000">
          <a:off x="2434263" y="-1874727"/>
          <a:ext cx="519568" cy="4269024"/>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0" marR="0" lvl="1" indent="0" algn="l" defTabSz="914400" rtl="0" eaLnBrk="1" fontAlgn="auto" latinLnBrk="0" hangingPunct="1">
            <a:lnSpc>
              <a:spcPct val="100000"/>
            </a:lnSpc>
            <a:spcBef>
              <a:spcPct val="0"/>
            </a:spcBef>
            <a:spcAft>
              <a:spcPts val="0"/>
            </a:spcAft>
            <a:buClrTx/>
            <a:buSzTx/>
            <a:buFontTx/>
            <a:buChar char="••"/>
            <a:tabLst/>
            <a:defRPr/>
          </a:pPr>
          <a:endParaRPr lang="vi-VN" sz="1400" kern="1200" dirty="0" smtClean="0"/>
        </a:p>
        <a:p>
          <a:pPr marL="0" marR="0" lvl="1" indent="0" algn="l" defTabSz="914400" rtl="0" eaLnBrk="1" fontAlgn="auto" latinLnBrk="0" hangingPunct="1">
            <a:lnSpc>
              <a:spcPct val="100000"/>
            </a:lnSpc>
            <a:spcBef>
              <a:spcPct val="0"/>
            </a:spcBef>
            <a:spcAft>
              <a:spcPts val="0"/>
            </a:spcAft>
            <a:buClrTx/>
            <a:buSzTx/>
            <a:buFontTx/>
            <a:buChar char="••"/>
            <a:tabLst/>
            <a:defRPr/>
          </a:pPr>
          <a:r>
            <a:rPr lang="en-US" sz="1400" kern="1200" dirty="0" smtClean="0"/>
            <a:t> </a:t>
          </a:r>
          <a:r>
            <a:rPr lang="en-US" sz="1400" kern="1200" dirty="0" err="1" smtClean="0"/>
            <a:t>Ưu</a:t>
          </a:r>
          <a:r>
            <a:rPr lang="en-US" sz="1400" kern="1200" dirty="0" smtClean="0"/>
            <a:t> </a:t>
          </a:r>
          <a:r>
            <a:rPr lang="en-US" sz="1400" kern="1200" dirty="0" err="1" smtClean="0"/>
            <a:t>tiên</a:t>
          </a:r>
          <a:r>
            <a:rPr lang="en-US" sz="1400" kern="1200" dirty="0" smtClean="0"/>
            <a:t>, </a:t>
          </a:r>
          <a:r>
            <a:rPr lang="en-US" sz="1400" kern="1200" dirty="0" err="1" smtClean="0"/>
            <a:t>tổ</a:t>
          </a:r>
          <a:r>
            <a:rPr lang="en-US" sz="1400" kern="1200" dirty="0" smtClean="0"/>
            <a:t> </a:t>
          </a:r>
          <a:r>
            <a:rPr lang="en-US" sz="1400" kern="1200" dirty="0" err="1" smtClean="0"/>
            <a:t>chức</a:t>
          </a:r>
          <a:r>
            <a:rPr lang="en-US" sz="1400" kern="1200" dirty="0" smtClean="0"/>
            <a:t>, </a:t>
          </a:r>
          <a:r>
            <a:rPr lang="en-US" sz="1400" kern="1200" dirty="0" err="1" smtClean="0"/>
            <a:t>xác</a:t>
          </a:r>
          <a:r>
            <a:rPr lang="en-US" sz="1400" kern="1200" dirty="0" smtClean="0"/>
            <a:t> </a:t>
          </a:r>
          <a:r>
            <a:rPr lang="en-US" sz="1400" kern="1200" dirty="0" err="1" smtClean="0"/>
            <a:t>định</a:t>
          </a:r>
          <a:r>
            <a:rPr lang="en-US" sz="1400" kern="1200" dirty="0" smtClean="0"/>
            <a:t> </a:t>
          </a:r>
          <a:r>
            <a:rPr lang="en-US" sz="1400" kern="1200" dirty="0" err="1" smtClean="0"/>
            <a:t>cụ</a:t>
          </a:r>
          <a:r>
            <a:rPr lang="en-US" sz="1400" kern="1200" dirty="0" smtClean="0"/>
            <a:t> </a:t>
          </a:r>
          <a:r>
            <a:rPr lang="en-US" sz="1400" kern="1200" dirty="0" err="1" smtClean="0"/>
            <a:t>thể</a:t>
          </a:r>
          <a:r>
            <a:rPr lang="en-US" sz="1400" kern="1200" dirty="0" smtClean="0"/>
            <a:t>, </a:t>
          </a:r>
          <a:r>
            <a:rPr lang="en-US" sz="1400" kern="1200" dirty="0" err="1" smtClean="0"/>
            <a:t>xác</a:t>
          </a:r>
          <a:r>
            <a:rPr lang="en-US" sz="1400" kern="1200" dirty="0" smtClean="0"/>
            <a:t> minh </a:t>
          </a:r>
          <a:r>
            <a:rPr lang="en-US" sz="1400" kern="1200" dirty="0" err="1" smtClean="0"/>
            <a:t>và</a:t>
          </a:r>
          <a:r>
            <a:rPr lang="en-US" sz="1400" kern="1200" dirty="0" smtClean="0"/>
            <a:t> </a:t>
          </a:r>
          <a:r>
            <a:rPr lang="en-US" sz="1400" kern="1200" dirty="0" err="1" smtClean="0"/>
            <a:t>xác</a:t>
          </a:r>
          <a:r>
            <a:rPr lang="en-US" sz="1400" kern="1200" dirty="0" smtClean="0"/>
            <a:t> </a:t>
          </a:r>
          <a:r>
            <a:rPr lang="en-US" sz="1400" kern="1200" dirty="0" err="1" smtClean="0"/>
            <a:t>nhận</a:t>
          </a:r>
          <a:r>
            <a:rPr lang="en-US" sz="1400" kern="1200" dirty="0" smtClean="0"/>
            <a:t> </a:t>
          </a:r>
          <a:r>
            <a:rPr lang="en-US" sz="1400" kern="1200" dirty="0" err="1" smtClean="0"/>
            <a:t>các</a:t>
          </a:r>
          <a:r>
            <a:rPr lang="en-US" sz="1400" kern="1200" dirty="0" smtClean="0"/>
            <a:t> </a:t>
          </a:r>
          <a:r>
            <a:rPr lang="en-US" sz="1400" kern="1200" dirty="0" err="1" smtClean="0"/>
            <a:t>yêu</a:t>
          </a:r>
          <a:r>
            <a:rPr lang="en-US" sz="1400" kern="1200" dirty="0" smtClean="0"/>
            <a:t> </a:t>
          </a:r>
          <a:r>
            <a:rPr lang="en-US" sz="1400" kern="1200" dirty="0" err="1" smtClean="0"/>
            <a:t>cầu</a:t>
          </a:r>
          <a:r>
            <a:rPr lang="en-US" sz="1400" kern="1200" dirty="0" smtClean="0"/>
            <a:t> </a:t>
          </a:r>
          <a:r>
            <a:rPr lang="en-US" sz="1400" kern="1200" dirty="0" err="1" smtClean="0"/>
            <a:t>đã</a:t>
          </a:r>
          <a:r>
            <a:rPr lang="en-US" sz="1400" kern="1200" dirty="0" smtClean="0"/>
            <a:t> </a:t>
          </a:r>
          <a:r>
            <a:rPr lang="en-US" sz="1400" kern="1200" dirty="0" err="1" smtClean="0"/>
            <a:t>thu</a:t>
          </a:r>
          <a:r>
            <a:rPr lang="en-US" sz="1400" kern="1200" dirty="0" smtClean="0"/>
            <a:t> </a:t>
          </a:r>
          <a:r>
            <a:rPr lang="en-US" sz="1400" kern="1200" dirty="0" err="1" smtClean="0"/>
            <a:t>thập</a:t>
          </a:r>
          <a:r>
            <a:rPr lang="en-US" sz="1400" kern="1200" dirty="0" smtClean="0"/>
            <a:t> </a:t>
          </a:r>
          <a:r>
            <a:rPr lang="en-US" sz="1400" kern="1200" dirty="0" err="1" smtClean="0"/>
            <a:t>được</a:t>
          </a:r>
          <a:r>
            <a:rPr lang="en-US" sz="1400" kern="1200" dirty="0" smtClean="0"/>
            <a:t>.</a:t>
          </a:r>
          <a:endParaRPr lang="vi-VN" sz="1400" kern="1200" dirty="0" smtClean="0"/>
        </a:p>
        <a:p>
          <a:pPr marL="114300" lvl="1" indent="0" algn="l" defTabSz="622300" rtl="0">
            <a:lnSpc>
              <a:spcPct val="90000"/>
            </a:lnSpc>
            <a:spcBef>
              <a:spcPct val="0"/>
            </a:spcBef>
            <a:spcAft>
              <a:spcPct val="15000"/>
            </a:spcAft>
            <a:buChar char="••"/>
          </a:pPr>
          <a:endParaRPr lang="vi-VN" sz="1400" kern="1200" dirty="0"/>
        </a:p>
      </dsp:txBody>
      <dsp:txXfrm rot="-5400000">
        <a:off x="559536" y="25363"/>
        <a:ext cx="4243661" cy="468842"/>
      </dsp:txXfrm>
    </dsp:sp>
    <dsp:sp modelId="{18FD1066-EBA7-4C96-84FA-F144FF19C182}">
      <dsp:nvSpPr>
        <dsp:cNvPr id="0" name=""/>
        <dsp:cNvSpPr/>
      </dsp:nvSpPr>
      <dsp:spPr>
        <a:xfrm rot="5400000">
          <a:off x="-119900" y="840364"/>
          <a:ext cx="799336" cy="559535"/>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6</a:t>
          </a:r>
        </a:p>
      </dsp:txBody>
      <dsp:txXfrm rot="-5400000">
        <a:off x="1" y="1000232"/>
        <a:ext cx="559535" cy="239801"/>
      </dsp:txXfrm>
    </dsp:sp>
    <dsp:sp modelId="{DE7CCEB3-603E-461F-97A6-C5719DC8E2E3}">
      <dsp:nvSpPr>
        <dsp:cNvPr id="0" name=""/>
        <dsp:cNvSpPr/>
      </dsp:nvSpPr>
      <dsp:spPr>
        <a:xfrm rot="5400000">
          <a:off x="2400951" y="-1154263"/>
          <a:ext cx="586193" cy="4269024"/>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n-US" sz="1400" kern="1200" dirty="0" err="1" smtClean="0"/>
            <a:t>Sau</a:t>
          </a:r>
          <a:r>
            <a:rPr lang="en-US" sz="1400" kern="1200" dirty="0" smtClean="0"/>
            <a:t> </a:t>
          </a:r>
          <a:r>
            <a:rPr lang="en-US" sz="1400" kern="1200" dirty="0" err="1" smtClean="0"/>
            <a:t>khi</a:t>
          </a:r>
          <a:r>
            <a:rPr lang="en-US" sz="1400" kern="1200" dirty="0" smtClean="0"/>
            <a:t> </a:t>
          </a:r>
          <a:r>
            <a:rPr lang="en-US" sz="1400" kern="1200" dirty="0" err="1" smtClean="0"/>
            <a:t>gợi</a:t>
          </a:r>
          <a:r>
            <a:rPr lang="en-US" sz="1400" kern="1200" dirty="0" smtClean="0"/>
            <a:t> ý </a:t>
          </a:r>
          <a:r>
            <a:rPr lang="en-US" sz="1400" kern="1200" dirty="0" err="1" smtClean="0"/>
            <a:t>và</a:t>
          </a:r>
          <a:r>
            <a:rPr lang="en-US" sz="1400" kern="1200" dirty="0" smtClean="0"/>
            <a:t> </a:t>
          </a:r>
          <a:r>
            <a:rPr lang="en-US" sz="1400" kern="1200" dirty="0" err="1" smtClean="0"/>
            <a:t>phân</a:t>
          </a:r>
          <a:r>
            <a:rPr lang="en-US" sz="1400" kern="1200" dirty="0" smtClean="0"/>
            <a:t> </a:t>
          </a:r>
          <a:r>
            <a:rPr lang="en-US" sz="1400" kern="1200" dirty="0" err="1" smtClean="0"/>
            <a:t>tích</a:t>
          </a:r>
          <a:r>
            <a:rPr lang="en-US" sz="1400" kern="1200" dirty="0" smtClean="0"/>
            <a:t> </a:t>
          </a:r>
          <a:r>
            <a:rPr lang="en-US" sz="1400" kern="1200" dirty="0" err="1" smtClean="0"/>
            <a:t>yêu</a:t>
          </a:r>
          <a:r>
            <a:rPr lang="en-US" sz="1400" kern="1200" dirty="0" smtClean="0"/>
            <a:t> </a:t>
          </a:r>
          <a:r>
            <a:rPr lang="en-US" sz="1400" kern="1200" dirty="0" err="1" smtClean="0"/>
            <a:t>cầu</a:t>
          </a:r>
          <a:r>
            <a:rPr lang="en-US" sz="1400" kern="1200" dirty="0" smtClean="0"/>
            <a:t>, BA </a:t>
          </a:r>
          <a:r>
            <a:rPr lang="en-US" sz="1400" kern="1200" dirty="0" err="1" smtClean="0"/>
            <a:t>cần</a:t>
          </a:r>
          <a:r>
            <a:rPr lang="en-US" sz="1400" kern="1200" dirty="0" smtClean="0"/>
            <a:t> </a:t>
          </a:r>
          <a:r>
            <a:rPr lang="en-US" sz="1400" kern="1200" dirty="0" err="1" smtClean="0"/>
            <a:t>ghi</a:t>
          </a:r>
          <a:r>
            <a:rPr lang="en-US" sz="1400" kern="1200" dirty="0" smtClean="0"/>
            <a:t> </a:t>
          </a:r>
          <a:r>
            <a:rPr lang="en-US" sz="1400" kern="1200" dirty="0" err="1" smtClean="0"/>
            <a:t>lại</a:t>
          </a:r>
          <a:r>
            <a:rPr lang="en-US" sz="1400" kern="1200" dirty="0" smtClean="0"/>
            <a:t> </a:t>
          </a:r>
          <a:r>
            <a:rPr lang="en-US" sz="1400" kern="1200" dirty="0" err="1" smtClean="0"/>
            <a:t>các</a:t>
          </a:r>
          <a:r>
            <a:rPr lang="en-US" sz="1400" kern="1200" dirty="0" smtClean="0"/>
            <a:t> </a:t>
          </a:r>
          <a:r>
            <a:rPr lang="en-US" sz="1400" kern="1200" dirty="0" err="1" smtClean="0"/>
            <a:t>yêu</a:t>
          </a:r>
          <a:r>
            <a:rPr lang="en-US" sz="1400" kern="1200" dirty="0" smtClean="0"/>
            <a:t> </a:t>
          </a:r>
          <a:r>
            <a:rPr lang="en-US" sz="1400" kern="1200" dirty="0" err="1" smtClean="0"/>
            <a:t>cầu</a:t>
          </a:r>
          <a:r>
            <a:rPr lang="en-US" sz="1400" kern="1200" dirty="0" smtClean="0"/>
            <a:t> </a:t>
          </a:r>
          <a:r>
            <a:rPr lang="en-US" sz="1400" kern="1200" dirty="0" err="1" smtClean="0"/>
            <a:t>để</a:t>
          </a:r>
          <a:r>
            <a:rPr lang="en-US" sz="1400" kern="1200" dirty="0" smtClean="0"/>
            <a:t> </a:t>
          </a:r>
          <a:r>
            <a:rPr lang="en-US" sz="1400" kern="1200" dirty="0" err="1" smtClean="0"/>
            <a:t>xác</a:t>
          </a:r>
          <a:r>
            <a:rPr lang="en-US" sz="1400" kern="1200" dirty="0" smtClean="0"/>
            <a:t> </a:t>
          </a:r>
          <a:r>
            <a:rPr lang="en-US" sz="1400" kern="1200" dirty="0" err="1" smtClean="0"/>
            <a:t>nhận</a:t>
          </a:r>
          <a:r>
            <a:rPr lang="en-US" sz="1400" kern="1200" dirty="0" smtClean="0"/>
            <a:t> </a:t>
          </a:r>
          <a:r>
            <a:rPr lang="en-US" sz="1400" kern="1200" dirty="0" err="1" smtClean="0"/>
            <a:t>và</a:t>
          </a:r>
          <a:r>
            <a:rPr lang="en-US" sz="1400" kern="1200" dirty="0" smtClean="0"/>
            <a:t> </a:t>
          </a:r>
          <a:r>
            <a:rPr lang="en-US" sz="1400" kern="1200" dirty="0" err="1" smtClean="0"/>
            <a:t>ký</a:t>
          </a:r>
          <a:r>
            <a:rPr lang="en-US" sz="1400" kern="1200" dirty="0" smtClean="0"/>
            <a:t> </a:t>
          </a:r>
          <a:r>
            <a:rPr lang="en-US" sz="1400" kern="1200" dirty="0" err="1" smtClean="0"/>
            <a:t>kết</a:t>
          </a:r>
          <a:r>
            <a:rPr lang="en-US" sz="1400" kern="1200" dirty="0" smtClean="0"/>
            <a:t> </a:t>
          </a:r>
          <a:r>
            <a:rPr lang="en-US" sz="1400" kern="1200" dirty="0" err="1" smtClean="0"/>
            <a:t>với</a:t>
          </a:r>
          <a:r>
            <a:rPr lang="en-US" sz="1400" kern="1200" dirty="0" smtClean="0"/>
            <a:t> </a:t>
          </a:r>
          <a:r>
            <a:rPr lang="en-US" sz="1400" kern="1200" dirty="0" err="1" smtClean="0"/>
            <a:t>các</a:t>
          </a:r>
          <a:r>
            <a:rPr lang="en-US" sz="1400" kern="1200" dirty="0" smtClean="0"/>
            <a:t> </a:t>
          </a:r>
          <a:r>
            <a:rPr lang="en-US" sz="1400" kern="1200" dirty="0" err="1" smtClean="0"/>
            <a:t>bên</a:t>
          </a:r>
          <a:r>
            <a:rPr lang="en-US" sz="1400" kern="1200" dirty="0" smtClean="0"/>
            <a:t> </a:t>
          </a:r>
          <a:r>
            <a:rPr lang="en-US" sz="1400" kern="1200" dirty="0" err="1" smtClean="0"/>
            <a:t>liên</a:t>
          </a:r>
          <a:r>
            <a:rPr lang="en-US" sz="1400" kern="1200" dirty="0" smtClean="0"/>
            <a:t> </a:t>
          </a:r>
          <a:r>
            <a:rPr lang="en-US" sz="1400" kern="1200" dirty="0" err="1" smtClean="0"/>
            <a:t>quan</a:t>
          </a:r>
          <a:r>
            <a:rPr lang="en-US" sz="1400" kern="1200" dirty="0" smtClean="0"/>
            <a:t>.</a:t>
          </a:r>
          <a:endParaRPr lang="en-US" sz="1400" kern="1200" dirty="0"/>
        </a:p>
      </dsp:txBody>
      <dsp:txXfrm rot="-5400000">
        <a:off x="559536" y="715768"/>
        <a:ext cx="4240408" cy="528961"/>
      </dsp:txXfrm>
    </dsp:sp>
    <dsp:sp modelId="{AA0F25A2-BA1D-441D-ABAC-A2408440BCE1}">
      <dsp:nvSpPr>
        <dsp:cNvPr id="0" name=""/>
        <dsp:cNvSpPr/>
      </dsp:nvSpPr>
      <dsp:spPr>
        <a:xfrm rot="5400000">
          <a:off x="-119900" y="1523371"/>
          <a:ext cx="799336" cy="559535"/>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7</a:t>
          </a:r>
          <a:endParaRPr lang="en-US" sz="1600" kern="1200" dirty="0"/>
        </a:p>
      </dsp:txBody>
      <dsp:txXfrm rot="-5400000">
        <a:off x="1" y="1683239"/>
        <a:ext cx="559535" cy="239801"/>
      </dsp:txXfrm>
    </dsp:sp>
    <dsp:sp modelId="{2D6379E8-BD2E-4946-81BC-827220BBB75A}">
      <dsp:nvSpPr>
        <dsp:cNvPr id="0" name=""/>
        <dsp:cNvSpPr/>
      </dsp:nvSpPr>
      <dsp:spPr>
        <a:xfrm rot="5400000">
          <a:off x="2431829" y="-471256"/>
          <a:ext cx="524437" cy="4269024"/>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n-US" sz="1400" kern="1200" dirty="0" err="1" smtClean="0"/>
            <a:t>Giao</a:t>
          </a:r>
          <a:r>
            <a:rPr lang="en-US" sz="1400" kern="1200" dirty="0" smtClean="0"/>
            <a:t> </a:t>
          </a:r>
          <a:r>
            <a:rPr lang="en-US" sz="1400" kern="1200" dirty="0" err="1" smtClean="0"/>
            <a:t>tiếp</a:t>
          </a:r>
          <a:r>
            <a:rPr lang="en-US" sz="1400" kern="1200" dirty="0" smtClean="0"/>
            <a:t> </a:t>
          </a:r>
          <a:r>
            <a:rPr lang="en-US" sz="1400" kern="1200" dirty="0" err="1" smtClean="0"/>
            <a:t>để</a:t>
          </a:r>
          <a:r>
            <a:rPr lang="en-US" sz="1400" kern="1200" dirty="0" smtClean="0"/>
            <a:t> </a:t>
          </a:r>
          <a:r>
            <a:rPr lang="en-US" sz="1400" kern="1200" dirty="0" err="1" smtClean="0"/>
            <a:t>đảm</a:t>
          </a:r>
          <a:r>
            <a:rPr lang="en-US" sz="1400" kern="1200" dirty="0" smtClean="0"/>
            <a:t> </a:t>
          </a:r>
          <a:r>
            <a:rPr lang="en-US" sz="1400" kern="1200" dirty="0" err="1" smtClean="0"/>
            <a:t>bảo</a:t>
          </a:r>
          <a:r>
            <a:rPr lang="en-US" sz="1400" kern="1200" dirty="0" smtClean="0"/>
            <a:t> </a:t>
          </a:r>
          <a:r>
            <a:rPr lang="en-US" sz="1400" kern="1200" dirty="0" err="1" smtClean="0"/>
            <a:t>các</a:t>
          </a:r>
          <a:r>
            <a:rPr lang="en-US" sz="1400" kern="1200" dirty="0" smtClean="0"/>
            <a:t> </a:t>
          </a:r>
          <a:r>
            <a:rPr lang="en-US" sz="1400" kern="1200" dirty="0" err="1" smtClean="0"/>
            <a:t>bên</a:t>
          </a:r>
          <a:r>
            <a:rPr lang="en-US" sz="1400" kern="1200" dirty="0" smtClean="0"/>
            <a:t> </a:t>
          </a:r>
          <a:r>
            <a:rPr lang="en-US" sz="1400" kern="1200" dirty="0" err="1" smtClean="0"/>
            <a:t>liên</a:t>
          </a:r>
          <a:r>
            <a:rPr lang="en-US" sz="1400" kern="1200" dirty="0" smtClean="0"/>
            <a:t> </a:t>
          </a:r>
          <a:r>
            <a:rPr lang="en-US" sz="1400" kern="1200" dirty="0" err="1" smtClean="0"/>
            <a:t>quan</a:t>
          </a:r>
          <a:r>
            <a:rPr lang="en-US" sz="1400" kern="1200" dirty="0" smtClean="0"/>
            <a:t> </a:t>
          </a:r>
          <a:r>
            <a:rPr lang="en-US" sz="1400" kern="1200" dirty="0" err="1" smtClean="0"/>
            <a:t>đều</a:t>
          </a:r>
          <a:r>
            <a:rPr lang="en-US" sz="1400" kern="1200" dirty="0" smtClean="0"/>
            <a:t> </a:t>
          </a:r>
          <a:r>
            <a:rPr lang="en-US" sz="1400" kern="1200" dirty="0" err="1" smtClean="0"/>
            <a:t>hiểu</a:t>
          </a:r>
          <a:r>
            <a:rPr lang="en-US" sz="1400" kern="1200" dirty="0" smtClean="0"/>
            <a:t> </a:t>
          </a:r>
          <a:r>
            <a:rPr lang="en-US" sz="1400" kern="1200" dirty="0" err="1" smtClean="0"/>
            <a:t>yêu</a:t>
          </a:r>
          <a:r>
            <a:rPr lang="en-US" sz="1400" kern="1200" dirty="0" smtClean="0"/>
            <a:t> </a:t>
          </a:r>
          <a:r>
            <a:rPr lang="en-US" sz="1400" kern="1200" dirty="0" err="1" smtClean="0"/>
            <a:t>cầu</a:t>
          </a:r>
          <a:r>
            <a:rPr lang="en-US" sz="1400" kern="1200" dirty="0" smtClean="0"/>
            <a:t>. </a:t>
          </a:r>
          <a:endParaRPr lang="en-US" sz="1400" kern="1200" dirty="0"/>
        </a:p>
      </dsp:txBody>
      <dsp:txXfrm rot="-5400000">
        <a:off x="559536" y="1426638"/>
        <a:ext cx="4243423" cy="473235"/>
      </dsp:txXfrm>
    </dsp:sp>
    <dsp:sp modelId="{A808AD73-BA7A-403E-AD5F-AFD4AFF25D73}">
      <dsp:nvSpPr>
        <dsp:cNvPr id="0" name=""/>
        <dsp:cNvSpPr/>
      </dsp:nvSpPr>
      <dsp:spPr>
        <a:xfrm rot="5400000">
          <a:off x="-119900" y="2203944"/>
          <a:ext cx="799336" cy="559535"/>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8</a:t>
          </a:r>
          <a:endParaRPr lang="en-US" sz="1600" kern="1200" dirty="0"/>
        </a:p>
      </dsp:txBody>
      <dsp:txXfrm rot="-5400000">
        <a:off x="1" y="2363812"/>
        <a:ext cx="559535" cy="239801"/>
      </dsp:txXfrm>
    </dsp:sp>
    <dsp:sp modelId="{94347072-8670-4406-9FC6-2F6CC7B1FE89}">
      <dsp:nvSpPr>
        <dsp:cNvPr id="0" name=""/>
        <dsp:cNvSpPr/>
      </dsp:nvSpPr>
      <dsp:spPr>
        <a:xfrm rot="5400000">
          <a:off x="2434263" y="209315"/>
          <a:ext cx="519568" cy="4269024"/>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err="1" smtClean="0"/>
            <a:t>Tạo</a:t>
          </a:r>
          <a:r>
            <a:rPr lang="en-US" sz="1400" kern="1200" dirty="0" smtClean="0"/>
            <a:t> </a:t>
          </a:r>
          <a:r>
            <a:rPr lang="en-US" sz="1400" kern="1200" dirty="0" err="1" smtClean="0"/>
            <a:t>ra</a:t>
          </a:r>
          <a:r>
            <a:rPr lang="en-US" sz="1400" kern="1200" dirty="0" smtClean="0"/>
            <a:t> </a:t>
          </a:r>
          <a:r>
            <a:rPr lang="en-US" sz="1400" kern="1200" dirty="0" err="1" smtClean="0"/>
            <a:t>các</a:t>
          </a:r>
          <a:r>
            <a:rPr lang="en-US" sz="1400" kern="1200" dirty="0" smtClean="0"/>
            <a:t> </a:t>
          </a:r>
          <a:r>
            <a:rPr lang="en-US" sz="1400" kern="1200" dirty="0" err="1" smtClean="0"/>
            <a:t>sơ</a:t>
          </a:r>
          <a:r>
            <a:rPr lang="en-US" sz="1400" kern="1200" dirty="0" smtClean="0"/>
            <a:t> </a:t>
          </a:r>
          <a:r>
            <a:rPr lang="en-US" sz="1400" kern="1200" dirty="0" err="1" smtClean="0"/>
            <a:t>đồ</a:t>
          </a:r>
          <a:r>
            <a:rPr lang="en-US" sz="1400" kern="1200" dirty="0" smtClean="0"/>
            <a:t> </a:t>
          </a:r>
          <a:r>
            <a:rPr lang="en-US" sz="1400" kern="1200" dirty="0" err="1" smtClean="0"/>
            <a:t>quy</a:t>
          </a:r>
          <a:r>
            <a:rPr lang="en-US" sz="1400" kern="1200" dirty="0" smtClean="0"/>
            <a:t> </a:t>
          </a:r>
          <a:r>
            <a:rPr lang="en-US" sz="1400" kern="1200" dirty="0" err="1" smtClean="0"/>
            <a:t>trình</a:t>
          </a:r>
          <a:r>
            <a:rPr lang="en-US" sz="1400" kern="1200" dirty="0" smtClean="0"/>
            <a:t> </a:t>
          </a:r>
          <a:r>
            <a:rPr lang="en-US" sz="1400" kern="1200" dirty="0" err="1" smtClean="0"/>
            <a:t>của</a:t>
          </a:r>
          <a:r>
            <a:rPr lang="en-US" sz="1400" kern="1200" dirty="0" smtClean="0"/>
            <a:t> </a:t>
          </a:r>
          <a:r>
            <a:rPr lang="en-US" sz="1400" kern="1200" dirty="0" err="1" smtClean="0"/>
            <a:t>hệ</a:t>
          </a:r>
          <a:r>
            <a:rPr lang="en-US" sz="1400" kern="1200" dirty="0" smtClean="0"/>
            <a:t> </a:t>
          </a:r>
          <a:r>
            <a:rPr lang="en-US" sz="1400" kern="1200" dirty="0" err="1" smtClean="0"/>
            <a:t>thống</a:t>
          </a:r>
          <a:r>
            <a:rPr lang="en-US" sz="1400" kern="1200" dirty="0" smtClean="0"/>
            <a:t> </a:t>
          </a:r>
          <a:r>
            <a:rPr lang="en-US" sz="1400" kern="1200" dirty="0" err="1" smtClean="0"/>
            <a:t>trong</a:t>
          </a:r>
          <a:r>
            <a:rPr lang="en-US" sz="1400" kern="1200" dirty="0" smtClean="0"/>
            <a:t> </a:t>
          </a:r>
          <a:r>
            <a:rPr lang="en-US" sz="1400" kern="1200" dirty="0" err="1" smtClean="0"/>
            <a:t>cả</a:t>
          </a:r>
          <a:r>
            <a:rPr lang="en-US" sz="1400" kern="1200" dirty="0" smtClean="0"/>
            <a:t> </a:t>
          </a:r>
          <a:r>
            <a:rPr lang="en-US" sz="1400" kern="1200" dirty="0" err="1" smtClean="0"/>
            <a:t>hiện</a:t>
          </a:r>
          <a:r>
            <a:rPr lang="en-US" sz="1400" kern="1200" dirty="0" smtClean="0"/>
            <a:t> </a:t>
          </a:r>
          <a:r>
            <a:rPr lang="en-US" sz="1400" kern="1200" dirty="0" err="1" smtClean="0"/>
            <a:t>tại</a:t>
          </a:r>
          <a:r>
            <a:rPr lang="en-US" sz="1400" kern="1200" dirty="0" smtClean="0"/>
            <a:t> </a:t>
          </a:r>
          <a:r>
            <a:rPr lang="en-US" sz="1400" kern="1200" dirty="0" err="1" smtClean="0"/>
            <a:t>và</a:t>
          </a:r>
          <a:r>
            <a:rPr lang="en-US" sz="1400" kern="1200" dirty="0" smtClean="0"/>
            <a:t> </a:t>
          </a:r>
          <a:r>
            <a:rPr lang="en-US" sz="1400" kern="1200" dirty="0" err="1" smtClean="0"/>
            <a:t>tương</a:t>
          </a:r>
          <a:r>
            <a:rPr lang="en-US" sz="1400" kern="1200" dirty="0" smtClean="0"/>
            <a:t> </a:t>
          </a:r>
          <a:r>
            <a:rPr lang="en-US" sz="1400" kern="1200" dirty="0" err="1" smtClean="0"/>
            <a:t>lai</a:t>
          </a:r>
          <a:r>
            <a:rPr lang="en-US" sz="1400" kern="1200" dirty="0" smtClean="0"/>
            <a:t>.</a:t>
          </a:r>
          <a:endParaRPr lang="en-US" sz="1400" kern="1200" dirty="0"/>
        </a:p>
      </dsp:txBody>
      <dsp:txXfrm rot="-5400000">
        <a:off x="559536" y="2109406"/>
        <a:ext cx="4243661" cy="468842"/>
      </dsp:txXfrm>
    </dsp:sp>
    <dsp:sp modelId="{E184B995-EA23-4351-894A-9100F79FF048}">
      <dsp:nvSpPr>
        <dsp:cNvPr id="0" name=""/>
        <dsp:cNvSpPr/>
      </dsp:nvSpPr>
      <dsp:spPr>
        <a:xfrm rot="5400000">
          <a:off x="-119900" y="2919356"/>
          <a:ext cx="799336" cy="559535"/>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9</a:t>
          </a:r>
          <a:endParaRPr lang="en-US" sz="1600" kern="1200" dirty="0"/>
        </a:p>
      </dsp:txBody>
      <dsp:txXfrm rot="-5400000">
        <a:off x="1" y="3079224"/>
        <a:ext cx="559535" cy="239801"/>
      </dsp:txXfrm>
    </dsp:sp>
    <dsp:sp modelId="{7898E80F-97B5-4EAF-A5B6-90A8436F1875}">
      <dsp:nvSpPr>
        <dsp:cNvPr id="0" name=""/>
        <dsp:cNvSpPr/>
      </dsp:nvSpPr>
      <dsp:spPr>
        <a:xfrm rot="5400000">
          <a:off x="2399423" y="924727"/>
          <a:ext cx="589248" cy="4269024"/>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err="1" smtClean="0"/>
            <a:t>Sau</a:t>
          </a:r>
          <a:r>
            <a:rPr lang="en-US" sz="1400" kern="1200" dirty="0" smtClean="0"/>
            <a:t> </a:t>
          </a:r>
          <a:r>
            <a:rPr lang="en-US" sz="1400" kern="1200" dirty="0" err="1" smtClean="0"/>
            <a:t>khi</a:t>
          </a:r>
          <a:r>
            <a:rPr lang="en-US" sz="1400" kern="1200" dirty="0" smtClean="0"/>
            <a:t> </a:t>
          </a:r>
          <a:r>
            <a:rPr lang="en-US" sz="1400" kern="1200" dirty="0" err="1" smtClean="0"/>
            <a:t>bàn</a:t>
          </a:r>
          <a:r>
            <a:rPr lang="en-US" sz="1400" kern="1200" dirty="0" smtClean="0"/>
            <a:t> </a:t>
          </a:r>
          <a:r>
            <a:rPr lang="en-US" sz="1400" kern="1200" dirty="0" err="1" smtClean="0"/>
            <a:t>giao</a:t>
          </a:r>
          <a:r>
            <a:rPr lang="en-US" sz="1400" kern="1200" dirty="0" smtClean="0"/>
            <a:t> </a:t>
          </a:r>
          <a:r>
            <a:rPr lang="en-US" sz="1400" kern="1200" dirty="0" err="1" smtClean="0"/>
            <a:t>dự</a:t>
          </a:r>
          <a:r>
            <a:rPr lang="en-US" sz="1400" kern="1200" dirty="0" smtClean="0"/>
            <a:t> </a:t>
          </a:r>
          <a:r>
            <a:rPr lang="en-US" sz="1400" kern="1200" dirty="0" err="1" smtClean="0"/>
            <a:t>án</a:t>
          </a:r>
          <a:r>
            <a:rPr lang="en-US" sz="1400" kern="1200" dirty="0" smtClean="0"/>
            <a:t> </a:t>
          </a:r>
          <a:r>
            <a:rPr lang="en-US" sz="1400" kern="1200" dirty="0" err="1" smtClean="0"/>
            <a:t>cho</a:t>
          </a:r>
          <a:r>
            <a:rPr lang="en-US" sz="1400" kern="1200" dirty="0" smtClean="0"/>
            <a:t> </a:t>
          </a:r>
          <a:r>
            <a:rPr lang="en-US" sz="1400" kern="1200" dirty="0" err="1" smtClean="0"/>
            <a:t>nhóm</a:t>
          </a:r>
          <a:r>
            <a:rPr lang="en-US" sz="1400" kern="1200" dirty="0" smtClean="0"/>
            <a:t> </a:t>
          </a:r>
          <a:r>
            <a:rPr lang="en-US" sz="1400" kern="1200" dirty="0" err="1" smtClean="0"/>
            <a:t>kỹ</a:t>
          </a:r>
          <a:r>
            <a:rPr lang="en-US" sz="1400" kern="1200" dirty="0" smtClean="0"/>
            <a:t> </a:t>
          </a:r>
          <a:r>
            <a:rPr lang="en-US" sz="1400" kern="1200" dirty="0" err="1" smtClean="0"/>
            <a:t>thuật</a:t>
          </a:r>
          <a:r>
            <a:rPr lang="en-US" sz="1400" kern="1200" dirty="0" smtClean="0"/>
            <a:t>, BA </a:t>
          </a:r>
          <a:r>
            <a:rPr lang="en-US" sz="1400" kern="1200" dirty="0" err="1" smtClean="0"/>
            <a:t>tiếp</a:t>
          </a:r>
          <a:r>
            <a:rPr lang="en-US" sz="1400" kern="1200" dirty="0" smtClean="0"/>
            <a:t> </a:t>
          </a:r>
          <a:r>
            <a:rPr lang="en-US" sz="1400" kern="1200" dirty="0" err="1" smtClean="0"/>
            <a:t>tục</a:t>
          </a:r>
          <a:r>
            <a:rPr lang="en-US" sz="1400" kern="1200" dirty="0" smtClean="0"/>
            <a:t> </a:t>
          </a:r>
          <a:r>
            <a:rPr lang="en-US" sz="1400" kern="1200" dirty="0" err="1" smtClean="0"/>
            <a:t>vẫn</a:t>
          </a:r>
          <a:r>
            <a:rPr lang="en-US" sz="1400" kern="1200" dirty="0" smtClean="0"/>
            <a:t> </a:t>
          </a:r>
          <a:r>
            <a:rPr lang="en-US" sz="1400" kern="1200" dirty="0" err="1" smtClean="0"/>
            <a:t>tham</a:t>
          </a:r>
          <a:r>
            <a:rPr lang="en-US" sz="1400" kern="1200" dirty="0" smtClean="0"/>
            <a:t> </a:t>
          </a:r>
          <a:r>
            <a:rPr lang="en-US" sz="1400" kern="1200" dirty="0" err="1" smtClean="0"/>
            <a:t>gia</a:t>
          </a:r>
          <a:r>
            <a:rPr lang="en-US" sz="1400" kern="1200" dirty="0" smtClean="0"/>
            <a:t> </a:t>
          </a:r>
          <a:r>
            <a:rPr lang="en-US" sz="1400" kern="1200" dirty="0" err="1" smtClean="0"/>
            <a:t>đảm</a:t>
          </a:r>
          <a:r>
            <a:rPr lang="en-US" sz="1400" kern="1200" dirty="0" smtClean="0"/>
            <a:t> </a:t>
          </a:r>
          <a:r>
            <a:rPr lang="en-US" sz="1400" kern="1200" dirty="0" err="1" smtClean="0"/>
            <a:t>bảo</a:t>
          </a:r>
          <a:r>
            <a:rPr lang="en-US" sz="1400" kern="1200" dirty="0" smtClean="0"/>
            <a:t> </a:t>
          </a:r>
          <a:r>
            <a:rPr lang="en-US" sz="1400" kern="1200" dirty="0" err="1" smtClean="0"/>
            <a:t>thiết</a:t>
          </a:r>
          <a:r>
            <a:rPr lang="en-US" sz="1400" kern="1200" dirty="0" smtClean="0"/>
            <a:t> </a:t>
          </a:r>
          <a:r>
            <a:rPr lang="en-US" sz="1400" kern="1200" dirty="0" err="1" smtClean="0"/>
            <a:t>kế</a:t>
          </a:r>
          <a:r>
            <a:rPr lang="en-US" sz="1400" kern="1200" dirty="0" smtClean="0"/>
            <a:t> </a:t>
          </a:r>
          <a:r>
            <a:rPr lang="en-US" sz="1400" kern="1200" dirty="0" err="1" smtClean="0"/>
            <a:t>kỹ</a:t>
          </a:r>
          <a:r>
            <a:rPr lang="en-US" sz="1400" kern="1200" dirty="0" smtClean="0"/>
            <a:t> </a:t>
          </a:r>
          <a:r>
            <a:rPr lang="en-US" sz="1400" kern="1200" dirty="0" err="1" smtClean="0"/>
            <a:t>thuật</a:t>
          </a:r>
          <a:r>
            <a:rPr lang="en-US" sz="1400" kern="1200" dirty="0" smtClean="0"/>
            <a:t> </a:t>
          </a:r>
          <a:r>
            <a:rPr lang="en-US" sz="1400" kern="1200" dirty="0" err="1" smtClean="0"/>
            <a:t>đáp</a:t>
          </a:r>
          <a:r>
            <a:rPr lang="en-US" sz="1400" kern="1200" dirty="0" smtClean="0"/>
            <a:t> </a:t>
          </a:r>
          <a:r>
            <a:rPr lang="en-US" sz="1400" kern="1200" dirty="0" err="1" smtClean="0"/>
            <a:t>ứng</a:t>
          </a:r>
          <a:r>
            <a:rPr lang="en-US" sz="1400" kern="1200" dirty="0" smtClean="0"/>
            <a:t> </a:t>
          </a:r>
          <a:r>
            <a:rPr lang="en-US" sz="1400" kern="1200" dirty="0" err="1" smtClean="0"/>
            <a:t>yêu</a:t>
          </a:r>
          <a:r>
            <a:rPr lang="en-US" sz="1400" kern="1200" dirty="0" smtClean="0"/>
            <a:t> </a:t>
          </a:r>
          <a:r>
            <a:rPr lang="en-US" sz="1400" kern="1200" dirty="0" err="1" smtClean="0"/>
            <a:t>cầu</a:t>
          </a:r>
          <a:r>
            <a:rPr lang="en-US" sz="1400" kern="1200" dirty="0" smtClean="0"/>
            <a:t> </a:t>
          </a:r>
          <a:r>
            <a:rPr lang="en-US" sz="1400" kern="1200" dirty="0" err="1" smtClean="0"/>
            <a:t>và</a:t>
          </a:r>
          <a:r>
            <a:rPr lang="en-US" sz="1400" kern="1200" dirty="0" smtClean="0"/>
            <a:t> </a:t>
          </a:r>
          <a:r>
            <a:rPr lang="en-US" sz="1400" kern="1200" dirty="0" err="1" smtClean="0"/>
            <a:t>khả</a:t>
          </a:r>
          <a:r>
            <a:rPr lang="en-US" sz="1400" kern="1200" dirty="0" smtClean="0"/>
            <a:t> </a:t>
          </a:r>
          <a:r>
            <a:rPr lang="en-US" sz="1400" kern="1200" dirty="0" err="1" smtClean="0"/>
            <a:t>năng</a:t>
          </a:r>
          <a:r>
            <a:rPr lang="en-US" sz="1400" kern="1200" dirty="0" smtClean="0"/>
            <a:t> </a:t>
          </a:r>
          <a:r>
            <a:rPr lang="en-US" sz="1400" kern="1200" dirty="0" err="1" smtClean="0"/>
            <a:t>sử</a:t>
          </a:r>
          <a:r>
            <a:rPr lang="en-US" sz="1400" kern="1200" dirty="0" smtClean="0"/>
            <a:t> </a:t>
          </a:r>
          <a:r>
            <a:rPr lang="en-US" sz="1400" kern="1200" dirty="0" err="1" smtClean="0"/>
            <a:t>dụng</a:t>
          </a:r>
          <a:r>
            <a:rPr lang="en-US" sz="1400" kern="1200" dirty="0" smtClean="0"/>
            <a:t>.</a:t>
          </a:r>
          <a:endParaRPr lang="en-US" sz="1400" kern="1200" dirty="0"/>
        </a:p>
      </dsp:txBody>
      <dsp:txXfrm rot="-5400000">
        <a:off x="559536" y="2793380"/>
        <a:ext cx="4240259" cy="531718"/>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620051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56651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76173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79647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89811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8502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82536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89299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17565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25488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44097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3509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7" name="Shape 6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00818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59412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09763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672068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04941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254153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69936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59259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06405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1" name="Shape 6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22943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79189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32762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51997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3355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68125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80942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75171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2"/>
        <p:cNvGrpSpPr/>
        <p:nvPr/>
      </p:nvGrpSpPr>
      <p:grpSpPr>
        <a:xfrm>
          <a:off x="0" y="0"/>
          <a:ext cx="0" cy="0"/>
          <a:chOff x="0" y="0"/>
          <a:chExt cx="0" cy="0"/>
        </a:xfrm>
      </p:grpSpPr>
      <p:sp>
        <p:nvSpPr>
          <p:cNvPr id="33" name="Shape 3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2" name="Shape 42"/>
          <p:cNvGrpSpPr/>
          <p:nvPr/>
        </p:nvGrpSpPr>
        <p:grpSpPr>
          <a:xfrm>
            <a:off x="-42837" y="2005087"/>
            <a:ext cx="9229574" cy="642787"/>
            <a:chOff x="-42837" y="4443487"/>
            <a:chExt cx="9229574" cy="642787"/>
          </a:xfrm>
        </p:grpSpPr>
        <p:sp>
          <p:nvSpPr>
            <p:cNvPr id="43" name="Shape 4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68" name="Shape 68"/>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lvl="0" algn="r">
              <a:spcBef>
                <a:spcPts val="0"/>
              </a:spcBef>
              <a:buClr>
                <a:srgbClr val="FFFFFF"/>
              </a:buClr>
              <a:buSzPct val="100000"/>
              <a:defRPr sz="4800">
                <a:solidFill>
                  <a:srgbClr val="FFFFFF"/>
                </a:solidFill>
              </a:defRPr>
            </a:lvl1pPr>
            <a:lvl2pPr lvl="1" algn="r">
              <a:spcBef>
                <a:spcPts val="0"/>
              </a:spcBef>
              <a:buClr>
                <a:srgbClr val="FFFFFF"/>
              </a:buClr>
              <a:buSzPct val="100000"/>
              <a:defRPr sz="4800">
                <a:solidFill>
                  <a:srgbClr val="FFFFFF"/>
                </a:solidFill>
              </a:defRPr>
            </a:lvl2pPr>
            <a:lvl3pPr lvl="2" algn="r">
              <a:spcBef>
                <a:spcPts val="0"/>
              </a:spcBef>
              <a:buClr>
                <a:srgbClr val="FFFFFF"/>
              </a:buClr>
              <a:buSzPct val="100000"/>
              <a:defRPr sz="4800">
                <a:solidFill>
                  <a:srgbClr val="FFFFFF"/>
                </a:solidFill>
              </a:defRPr>
            </a:lvl3pPr>
            <a:lvl4pPr lvl="3" algn="r">
              <a:spcBef>
                <a:spcPts val="0"/>
              </a:spcBef>
              <a:buClr>
                <a:srgbClr val="FFFFFF"/>
              </a:buClr>
              <a:buSzPct val="100000"/>
              <a:defRPr sz="4800">
                <a:solidFill>
                  <a:srgbClr val="FFFFFF"/>
                </a:solidFill>
              </a:defRPr>
            </a:lvl4pPr>
            <a:lvl5pPr lvl="4" algn="r">
              <a:spcBef>
                <a:spcPts val="0"/>
              </a:spcBef>
              <a:buClr>
                <a:srgbClr val="FFFFFF"/>
              </a:buClr>
              <a:buSzPct val="100000"/>
              <a:defRPr sz="4800">
                <a:solidFill>
                  <a:srgbClr val="FFFFFF"/>
                </a:solidFill>
              </a:defRPr>
            </a:lvl5pPr>
            <a:lvl6pPr lvl="5" algn="r">
              <a:spcBef>
                <a:spcPts val="0"/>
              </a:spcBef>
              <a:buClr>
                <a:srgbClr val="FFFFFF"/>
              </a:buClr>
              <a:buSzPct val="100000"/>
              <a:defRPr sz="4800">
                <a:solidFill>
                  <a:srgbClr val="FFFFFF"/>
                </a:solidFill>
              </a:defRPr>
            </a:lvl6pPr>
            <a:lvl7pPr lvl="6" algn="r">
              <a:spcBef>
                <a:spcPts val="0"/>
              </a:spcBef>
              <a:buClr>
                <a:srgbClr val="FFFFFF"/>
              </a:buClr>
              <a:buSzPct val="100000"/>
              <a:defRPr sz="4800">
                <a:solidFill>
                  <a:srgbClr val="FFFFFF"/>
                </a:solidFill>
              </a:defRPr>
            </a:lvl7pPr>
            <a:lvl8pPr lvl="7" algn="r">
              <a:spcBef>
                <a:spcPts val="0"/>
              </a:spcBef>
              <a:buClr>
                <a:srgbClr val="FFFFFF"/>
              </a:buClr>
              <a:buSzPct val="100000"/>
              <a:defRPr sz="4800">
                <a:solidFill>
                  <a:srgbClr val="FFFFFF"/>
                </a:solidFill>
              </a:defRPr>
            </a:lvl8pPr>
            <a:lvl9pPr lvl="8"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9" name="Shape 159"/>
          <p:cNvSpPr txBox="1">
            <a:spLocks noGrp="1"/>
          </p:cNvSpPr>
          <p:nvPr>
            <p:ph type="body" idx="1"/>
          </p:nvPr>
        </p:nvSpPr>
        <p:spPr>
          <a:xfrm>
            <a:off x="1075850" y="1540175"/>
            <a:ext cx="6996600" cy="19220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0" name="Shape 160"/>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1" name="Shape 161"/>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2" name="Shape 162"/>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4" name="Shape 164"/>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165" name="Shape 165"/>
          <p:cNvGrpSpPr/>
          <p:nvPr/>
        </p:nvGrpSpPr>
        <p:grpSpPr>
          <a:xfrm>
            <a:off x="-9525" y="4462475"/>
            <a:ext cx="9167825" cy="595300"/>
            <a:chOff x="-9525" y="4462475"/>
            <a:chExt cx="9167825" cy="595300"/>
          </a:xfrm>
        </p:grpSpPr>
        <p:sp>
          <p:nvSpPr>
            <p:cNvPr id="166" name="Shape 166"/>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67" name="Shape 167"/>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68" name="Shape 168"/>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69" name="Shape 169"/>
          <p:cNvGrpSpPr/>
          <p:nvPr/>
        </p:nvGrpSpPr>
        <p:grpSpPr>
          <a:xfrm>
            <a:off x="-42837" y="4443487"/>
            <a:ext cx="9229574" cy="642787"/>
            <a:chOff x="-42837" y="4443487"/>
            <a:chExt cx="9229574" cy="642787"/>
          </a:xfrm>
        </p:grpSpPr>
        <p:sp>
          <p:nvSpPr>
            <p:cNvPr id="170" name="Shape 170"/>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6" name="Shape 176"/>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7" name="Shape 177"/>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8" name="Shape 178"/>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9" name="Shape 179"/>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0" name="Shape 180"/>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6" name="Shape 186"/>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8" name="Shape 188"/>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9" name="Shape 189"/>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0" name="Shape 190"/>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1" name="Shape 191"/>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95" name="Shape 195"/>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 name="Shape 196"/>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 name="Shape 198"/>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8" name="Shape 28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89" name="Shape 28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0" name="Shape 29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91" name="Shape 29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 name="Shape 29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293" name="Shape 293"/>
          <p:cNvGrpSpPr/>
          <p:nvPr/>
        </p:nvGrpSpPr>
        <p:grpSpPr>
          <a:xfrm>
            <a:off x="-9525" y="4462475"/>
            <a:ext cx="9167825" cy="595300"/>
            <a:chOff x="-9525" y="4462475"/>
            <a:chExt cx="9167825" cy="595300"/>
          </a:xfrm>
        </p:grpSpPr>
        <p:sp>
          <p:nvSpPr>
            <p:cNvPr id="294" name="Shape 29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95" name="Shape 29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96" name="Shape 29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97" name="Shape 297"/>
          <p:cNvGrpSpPr/>
          <p:nvPr/>
        </p:nvGrpSpPr>
        <p:grpSpPr>
          <a:xfrm>
            <a:off x="-42837" y="4443487"/>
            <a:ext cx="9229574" cy="642787"/>
            <a:chOff x="-42837" y="4443487"/>
            <a:chExt cx="9229574" cy="642787"/>
          </a:xfrm>
        </p:grpSpPr>
        <p:sp>
          <p:nvSpPr>
            <p:cNvPr id="298" name="Shape 29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99" name="Shape 29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0" name="Shape 30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1" name="Shape 30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2" name="Shape 30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3" name="Shape 30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5" name="Shape 30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6" name="Shape 30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7" name="Shape 30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8" name="Shape 30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9" name="Shape 30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0" name="Shape 31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1" name="Shape 31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2" name="Shape 31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3" name="Shape 31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4" name="Shape 31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5" name="Shape 31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6" name="Shape 31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8" name="Shape 31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9" name="Shape 31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0" name="Shape 32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323" name="Shape 32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 name="Shape 32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 name="Shape 32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 name="Shape 32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8"/>
        <p:cNvGrpSpPr/>
        <p:nvPr/>
      </p:nvGrpSpPr>
      <p:grpSpPr>
        <a:xfrm>
          <a:off x="0" y="0"/>
          <a:ext cx="0" cy="0"/>
          <a:chOff x="0" y="0"/>
          <a:chExt cx="0" cy="0"/>
        </a:xfrm>
      </p:grpSpPr>
      <p:sp>
        <p:nvSpPr>
          <p:cNvPr id="369" name="Shape 36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42837" y="4443487"/>
            <a:ext cx="9229574" cy="642787"/>
            <a:chOff x="-42837" y="4443487"/>
            <a:chExt cx="9229574" cy="642787"/>
          </a:xfrm>
        </p:grpSpPr>
        <p:sp>
          <p:nvSpPr>
            <p:cNvPr id="379" name="Shape 37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5" name="Shape 39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6" name="Shape 39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04" name="Shape 40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ll graph">
    <p:spTree>
      <p:nvGrpSpPr>
        <p:cNvPr id="1" name="Shape 408"/>
        <p:cNvGrpSpPr/>
        <p:nvPr/>
      </p:nvGrpSpPr>
      <p:grpSpPr>
        <a:xfrm>
          <a:off x="0" y="0"/>
          <a:ext cx="0" cy="0"/>
          <a:chOff x="0" y="0"/>
          <a:chExt cx="0" cy="0"/>
        </a:xfrm>
      </p:grpSpPr>
      <p:sp>
        <p:nvSpPr>
          <p:cNvPr id="409" name="Shape 409"/>
          <p:cNvSpPr/>
          <p:nvPr/>
        </p:nvSpPr>
        <p:spPr>
          <a:xfrm>
            <a:off x="-20075" y="636775"/>
            <a:ext cx="9203950" cy="4550900"/>
          </a:xfrm>
          <a:custGeom>
            <a:avLst/>
            <a:gdLst/>
            <a:ahLst/>
            <a:cxnLst/>
            <a:rect l="0" t="0" r="0" b="0"/>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0" name="Shape 410"/>
          <p:cNvSpPr/>
          <p:nvPr/>
        </p:nvSpPr>
        <p:spPr>
          <a:xfrm>
            <a:off x="-33475" y="768100"/>
            <a:ext cx="9210650" cy="4406200"/>
          </a:xfrm>
          <a:custGeom>
            <a:avLst/>
            <a:gdLst/>
            <a:ahLst/>
            <a:cxnLst/>
            <a:rect l="0" t="0" r="0" b="0"/>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1" name="Shape 411"/>
          <p:cNvSpPr/>
          <p:nvPr/>
        </p:nvSpPr>
        <p:spPr>
          <a:xfrm rot="8100000">
            <a:off x="1847980" y="44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412" name="Shape 412"/>
          <p:cNvSpPr/>
          <p:nvPr/>
        </p:nvSpPr>
        <p:spPr>
          <a:xfrm rot="8100000">
            <a:off x="6038980" y="72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 name="Shape 413"/>
          <p:cNvSpPr/>
          <p:nvPr/>
        </p:nvSpPr>
        <p:spPr>
          <a:xfrm rot="8100000">
            <a:off x="7181980" y="76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414" name="Shape 414"/>
          <p:cNvGrpSpPr/>
          <p:nvPr/>
        </p:nvGrpSpPr>
        <p:grpSpPr>
          <a:xfrm>
            <a:off x="-9525" y="652475"/>
            <a:ext cx="9167825" cy="595300"/>
            <a:chOff x="-9525" y="4462475"/>
            <a:chExt cx="9167825" cy="595300"/>
          </a:xfrm>
        </p:grpSpPr>
        <p:sp>
          <p:nvSpPr>
            <p:cNvPr id="415" name="Shape 41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16" name="Shape 41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7" name="Shape 41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8" name="Shape 418"/>
          <p:cNvGrpSpPr/>
          <p:nvPr/>
        </p:nvGrpSpPr>
        <p:grpSpPr>
          <a:xfrm>
            <a:off x="-42837" y="633487"/>
            <a:ext cx="9229574" cy="642787"/>
            <a:chOff x="-42837" y="4443487"/>
            <a:chExt cx="9229574" cy="642787"/>
          </a:xfrm>
        </p:grpSpPr>
        <p:sp>
          <p:nvSpPr>
            <p:cNvPr id="419" name="Shape 41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0" name="Shape 42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1" name="Shape 42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2" name="Shape 42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3" name="Shape 42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5" name="Shape 42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6" name="Shape 42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7" name="Shape 42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8" name="Shape 42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9" name="Shape 42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0" name="Shape 43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1" name="Shape 43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2" name="Shape 43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3" name="Shape 43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4" name="Shape 43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5" name="Shape 43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6" name="Shape 43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7" name="Shape 43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8" name="Shape 43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9" name="Shape 43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0" name="Shape 44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1" name="Shape 44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2" name="Shape 44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3" name="Shape 44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44" name="Shape 444"/>
          <p:cNvSpPr/>
          <p:nvPr/>
        </p:nvSpPr>
        <p:spPr>
          <a:xfrm>
            <a:off x="2990700" y="77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 name="Shape 445"/>
          <p:cNvSpPr/>
          <p:nvPr/>
        </p:nvSpPr>
        <p:spPr>
          <a:xfrm>
            <a:off x="1085700" y="106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 name="Shape 446"/>
          <p:cNvSpPr/>
          <p:nvPr/>
        </p:nvSpPr>
        <p:spPr>
          <a:xfrm>
            <a:off x="4895700" y="70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 name="Shape 447"/>
          <p:cNvSpPr/>
          <p:nvPr/>
        </p:nvSpPr>
        <p:spPr>
          <a:xfrm rot="8100000">
            <a:off x="8699949" y="51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0999"/>
          </a:xfrm>
        </p:grpSpPr>
        <p:cxnSp>
          <p:nvCxnSpPr>
            <p:cNvPr id="7" name="Shape 7"/>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lvl="0"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lvl="0">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lvl="3">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lvl="4">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lvl="5">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lvl="6">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lvl="7">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lvl="8">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ctrTitle" idx="4294967295"/>
          </p:nvPr>
        </p:nvSpPr>
        <p:spPr>
          <a:xfrm>
            <a:off x="217618" y="1475432"/>
            <a:ext cx="8770620" cy="1086414"/>
          </a:xfrm>
          <a:prstGeom prst="rect">
            <a:avLst/>
          </a:prstGeom>
          <a:noFill/>
          <a:ln>
            <a:noFill/>
          </a:ln>
        </p:spPr>
        <p:txBody>
          <a:bodyPr lIns="91425" tIns="91425" rIns="91425" bIns="91425" anchor="b" anchorCtr="0">
            <a:noAutofit/>
          </a:bodyPr>
          <a:lstStyle/>
          <a:p>
            <a:pPr lvl="0" algn="ctr" rtl="0">
              <a:spcBef>
                <a:spcPts val="0"/>
              </a:spcBef>
              <a:spcAft>
                <a:spcPts val="600"/>
              </a:spcAft>
              <a:buNone/>
            </a:pPr>
            <a:r>
              <a:rPr lang="en" sz="3400" dirty="0" smtClean="0">
                <a:latin typeface="Cambria Math" panose="02040503050406030204" pitchFamily="18" charset="0"/>
                <a:ea typeface="Cambria Math" panose="02040503050406030204" pitchFamily="18" charset="0"/>
                <a:cs typeface="Segoe UI Historic" panose="020B0502040204020203" pitchFamily="34" charset="0"/>
              </a:rPr>
              <a:t>PHÂN TÍCH HỆ THỐNG QUẢN LÝ NHÂN SỰ TẠI CÔNG TY CỔ PHẦN BAO BÌ Á CHÂU</a:t>
            </a:r>
            <a:endParaRPr lang="en" sz="3400" dirty="0">
              <a:latin typeface="Cambria Math" panose="02040503050406030204" pitchFamily="18" charset="0"/>
              <a:ea typeface="Cambria Math" panose="02040503050406030204" pitchFamily="18" charset="0"/>
              <a:cs typeface="Segoe UI Historic" panose="020B0502040204020203" pitchFamily="34" charset="0"/>
            </a:endParaRPr>
          </a:p>
        </p:txBody>
      </p:sp>
      <p:grpSp>
        <p:nvGrpSpPr>
          <p:cNvPr id="493" name="Shape 493"/>
          <p:cNvGrpSpPr/>
          <p:nvPr/>
        </p:nvGrpSpPr>
        <p:grpSpPr>
          <a:xfrm>
            <a:off x="1481818" y="2816154"/>
            <a:ext cx="1166507" cy="1166538"/>
            <a:chOff x="6654650" y="3665275"/>
            <a:chExt cx="409100" cy="409125"/>
          </a:xfrm>
        </p:grpSpPr>
        <p:sp>
          <p:nvSpPr>
            <p:cNvPr id="494" name="Shape 494"/>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lIns="91425" tIns="91425" rIns="91425" bIns="91425" anchor="ctr" anchorCtr="0">
              <a:noAutofit/>
            </a:bodyPr>
            <a:lstStyle/>
            <a:p>
              <a:pPr lvl="0">
                <a:spcBef>
                  <a:spcPts val="0"/>
                </a:spcBef>
                <a:buNone/>
              </a:pPr>
              <a:endParaRPr/>
            </a:p>
          </p:txBody>
        </p:sp>
        <p:sp>
          <p:nvSpPr>
            <p:cNvPr id="495" name="Shape 495"/>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lIns="91425" tIns="91425" rIns="91425" bIns="91425" anchor="ctr" anchorCtr="0">
              <a:noAutofit/>
            </a:bodyPr>
            <a:lstStyle/>
            <a:p>
              <a:pPr lvl="0">
                <a:spcBef>
                  <a:spcPts val="0"/>
                </a:spcBef>
                <a:buNone/>
              </a:pPr>
              <a:endParaRPr/>
            </a:p>
          </p:txBody>
        </p:sp>
      </p:grpSp>
      <p:grpSp>
        <p:nvGrpSpPr>
          <p:cNvPr id="496" name="Shape 496"/>
          <p:cNvGrpSpPr/>
          <p:nvPr/>
        </p:nvGrpSpPr>
        <p:grpSpPr>
          <a:xfrm rot="1940693">
            <a:off x="681523" y="3310616"/>
            <a:ext cx="587625" cy="587659"/>
            <a:chOff x="570875" y="4322250"/>
            <a:chExt cx="443300" cy="443325"/>
          </a:xfrm>
        </p:grpSpPr>
        <p:sp>
          <p:nvSpPr>
            <p:cNvPr id="497" name="Shape 49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8" name="Shape 49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9" name="Shape 49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0" name="Shape 50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501" name="Shape 501"/>
          <p:cNvSpPr/>
          <p:nvPr/>
        </p:nvSpPr>
        <p:spPr>
          <a:xfrm>
            <a:off x="1170296" y="2835305"/>
            <a:ext cx="316509"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lvl="0">
              <a:spcBef>
                <a:spcPts val="0"/>
              </a:spcBef>
              <a:buNone/>
            </a:pPr>
            <a:endParaRPr/>
          </a:p>
        </p:txBody>
      </p:sp>
      <p:sp>
        <p:nvSpPr>
          <p:cNvPr id="502" name="Shape 502"/>
          <p:cNvSpPr/>
          <p:nvPr/>
        </p:nvSpPr>
        <p:spPr>
          <a:xfrm rot="1793658">
            <a:off x="2659120" y="3496981"/>
            <a:ext cx="225077" cy="2149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 name="TextBox 1"/>
          <p:cNvSpPr txBox="1"/>
          <p:nvPr/>
        </p:nvSpPr>
        <p:spPr>
          <a:xfrm>
            <a:off x="299677" y="560080"/>
            <a:ext cx="4450080" cy="338554"/>
          </a:xfrm>
          <a:prstGeom prst="rect">
            <a:avLst/>
          </a:prstGeom>
          <a:noFill/>
        </p:spPr>
        <p:txBody>
          <a:bodyPr wrap="square" rtlCol="0">
            <a:spAutoFit/>
          </a:bodyPr>
          <a:lstStyle/>
          <a:p>
            <a:r>
              <a:rPr lang="en-US" sz="1600" b="1" dirty="0" smtClean="0"/>
              <a:t>BÁO CÁO THỰC TẬP NGHỀ NGHIỆP:</a:t>
            </a:r>
            <a:endParaRPr lang="en-US" sz="1600" b="1" dirty="0"/>
          </a:p>
        </p:txBody>
      </p:sp>
      <p:sp>
        <p:nvSpPr>
          <p:cNvPr id="3" name="TextBox 2"/>
          <p:cNvSpPr txBox="1"/>
          <p:nvPr/>
        </p:nvSpPr>
        <p:spPr>
          <a:xfrm>
            <a:off x="3715198" y="1002816"/>
            <a:ext cx="1775460" cy="338554"/>
          </a:xfrm>
          <a:prstGeom prst="rect">
            <a:avLst/>
          </a:prstGeom>
          <a:noFill/>
        </p:spPr>
        <p:txBody>
          <a:bodyPr wrap="square" rtlCol="0">
            <a:spAutoFit/>
          </a:bodyPr>
          <a:lstStyle/>
          <a:p>
            <a:pPr algn="ctr"/>
            <a:r>
              <a:rPr lang="en-US" sz="1600" b="1" i="1" u="sng" dirty="0" smtClean="0"/>
              <a:t>ĐỀ TÀI:</a:t>
            </a:r>
            <a:endParaRPr lang="en-US" sz="1600" b="1" i="1" u="sng" dirty="0"/>
          </a:p>
        </p:txBody>
      </p:sp>
      <p:sp>
        <p:nvSpPr>
          <p:cNvPr id="4" name="TextBox 3"/>
          <p:cNvSpPr txBox="1"/>
          <p:nvPr/>
        </p:nvSpPr>
        <p:spPr>
          <a:xfrm>
            <a:off x="5257800" y="2745428"/>
            <a:ext cx="3418018" cy="1708160"/>
          </a:xfrm>
          <a:prstGeom prst="rect">
            <a:avLst/>
          </a:prstGeom>
          <a:noFill/>
        </p:spPr>
        <p:txBody>
          <a:bodyPr wrap="square" rtlCol="0">
            <a:spAutoFit/>
          </a:bodyPr>
          <a:lstStyle/>
          <a:p>
            <a:pPr>
              <a:lnSpc>
                <a:spcPct val="150000"/>
              </a:lnSpc>
            </a:pPr>
            <a:r>
              <a:rPr lang="en-US" b="1" i="1" dirty="0" smtClean="0"/>
              <a:t>SV </a:t>
            </a:r>
            <a:r>
              <a:rPr lang="en-US" b="1" i="1" dirty="0" err="1" smtClean="0"/>
              <a:t>thực</a:t>
            </a:r>
            <a:r>
              <a:rPr lang="en-US" b="1" i="1" dirty="0" smtClean="0"/>
              <a:t> </a:t>
            </a:r>
            <a:r>
              <a:rPr lang="en-US" b="1" i="1" dirty="0" err="1" smtClean="0"/>
              <a:t>hiện</a:t>
            </a:r>
            <a:r>
              <a:rPr lang="en-US" b="1" i="1" dirty="0" smtClean="0"/>
              <a:t>:</a:t>
            </a:r>
            <a:r>
              <a:rPr lang="en-US" dirty="0" smtClean="0"/>
              <a:t> </a:t>
            </a:r>
            <a:r>
              <a:rPr lang="en-US" dirty="0" err="1"/>
              <a:t>Nguyễn</a:t>
            </a:r>
            <a:r>
              <a:rPr lang="en-US" dirty="0"/>
              <a:t> </a:t>
            </a:r>
            <a:r>
              <a:rPr lang="en-US" dirty="0" err="1"/>
              <a:t>Văn</a:t>
            </a:r>
            <a:r>
              <a:rPr lang="en-US" dirty="0"/>
              <a:t> </a:t>
            </a:r>
            <a:r>
              <a:rPr lang="en-US" dirty="0" err="1"/>
              <a:t>Hoàng</a:t>
            </a:r>
            <a:r>
              <a:rPr lang="en-US" dirty="0"/>
              <a:t> </a:t>
            </a:r>
            <a:r>
              <a:rPr lang="en-US" dirty="0" err="1"/>
              <a:t>Nhã</a:t>
            </a:r>
            <a:endParaRPr lang="en-US" dirty="0"/>
          </a:p>
          <a:p>
            <a:pPr>
              <a:lnSpc>
                <a:spcPct val="150000"/>
              </a:lnSpc>
            </a:pPr>
            <a:r>
              <a:rPr lang="en-US" b="1" i="1" dirty="0" err="1" smtClean="0"/>
              <a:t>Lớp</a:t>
            </a:r>
            <a:r>
              <a:rPr lang="en-US" b="1" i="1" dirty="0" smtClean="0"/>
              <a:t>: </a:t>
            </a:r>
            <a:r>
              <a:rPr lang="en-US" dirty="0" smtClean="0"/>
              <a:t>45K14</a:t>
            </a:r>
            <a:endParaRPr lang="en-US" dirty="0"/>
          </a:p>
          <a:p>
            <a:pPr>
              <a:lnSpc>
                <a:spcPct val="150000"/>
              </a:lnSpc>
            </a:pPr>
            <a:r>
              <a:rPr lang="en-US" b="1" i="1" dirty="0" err="1"/>
              <a:t>Đơn</a:t>
            </a:r>
            <a:r>
              <a:rPr lang="en-US" b="1" i="1" dirty="0"/>
              <a:t> </a:t>
            </a:r>
            <a:r>
              <a:rPr lang="en-US" b="1" i="1" dirty="0" err="1"/>
              <a:t>vị</a:t>
            </a:r>
            <a:r>
              <a:rPr lang="en-US" b="1" i="1" dirty="0"/>
              <a:t> </a:t>
            </a:r>
            <a:r>
              <a:rPr lang="en-US" b="1" i="1" dirty="0" err="1"/>
              <a:t>thực</a:t>
            </a:r>
            <a:r>
              <a:rPr lang="en-US" b="1" i="1" dirty="0"/>
              <a:t> </a:t>
            </a:r>
            <a:r>
              <a:rPr lang="en-US" b="1" i="1" dirty="0" err="1" smtClean="0"/>
              <a:t>tập</a:t>
            </a:r>
            <a:r>
              <a:rPr lang="en-US" b="1" i="1" dirty="0" smtClean="0"/>
              <a:t>: </a:t>
            </a:r>
            <a:r>
              <a:rPr lang="en-US" dirty="0"/>
              <a:t>BYS </a:t>
            </a:r>
            <a:r>
              <a:rPr lang="en-US" dirty="0" err="1"/>
              <a:t>Đà</a:t>
            </a:r>
            <a:r>
              <a:rPr lang="en-US" dirty="0"/>
              <a:t> </a:t>
            </a:r>
            <a:r>
              <a:rPr lang="en-US" dirty="0" err="1"/>
              <a:t>Nẵng</a:t>
            </a:r>
            <a:endParaRPr lang="en-US" dirty="0"/>
          </a:p>
          <a:p>
            <a:pPr>
              <a:lnSpc>
                <a:spcPct val="150000"/>
              </a:lnSpc>
            </a:pPr>
            <a:r>
              <a:rPr lang="en-US" b="1" i="1" dirty="0" smtClean="0"/>
              <a:t>CBHD: </a:t>
            </a:r>
            <a:r>
              <a:rPr lang="en-US" dirty="0" err="1"/>
              <a:t>Đinh</a:t>
            </a:r>
            <a:r>
              <a:rPr lang="en-US" dirty="0"/>
              <a:t> </a:t>
            </a:r>
            <a:r>
              <a:rPr lang="en-US" dirty="0" err="1"/>
              <a:t>Trần</a:t>
            </a:r>
            <a:r>
              <a:rPr lang="en-US" dirty="0"/>
              <a:t> </a:t>
            </a:r>
            <a:r>
              <a:rPr lang="en-US" dirty="0" err="1"/>
              <a:t>Trung</a:t>
            </a:r>
            <a:r>
              <a:rPr lang="en-US" dirty="0"/>
              <a:t> </a:t>
            </a:r>
            <a:r>
              <a:rPr lang="en-US" dirty="0" err="1"/>
              <a:t>Hiếu</a:t>
            </a:r>
            <a:endParaRPr lang="en-US" dirty="0"/>
          </a:p>
          <a:p>
            <a:pPr>
              <a:lnSpc>
                <a:spcPct val="150000"/>
              </a:lnSpc>
            </a:pPr>
            <a:r>
              <a:rPr lang="en-US" b="1" i="1" dirty="0" smtClean="0"/>
              <a:t>GVHD: </a:t>
            </a:r>
            <a:r>
              <a:rPr lang="en-US" dirty="0" err="1"/>
              <a:t>Th.S</a:t>
            </a:r>
            <a:r>
              <a:rPr lang="en-US" dirty="0"/>
              <a:t> </a:t>
            </a:r>
            <a:r>
              <a:rPr lang="en-US" dirty="0" err="1"/>
              <a:t>Trần</a:t>
            </a:r>
            <a:r>
              <a:rPr lang="en-US" dirty="0"/>
              <a:t> </a:t>
            </a:r>
            <a:r>
              <a:rPr lang="en-US" dirty="0" err="1"/>
              <a:t>Thị</a:t>
            </a:r>
            <a:r>
              <a:rPr lang="en-US" dirty="0"/>
              <a:t> Thu </a:t>
            </a:r>
            <a:r>
              <a:rPr lang="en-US" dirty="0" err="1"/>
              <a:t>Thảo</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27252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2.2 Các tài liệu thường dùng của Business Analyst</a:t>
            </a:r>
            <a:endParaRPr lang="en" sz="2400" dirty="0"/>
          </a:p>
        </p:txBody>
      </p:sp>
      <p:sp>
        <p:nvSpPr>
          <p:cNvPr id="5" name="TextBox 4"/>
          <p:cNvSpPr txBox="1"/>
          <p:nvPr/>
        </p:nvSpPr>
        <p:spPr>
          <a:xfrm>
            <a:off x="466620" y="603164"/>
            <a:ext cx="8011772" cy="3647152"/>
          </a:xfrm>
          <a:prstGeom prst="rect">
            <a:avLst/>
          </a:prstGeom>
          <a:noFill/>
        </p:spPr>
        <p:txBody>
          <a:bodyPr wrap="square" rtlCol="0">
            <a:spAutoFit/>
          </a:bodyPr>
          <a:lstStyle/>
          <a:p>
            <a:pPr algn="just">
              <a:lnSpc>
                <a:spcPct val="150000"/>
              </a:lnSpc>
            </a:pPr>
            <a:r>
              <a:rPr lang="en-US" b="1" i="1" dirty="0" smtClean="0">
                <a:solidFill>
                  <a:schemeClr val="accent3"/>
                </a:solidFill>
              </a:rPr>
              <a:t>a. User Story</a:t>
            </a:r>
          </a:p>
          <a:p>
            <a:pPr marL="285750" lvl="0" indent="-285750" algn="just">
              <a:lnSpc>
                <a:spcPct val="150000"/>
              </a:lnSpc>
              <a:buFont typeface="Wingdings" panose="05000000000000000000" pitchFamily="2" charset="2"/>
              <a:buChar char="Ø"/>
            </a:pPr>
            <a:r>
              <a:rPr lang="en-US" dirty="0" err="1" smtClean="0"/>
              <a:t>Khái</a:t>
            </a:r>
            <a:r>
              <a:rPr lang="en-US" dirty="0" smtClean="0"/>
              <a:t> </a:t>
            </a:r>
            <a:r>
              <a:rPr lang="en-US" dirty="0" err="1"/>
              <a:t>niệm</a:t>
            </a:r>
            <a:r>
              <a:rPr lang="en-US" dirty="0"/>
              <a:t>: User Story </a:t>
            </a:r>
            <a:r>
              <a:rPr lang="en-US" dirty="0" err="1"/>
              <a:t>là</a:t>
            </a:r>
            <a:r>
              <a:rPr lang="en-US" dirty="0"/>
              <a:t> </a:t>
            </a:r>
            <a:r>
              <a:rPr lang="en-US" dirty="0" err="1"/>
              <a:t>một</a:t>
            </a:r>
            <a:r>
              <a:rPr lang="en-US" dirty="0"/>
              <a:t> </a:t>
            </a:r>
            <a:r>
              <a:rPr lang="en-US" dirty="0" err="1"/>
              <a:t>tài</a:t>
            </a:r>
            <a:r>
              <a:rPr lang="en-US" dirty="0"/>
              <a:t> </a:t>
            </a:r>
            <a:r>
              <a:rPr lang="en-US" dirty="0" err="1"/>
              <a:t>liệu</a:t>
            </a:r>
            <a:r>
              <a:rPr lang="en-US" dirty="0"/>
              <a:t> </a:t>
            </a:r>
            <a:r>
              <a:rPr lang="en-US" dirty="0" err="1"/>
              <a:t>sơ</a:t>
            </a:r>
            <a:r>
              <a:rPr lang="en-US" dirty="0"/>
              <a:t> </a:t>
            </a:r>
            <a:r>
              <a:rPr lang="en-US" dirty="0" err="1"/>
              <a:t>giản</a:t>
            </a:r>
            <a:r>
              <a:rPr lang="en-US" dirty="0"/>
              <a:t> </a:t>
            </a:r>
            <a:r>
              <a:rPr lang="en-US" dirty="0" err="1"/>
              <a:t>về</a:t>
            </a:r>
            <a:r>
              <a:rPr lang="en-US" dirty="0"/>
              <a:t> </a:t>
            </a:r>
            <a:r>
              <a:rPr lang="en-US" dirty="0" err="1"/>
              <a:t>yêu</a:t>
            </a:r>
            <a:r>
              <a:rPr lang="en-US" dirty="0"/>
              <a:t> </a:t>
            </a:r>
            <a:r>
              <a:rPr lang="en-US" dirty="0" err="1"/>
              <a:t>cầu</a:t>
            </a:r>
            <a:r>
              <a:rPr lang="en-US" dirty="0"/>
              <a:t> </a:t>
            </a:r>
            <a:r>
              <a:rPr lang="en-US" dirty="0" err="1"/>
              <a:t>sản</a:t>
            </a:r>
            <a:r>
              <a:rPr lang="en-US" dirty="0"/>
              <a:t> </a:t>
            </a:r>
            <a:r>
              <a:rPr lang="en-US" dirty="0" err="1"/>
              <a:t>phẩm</a:t>
            </a:r>
            <a:r>
              <a:rPr lang="en-US" dirty="0"/>
              <a:t> </a:t>
            </a:r>
            <a:r>
              <a:rPr lang="en-US" dirty="0" err="1"/>
              <a:t>với</a:t>
            </a:r>
            <a:r>
              <a:rPr lang="en-US" dirty="0"/>
              <a:t> </a:t>
            </a:r>
            <a:r>
              <a:rPr lang="en-US" dirty="0" err="1"/>
              <a:t>góc</a:t>
            </a:r>
            <a:r>
              <a:rPr lang="en-US" dirty="0"/>
              <a:t> </a:t>
            </a:r>
            <a:r>
              <a:rPr lang="en-US" dirty="0" err="1"/>
              <a:t>nhìn</a:t>
            </a:r>
            <a:r>
              <a:rPr lang="en-US" dirty="0"/>
              <a:t> </a:t>
            </a:r>
            <a:r>
              <a:rPr lang="en-US" dirty="0" err="1"/>
              <a:t>người</a:t>
            </a:r>
            <a:r>
              <a:rPr lang="en-US" dirty="0"/>
              <a:t> </a:t>
            </a:r>
            <a:r>
              <a:rPr lang="en-US" dirty="0" err="1"/>
              <a:t>dùng</a:t>
            </a:r>
            <a:r>
              <a:rPr lang="en-US" dirty="0"/>
              <a:t>. </a:t>
            </a:r>
            <a:r>
              <a:rPr lang="en-US" dirty="0" err="1" smtClean="0"/>
              <a:t>Cấu</a:t>
            </a:r>
            <a:r>
              <a:rPr lang="en-US" dirty="0" smtClean="0"/>
              <a:t> </a:t>
            </a:r>
            <a:r>
              <a:rPr lang="en-US" dirty="0" err="1"/>
              <a:t>trúc</a:t>
            </a:r>
            <a:r>
              <a:rPr lang="en-US" dirty="0"/>
              <a:t> </a:t>
            </a:r>
            <a:r>
              <a:rPr lang="en-US" dirty="0" err="1"/>
              <a:t>của</a:t>
            </a:r>
            <a:r>
              <a:rPr lang="en-US" dirty="0"/>
              <a:t> </a:t>
            </a:r>
            <a:r>
              <a:rPr lang="en-US" dirty="0" err="1"/>
              <a:t>một</a:t>
            </a:r>
            <a:r>
              <a:rPr lang="en-US" dirty="0"/>
              <a:t> user story: </a:t>
            </a:r>
            <a:r>
              <a:rPr lang="en-US" b="1" i="1" dirty="0"/>
              <a:t>AS A [USER], I WANT [SOMETHING] SO THAT [</a:t>
            </a:r>
            <a:r>
              <a:rPr lang="en-US" b="1" i="1" dirty="0" smtClean="0"/>
              <a:t>BENEFIT]</a:t>
            </a:r>
            <a:r>
              <a:rPr lang="en-US" dirty="0" smtClean="0"/>
              <a:t>.</a:t>
            </a:r>
          </a:p>
          <a:p>
            <a:pPr marL="285750" lvl="0" indent="-285750" algn="just">
              <a:lnSpc>
                <a:spcPct val="150000"/>
              </a:lnSpc>
              <a:buFont typeface="Wingdings" panose="05000000000000000000" pitchFamily="2" charset="2"/>
              <a:buChar char="Ø"/>
            </a:pPr>
            <a:r>
              <a:rPr lang="en-US" dirty="0" err="1" smtClean="0"/>
              <a:t>Tiêu</a:t>
            </a:r>
            <a:r>
              <a:rPr lang="en-US" dirty="0" smtClean="0"/>
              <a:t> </a:t>
            </a:r>
            <a:r>
              <a:rPr lang="en-US" dirty="0" err="1"/>
              <a:t>chí</a:t>
            </a:r>
            <a:r>
              <a:rPr lang="en-US" dirty="0"/>
              <a:t> </a:t>
            </a:r>
            <a:r>
              <a:rPr lang="en-US" dirty="0" err="1"/>
              <a:t>của</a:t>
            </a:r>
            <a:r>
              <a:rPr lang="en-US" dirty="0"/>
              <a:t> User story </a:t>
            </a:r>
            <a:r>
              <a:rPr lang="en-US" dirty="0" err="1"/>
              <a:t>cụ</a:t>
            </a:r>
            <a:r>
              <a:rPr lang="en-US" dirty="0"/>
              <a:t> </a:t>
            </a:r>
            <a:r>
              <a:rPr lang="en-US" dirty="0" err="1"/>
              <a:t>thể</a:t>
            </a:r>
            <a:r>
              <a:rPr lang="en-US" dirty="0"/>
              <a:t>: </a:t>
            </a:r>
            <a:r>
              <a:rPr lang="en-US" dirty="0" smtClean="0"/>
              <a:t>INVEST</a:t>
            </a:r>
          </a:p>
          <a:p>
            <a:pPr marL="285750" lvl="0" indent="-285750" algn="just">
              <a:lnSpc>
                <a:spcPct val="150000"/>
              </a:lnSpc>
              <a:buFont typeface="Wingdings" panose="05000000000000000000" pitchFamily="2" charset="2"/>
              <a:buChar char="Ø"/>
            </a:pPr>
            <a:r>
              <a:rPr lang="en-US" dirty="0" err="1" smtClean="0"/>
              <a:t>Mục</a:t>
            </a:r>
            <a:r>
              <a:rPr lang="en-US" dirty="0" smtClean="0"/>
              <a:t> </a:t>
            </a:r>
            <a:r>
              <a:rPr lang="en-US" dirty="0" err="1"/>
              <a:t>đích</a:t>
            </a:r>
            <a:r>
              <a:rPr lang="en-US" dirty="0"/>
              <a:t>:</a:t>
            </a:r>
          </a:p>
          <a:p>
            <a:pPr marL="285750" lvl="0" indent="-285750">
              <a:lnSpc>
                <a:spcPct val="150000"/>
              </a:lnSpc>
              <a:buFont typeface="Arial" panose="020B0604020202020204" pitchFamily="34" charset="0"/>
              <a:buChar char="•"/>
            </a:pPr>
            <a:r>
              <a:rPr lang="en-US" dirty="0" err="1"/>
              <a:t>Nắm</a:t>
            </a:r>
            <a:r>
              <a:rPr lang="en-US" dirty="0"/>
              <a:t> </a:t>
            </a:r>
            <a:r>
              <a:rPr lang="en-US" dirty="0" err="1"/>
              <a:t>bắt</a:t>
            </a:r>
            <a:r>
              <a:rPr lang="en-US" dirty="0"/>
              <a:t> </a:t>
            </a:r>
            <a:r>
              <a:rPr lang="en-US" dirty="0" err="1"/>
              <a:t>nhu</a:t>
            </a:r>
            <a:r>
              <a:rPr lang="en-US" dirty="0"/>
              <a:t> </a:t>
            </a:r>
            <a:r>
              <a:rPr lang="en-US" dirty="0" err="1"/>
              <a:t>cầu</a:t>
            </a:r>
            <a:r>
              <a:rPr lang="en-US" dirty="0"/>
              <a:t> </a:t>
            </a:r>
            <a:r>
              <a:rPr lang="en-US" dirty="0" err="1"/>
              <a:t>của</a:t>
            </a:r>
            <a:r>
              <a:rPr lang="en-US" dirty="0"/>
              <a:t> </a:t>
            </a:r>
            <a:r>
              <a:rPr lang="en-US" dirty="0" err="1"/>
              <a:t>các</a:t>
            </a:r>
            <a:r>
              <a:rPr lang="en-US" dirty="0"/>
              <a:t> </a:t>
            </a:r>
            <a:r>
              <a:rPr lang="en-US" dirty="0" err="1"/>
              <a:t>bên</a:t>
            </a:r>
            <a:r>
              <a:rPr lang="en-US" dirty="0"/>
              <a:t> </a:t>
            </a:r>
            <a:r>
              <a:rPr lang="en-US" dirty="0" err="1"/>
              <a:t>liên</a:t>
            </a:r>
            <a:r>
              <a:rPr lang="en-US" dirty="0"/>
              <a:t> </a:t>
            </a:r>
            <a:r>
              <a:rPr lang="en-US" dirty="0" err="1"/>
              <a:t>quan</a:t>
            </a:r>
            <a:r>
              <a:rPr lang="en-US" dirty="0"/>
              <a:t> </a:t>
            </a:r>
            <a:r>
              <a:rPr lang="en-US" dirty="0" err="1"/>
              <a:t>và</a:t>
            </a:r>
            <a:r>
              <a:rPr lang="en-US" dirty="0"/>
              <a:t> </a:t>
            </a:r>
            <a:r>
              <a:rPr lang="en-US" dirty="0" err="1"/>
              <a:t>ưu</a:t>
            </a:r>
            <a:r>
              <a:rPr lang="en-US" dirty="0"/>
              <a:t> </a:t>
            </a:r>
            <a:r>
              <a:rPr lang="en-US" dirty="0" err="1"/>
              <a:t>tiên</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giải</a:t>
            </a:r>
            <a:r>
              <a:rPr lang="en-US" dirty="0"/>
              <a:t> </a:t>
            </a:r>
            <a:r>
              <a:rPr lang="en-US" dirty="0" err="1" smtClean="0"/>
              <a:t>pháp</a:t>
            </a:r>
            <a:endParaRPr lang="en-US" dirty="0"/>
          </a:p>
          <a:p>
            <a:pPr marL="285750" lvl="0" indent="-285750">
              <a:lnSpc>
                <a:spcPct val="150000"/>
              </a:lnSpc>
              <a:buFont typeface="Arial" panose="020B0604020202020204" pitchFamily="34" charset="0"/>
              <a:buChar char="•"/>
            </a:pPr>
            <a:r>
              <a:rPr lang="en-US" dirty="0" err="1" smtClean="0"/>
              <a:t>Làm</a:t>
            </a:r>
            <a:r>
              <a:rPr lang="en-US" dirty="0" smtClean="0"/>
              <a:t> </a:t>
            </a:r>
            <a:r>
              <a:rPr lang="en-US" dirty="0" err="1"/>
              <a:t>cơ</a:t>
            </a:r>
            <a:r>
              <a:rPr lang="en-US" dirty="0"/>
              <a:t> </a:t>
            </a:r>
            <a:r>
              <a:rPr lang="en-US" dirty="0" err="1"/>
              <a:t>sở</a:t>
            </a:r>
            <a:r>
              <a:rPr lang="en-US" dirty="0"/>
              <a:t> </a:t>
            </a:r>
            <a:r>
              <a:rPr lang="en-US" dirty="0" err="1"/>
              <a:t>để</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bài</a:t>
            </a:r>
            <a:r>
              <a:rPr lang="en-US" dirty="0"/>
              <a:t> </a:t>
            </a:r>
            <a:r>
              <a:rPr lang="en-US" dirty="0" err="1"/>
              <a:t>kiểm</a:t>
            </a:r>
            <a:r>
              <a:rPr lang="en-US" dirty="0"/>
              <a:t> </a:t>
            </a:r>
            <a:r>
              <a:rPr lang="en-US" dirty="0" err="1"/>
              <a:t>thử</a:t>
            </a:r>
            <a:r>
              <a:rPr lang="en-US" dirty="0"/>
              <a:t> </a:t>
            </a:r>
            <a:r>
              <a:rPr lang="en-US" dirty="0" err="1"/>
              <a:t>khả</a:t>
            </a:r>
            <a:r>
              <a:rPr lang="en-US" dirty="0"/>
              <a:t> </a:t>
            </a:r>
            <a:r>
              <a:rPr lang="en-US" dirty="0" err="1"/>
              <a:t>năng</a:t>
            </a:r>
            <a:r>
              <a:rPr lang="en-US" dirty="0"/>
              <a:t> </a:t>
            </a:r>
            <a:r>
              <a:rPr lang="en-US" dirty="0" err="1"/>
              <a:t>chấp</a:t>
            </a:r>
            <a:r>
              <a:rPr lang="en-US" dirty="0"/>
              <a:t> </a:t>
            </a:r>
            <a:r>
              <a:rPr lang="en-US" dirty="0" err="1"/>
              <a:t>nhận</a:t>
            </a:r>
            <a:r>
              <a:rPr lang="en-US" dirty="0"/>
              <a:t> </a:t>
            </a:r>
            <a:r>
              <a:rPr lang="en-US" dirty="0" err="1"/>
              <a:t>của</a:t>
            </a:r>
            <a:r>
              <a:rPr lang="en-US" dirty="0"/>
              <a:t> </a:t>
            </a:r>
            <a:r>
              <a:rPr lang="en-US" dirty="0" err="1"/>
              <a:t>người</a:t>
            </a:r>
            <a:r>
              <a:rPr lang="en-US" dirty="0"/>
              <a:t> </a:t>
            </a:r>
            <a:r>
              <a:rPr lang="en-US" dirty="0" smtClean="0"/>
              <a:t>dung</a:t>
            </a:r>
            <a:endParaRPr lang="en-US" dirty="0"/>
          </a:p>
          <a:p>
            <a:pPr marL="285750" lvl="0" indent="-285750">
              <a:lnSpc>
                <a:spcPct val="150000"/>
              </a:lnSpc>
              <a:buFont typeface="Arial" panose="020B0604020202020204" pitchFamily="34" charset="0"/>
              <a:buChar char="•"/>
            </a:pPr>
            <a:r>
              <a:rPr lang="en-US" dirty="0" err="1" smtClean="0"/>
              <a:t>Làm</a:t>
            </a:r>
            <a:r>
              <a:rPr lang="en-US" dirty="0" smtClean="0"/>
              <a:t> </a:t>
            </a:r>
            <a:r>
              <a:rPr lang="en-US" dirty="0" err="1"/>
              <a:t>tiêu</a:t>
            </a:r>
            <a:r>
              <a:rPr lang="en-US" dirty="0"/>
              <a:t> </a:t>
            </a:r>
            <a:r>
              <a:rPr lang="en-US" dirty="0" err="1"/>
              <a:t>chuẩn</a:t>
            </a:r>
            <a:r>
              <a:rPr lang="en-US" dirty="0"/>
              <a:t> </a:t>
            </a:r>
            <a:r>
              <a:rPr lang="en-US" dirty="0" err="1"/>
              <a:t>để</a:t>
            </a:r>
            <a:r>
              <a:rPr lang="en-US" dirty="0"/>
              <a:t> </a:t>
            </a:r>
            <a:r>
              <a:rPr lang="en-US" dirty="0" err="1"/>
              <a:t>đo</a:t>
            </a:r>
            <a:r>
              <a:rPr lang="en-US" dirty="0"/>
              <a:t> </a:t>
            </a:r>
            <a:r>
              <a:rPr lang="en-US" dirty="0" err="1"/>
              <a:t>lường</a:t>
            </a:r>
            <a:r>
              <a:rPr lang="en-US" dirty="0"/>
              <a:t> </a:t>
            </a:r>
            <a:r>
              <a:rPr lang="en-US" dirty="0" err="1"/>
              <a:t>việc</a:t>
            </a:r>
            <a:r>
              <a:rPr lang="en-US" dirty="0"/>
              <a:t> </a:t>
            </a:r>
            <a:r>
              <a:rPr lang="en-US" dirty="0" err="1"/>
              <a:t>chuyển</a:t>
            </a:r>
            <a:r>
              <a:rPr lang="en-US" dirty="0"/>
              <a:t> </a:t>
            </a:r>
            <a:r>
              <a:rPr lang="en-US" dirty="0" err="1"/>
              <a:t>giao</a:t>
            </a:r>
            <a:r>
              <a:rPr lang="en-US" dirty="0"/>
              <a:t> </a:t>
            </a:r>
            <a:r>
              <a:rPr lang="en-US" dirty="0" err="1"/>
              <a:t>giá</a:t>
            </a:r>
            <a:r>
              <a:rPr lang="en-US" dirty="0"/>
              <a:t> </a:t>
            </a:r>
            <a:r>
              <a:rPr lang="en-US" dirty="0" err="1" smtClean="0"/>
              <a:t>trị</a:t>
            </a:r>
            <a:endParaRPr lang="en-US" dirty="0"/>
          </a:p>
          <a:p>
            <a:pPr marL="285750" lvl="0" indent="-285750">
              <a:lnSpc>
                <a:spcPct val="150000"/>
              </a:lnSpc>
              <a:buFont typeface="Arial" panose="020B0604020202020204" pitchFamily="34" charset="0"/>
              <a:buChar char="•"/>
            </a:pPr>
            <a:r>
              <a:rPr lang="en-US" dirty="0" err="1" smtClean="0"/>
              <a:t>Làm</a:t>
            </a:r>
            <a:r>
              <a:rPr lang="en-US" dirty="0" smtClean="0"/>
              <a:t> </a:t>
            </a:r>
            <a:r>
              <a:rPr lang="en-US" dirty="0" err="1"/>
              <a:t>một</a:t>
            </a:r>
            <a:r>
              <a:rPr lang="en-US" dirty="0"/>
              <a:t> </a:t>
            </a:r>
            <a:r>
              <a:rPr lang="en-US" dirty="0" err="1"/>
              <a:t>đơn</a:t>
            </a:r>
            <a:r>
              <a:rPr lang="en-US" dirty="0"/>
              <a:t> </a:t>
            </a:r>
            <a:r>
              <a:rPr lang="en-US" dirty="0" err="1"/>
              <a:t>vị</a:t>
            </a:r>
            <a:r>
              <a:rPr lang="en-US" dirty="0"/>
              <a:t> </a:t>
            </a:r>
            <a:r>
              <a:rPr lang="en-US" dirty="0" err="1"/>
              <a:t>để</a:t>
            </a:r>
            <a:r>
              <a:rPr lang="en-US" dirty="0"/>
              <a:t> </a:t>
            </a:r>
            <a:r>
              <a:rPr lang="en-US" dirty="0" err="1"/>
              <a:t>truy</a:t>
            </a:r>
            <a:r>
              <a:rPr lang="en-US" dirty="0"/>
              <a:t> </a:t>
            </a:r>
            <a:r>
              <a:rPr lang="en-US" dirty="0" err="1"/>
              <a:t>xuất</a:t>
            </a:r>
            <a:r>
              <a:rPr lang="en-US" dirty="0"/>
              <a:t> </a:t>
            </a:r>
            <a:r>
              <a:rPr lang="en-US" dirty="0" err="1"/>
              <a:t>nguồn</a:t>
            </a:r>
            <a:r>
              <a:rPr lang="en-US" dirty="0"/>
              <a:t> </a:t>
            </a:r>
            <a:r>
              <a:rPr lang="en-US" dirty="0" err="1"/>
              <a:t>gốc</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liên</a:t>
            </a:r>
            <a:r>
              <a:rPr lang="en-US" dirty="0"/>
              <a:t> </a:t>
            </a:r>
            <a:r>
              <a:rPr lang="en-US" dirty="0" err="1" smtClean="0"/>
              <a:t>quan</a:t>
            </a:r>
            <a:endParaRPr lang="en-US" dirty="0"/>
          </a:p>
          <a:p>
            <a:pPr marL="285750" lvl="0" indent="-285750">
              <a:lnSpc>
                <a:spcPct val="150000"/>
              </a:lnSpc>
              <a:buFont typeface="Arial" panose="020B0604020202020204" pitchFamily="34" charset="0"/>
              <a:buChar char="•"/>
            </a:pPr>
            <a:r>
              <a:rPr lang="en-US" dirty="0" err="1" smtClean="0"/>
              <a:t>Làm</a:t>
            </a:r>
            <a:r>
              <a:rPr lang="en-US" dirty="0" smtClean="0"/>
              <a:t> </a:t>
            </a:r>
            <a:r>
              <a:rPr lang="en-US" dirty="0" err="1"/>
              <a:t>cơ</a:t>
            </a:r>
            <a:r>
              <a:rPr lang="en-US" dirty="0"/>
              <a:t> </a:t>
            </a:r>
            <a:r>
              <a:rPr lang="en-US" dirty="0" err="1"/>
              <a:t>sở</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bổ</a:t>
            </a:r>
            <a:r>
              <a:rPr lang="en-US" dirty="0"/>
              <a:t> </a:t>
            </a:r>
            <a:r>
              <a:rPr lang="en-US" dirty="0" smtClean="0"/>
              <a:t>sung</a:t>
            </a:r>
          </a:p>
          <a:p>
            <a:pPr marL="285750" lvl="0" indent="-285750">
              <a:lnSpc>
                <a:spcPct val="150000"/>
              </a:lnSpc>
              <a:buFont typeface="Arial" panose="020B0604020202020204" pitchFamily="34" charset="0"/>
              <a:buChar char="•"/>
            </a:pPr>
            <a:r>
              <a:rPr lang="en-US" dirty="0" err="1" smtClean="0"/>
              <a:t>Làm</a:t>
            </a:r>
            <a:r>
              <a:rPr lang="en-US" dirty="0" smtClean="0"/>
              <a:t> </a:t>
            </a:r>
            <a:r>
              <a:rPr lang="en-US" dirty="0" err="1"/>
              <a:t>một</a:t>
            </a:r>
            <a:r>
              <a:rPr lang="en-US" dirty="0"/>
              <a:t> </a:t>
            </a:r>
            <a:r>
              <a:rPr lang="en-US" dirty="0" err="1"/>
              <a:t>đơn</a:t>
            </a:r>
            <a:r>
              <a:rPr lang="en-US" dirty="0"/>
              <a:t> </a:t>
            </a:r>
            <a:r>
              <a:rPr lang="en-US" dirty="0" err="1"/>
              <a:t>vị</a:t>
            </a:r>
            <a:r>
              <a:rPr lang="en-US" dirty="0"/>
              <a:t> </a:t>
            </a:r>
            <a:r>
              <a:rPr lang="en-US" dirty="0" err="1"/>
              <a:t>quản</a:t>
            </a:r>
            <a:r>
              <a:rPr lang="en-US" dirty="0"/>
              <a:t> </a:t>
            </a:r>
            <a:r>
              <a:rPr lang="en-US" dirty="0" err="1"/>
              <a:t>lý</a:t>
            </a:r>
            <a:r>
              <a:rPr lang="en-US" dirty="0"/>
              <a:t> </a:t>
            </a:r>
            <a:r>
              <a:rPr lang="en-US" dirty="0" err="1"/>
              <a:t>dự</a:t>
            </a:r>
            <a:r>
              <a:rPr lang="en-US" dirty="0"/>
              <a:t> </a:t>
            </a:r>
            <a:r>
              <a:rPr lang="en-US" dirty="0" err="1"/>
              <a:t>án</a:t>
            </a:r>
            <a:r>
              <a:rPr lang="en-US" dirty="0"/>
              <a:t> </a:t>
            </a:r>
            <a:r>
              <a:rPr lang="en-US" dirty="0" err="1"/>
              <a:t>và</a:t>
            </a:r>
            <a:r>
              <a:rPr lang="en-US" dirty="0"/>
              <a:t> </a:t>
            </a:r>
            <a:r>
              <a:rPr lang="en-US" dirty="0" err="1"/>
              <a:t>báo</a:t>
            </a:r>
            <a:r>
              <a:rPr lang="en-US" dirty="0"/>
              <a:t> </a:t>
            </a:r>
            <a:r>
              <a:rPr lang="en-US" dirty="0" err="1" smtClean="0"/>
              <a:t>cáo</a:t>
            </a:r>
            <a:endParaRPr lang="en-US" dirty="0"/>
          </a:p>
        </p:txBody>
      </p:sp>
    </p:spTree>
    <p:extLst>
      <p:ext uri="{BB962C8B-B14F-4D97-AF65-F5344CB8AC3E}">
        <p14:creationId xmlns:p14="http://schemas.microsoft.com/office/powerpoint/2010/main" val="121538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27252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2.2 Các tài liệu thường dùng của Business Analyst</a:t>
            </a:r>
            <a:endParaRPr lang="en" sz="2400" dirty="0"/>
          </a:p>
        </p:txBody>
      </p:sp>
      <p:sp>
        <p:nvSpPr>
          <p:cNvPr id="5" name="TextBox 4"/>
          <p:cNvSpPr txBox="1"/>
          <p:nvPr/>
        </p:nvSpPr>
        <p:spPr>
          <a:xfrm>
            <a:off x="387793" y="634573"/>
            <a:ext cx="2907201" cy="3970318"/>
          </a:xfrm>
          <a:prstGeom prst="rect">
            <a:avLst/>
          </a:prstGeom>
          <a:noFill/>
        </p:spPr>
        <p:txBody>
          <a:bodyPr wrap="square" rtlCol="0">
            <a:spAutoFit/>
          </a:bodyPr>
          <a:lstStyle/>
          <a:p>
            <a:pPr algn="just">
              <a:lnSpc>
                <a:spcPct val="150000"/>
              </a:lnSpc>
            </a:pPr>
            <a:r>
              <a:rPr lang="en-US" b="1" i="1" dirty="0" smtClean="0">
                <a:solidFill>
                  <a:schemeClr val="accent3"/>
                </a:solidFill>
              </a:rPr>
              <a:t>b. Use Case diagram</a:t>
            </a:r>
          </a:p>
          <a:p>
            <a:pPr marL="285750" lvl="0" indent="-285750">
              <a:lnSpc>
                <a:spcPct val="150000"/>
              </a:lnSpc>
              <a:buFont typeface="Wingdings" panose="05000000000000000000" pitchFamily="2" charset="2"/>
              <a:buChar char="Ø"/>
            </a:pPr>
            <a:r>
              <a:rPr lang="en-US" dirty="0" err="1"/>
              <a:t>Khái</a:t>
            </a:r>
            <a:r>
              <a:rPr lang="en-US" dirty="0"/>
              <a:t> </a:t>
            </a:r>
            <a:r>
              <a:rPr lang="en-US" dirty="0" err="1"/>
              <a:t>niệm</a:t>
            </a:r>
            <a:r>
              <a:rPr lang="en-US" dirty="0"/>
              <a:t>: Use Case </a:t>
            </a:r>
            <a:r>
              <a:rPr lang="en-US" dirty="0" err="1"/>
              <a:t>mô</a:t>
            </a:r>
            <a:r>
              <a:rPr lang="en-US" dirty="0"/>
              <a:t> </a:t>
            </a:r>
            <a:r>
              <a:rPr lang="en-US" dirty="0" err="1"/>
              <a:t>tả</a:t>
            </a:r>
            <a:r>
              <a:rPr lang="en-US" dirty="0"/>
              <a:t> </a:t>
            </a:r>
            <a:r>
              <a:rPr lang="en-US" dirty="0" err="1"/>
              <a:t>sự</a:t>
            </a:r>
            <a:r>
              <a:rPr lang="en-US" dirty="0"/>
              <a:t> </a:t>
            </a:r>
            <a:r>
              <a:rPr lang="en-US" dirty="0" err="1"/>
              <a:t>tương</a:t>
            </a:r>
            <a:r>
              <a:rPr lang="en-US" dirty="0"/>
              <a:t> </a:t>
            </a:r>
            <a:r>
              <a:rPr lang="en-US" dirty="0" err="1"/>
              <a:t>tác</a:t>
            </a:r>
            <a:r>
              <a:rPr lang="en-US" dirty="0"/>
              <a:t> </a:t>
            </a:r>
            <a:r>
              <a:rPr lang="en-US" dirty="0" err="1"/>
              <a:t>giữa</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hệ</a:t>
            </a:r>
            <a:r>
              <a:rPr lang="en-US" dirty="0"/>
              <a:t> </a:t>
            </a:r>
            <a:r>
              <a:rPr lang="en-US" dirty="0" err="1"/>
              <a:t>thống</a:t>
            </a:r>
            <a:r>
              <a:rPr lang="en-US" dirty="0"/>
              <a:t> ở </a:t>
            </a:r>
            <a:r>
              <a:rPr lang="en-US" dirty="0" err="1"/>
              <a:t>trong</a:t>
            </a:r>
            <a:r>
              <a:rPr lang="en-US" dirty="0"/>
              <a:t> </a:t>
            </a:r>
            <a:r>
              <a:rPr lang="en-US" dirty="0" err="1"/>
              <a:t>một</a:t>
            </a:r>
            <a:r>
              <a:rPr lang="en-US" dirty="0"/>
              <a:t> </a:t>
            </a:r>
            <a:r>
              <a:rPr lang="en-US" dirty="0" err="1"/>
              <a:t>môi</a:t>
            </a:r>
            <a:r>
              <a:rPr lang="en-US" dirty="0"/>
              <a:t> </a:t>
            </a:r>
            <a:r>
              <a:rPr lang="en-US" dirty="0" err="1"/>
              <a:t>trường</a:t>
            </a:r>
            <a:r>
              <a:rPr lang="en-US" dirty="0"/>
              <a:t> </a:t>
            </a:r>
            <a:r>
              <a:rPr lang="en-US" dirty="0" err="1"/>
              <a:t>cụ</a:t>
            </a:r>
            <a:r>
              <a:rPr lang="en-US" dirty="0"/>
              <a:t> </a:t>
            </a:r>
            <a:r>
              <a:rPr lang="en-US" dirty="0" err="1"/>
              <a:t>thể</a:t>
            </a:r>
            <a:r>
              <a:rPr lang="en-US" dirty="0"/>
              <a:t>, </a:t>
            </a:r>
            <a:r>
              <a:rPr lang="en-US" dirty="0" err="1"/>
              <a:t>vì</a:t>
            </a:r>
            <a:r>
              <a:rPr lang="en-US" dirty="0"/>
              <a:t> </a:t>
            </a:r>
            <a:r>
              <a:rPr lang="en-US" dirty="0" err="1"/>
              <a:t>một</a:t>
            </a:r>
            <a:r>
              <a:rPr lang="en-US" dirty="0"/>
              <a:t> </a:t>
            </a:r>
            <a:r>
              <a:rPr lang="en-US" dirty="0" err="1"/>
              <a:t>mục</a:t>
            </a:r>
            <a:r>
              <a:rPr lang="en-US" dirty="0"/>
              <a:t> </a:t>
            </a:r>
            <a:r>
              <a:rPr lang="en-US" dirty="0" err="1"/>
              <a:t>đích</a:t>
            </a:r>
            <a:r>
              <a:rPr lang="en-US" dirty="0"/>
              <a:t> </a:t>
            </a:r>
            <a:r>
              <a:rPr lang="en-US" dirty="0" err="1"/>
              <a:t>cụ</a:t>
            </a:r>
            <a:r>
              <a:rPr lang="en-US" dirty="0"/>
              <a:t> </a:t>
            </a:r>
            <a:r>
              <a:rPr lang="en-US" dirty="0" err="1"/>
              <a:t>thể</a:t>
            </a:r>
            <a:r>
              <a:rPr lang="en-US" dirty="0"/>
              <a:t>. </a:t>
            </a:r>
            <a:r>
              <a:rPr lang="en-US" dirty="0" err="1"/>
              <a:t>Sự</a:t>
            </a:r>
            <a:r>
              <a:rPr lang="en-US" dirty="0"/>
              <a:t> </a:t>
            </a:r>
            <a:r>
              <a:rPr lang="en-US" dirty="0" err="1"/>
              <a:t>tương</a:t>
            </a:r>
            <a:r>
              <a:rPr lang="en-US" dirty="0"/>
              <a:t> </a:t>
            </a:r>
            <a:r>
              <a:rPr lang="en-US" dirty="0" err="1"/>
              <a:t>tác</a:t>
            </a:r>
            <a:r>
              <a:rPr lang="en-US" dirty="0"/>
              <a:t> </a:t>
            </a:r>
            <a:r>
              <a:rPr lang="en-US" dirty="0" err="1"/>
              <a:t>giữa</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có</a:t>
            </a:r>
            <a:r>
              <a:rPr lang="en-US" dirty="0"/>
              <a:t> 2 </a:t>
            </a:r>
            <a:r>
              <a:rPr lang="en-US" dirty="0" err="1"/>
              <a:t>cách</a:t>
            </a:r>
            <a:r>
              <a:rPr lang="en-US" dirty="0"/>
              <a:t> </a:t>
            </a:r>
            <a:r>
              <a:rPr lang="en-US" dirty="0" err="1"/>
              <a:t>thức</a:t>
            </a:r>
            <a:r>
              <a:rPr lang="en-US" dirty="0"/>
              <a:t> </a:t>
            </a:r>
            <a:r>
              <a:rPr lang="en-US" dirty="0" err="1"/>
              <a:t>phổ</a:t>
            </a:r>
            <a:r>
              <a:rPr lang="en-US" dirty="0"/>
              <a:t> </a:t>
            </a:r>
            <a:r>
              <a:rPr lang="en-US" dirty="0" err="1"/>
              <a:t>biến</a:t>
            </a:r>
            <a:r>
              <a:rPr lang="en-US" dirty="0"/>
              <a:t>:</a:t>
            </a:r>
          </a:p>
          <a:p>
            <a:pPr marL="285750" lvl="0" indent="-285750">
              <a:lnSpc>
                <a:spcPct val="150000"/>
              </a:lnSpc>
              <a:buFont typeface="Arial" panose="020B0604020202020204" pitchFamily="34" charset="0"/>
              <a:buChar char="•"/>
            </a:pPr>
            <a:r>
              <a:rPr lang="en-US" dirty="0" err="1"/>
              <a:t>Cách</a:t>
            </a:r>
            <a:r>
              <a:rPr lang="en-US" dirty="0"/>
              <a:t> </a:t>
            </a:r>
            <a:r>
              <a:rPr lang="en-US" dirty="0" err="1"/>
              <a:t>thức</a:t>
            </a:r>
            <a:r>
              <a:rPr lang="en-US" dirty="0"/>
              <a:t> </a:t>
            </a:r>
            <a:r>
              <a:rPr lang="en-US" dirty="0" err="1"/>
              <a:t>mà</a:t>
            </a:r>
            <a:r>
              <a:rPr lang="en-US" dirty="0"/>
              <a:t> </a:t>
            </a:r>
            <a:r>
              <a:rPr lang="en-US" dirty="0" err="1"/>
              <a:t>người</a:t>
            </a:r>
            <a:r>
              <a:rPr lang="en-US" dirty="0"/>
              <a:t> </a:t>
            </a:r>
            <a:r>
              <a:rPr lang="en-US" dirty="0" err="1"/>
              <a:t>dùng</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hệ</a:t>
            </a:r>
            <a:r>
              <a:rPr lang="en-US" dirty="0"/>
              <a:t> </a:t>
            </a:r>
            <a:r>
              <a:rPr lang="en-US" dirty="0" err="1" smtClean="0"/>
              <a:t>thống</a:t>
            </a:r>
            <a:r>
              <a:rPr lang="en-US" dirty="0" smtClean="0"/>
              <a:t>.</a:t>
            </a:r>
          </a:p>
          <a:p>
            <a:pPr marL="285750" lvl="0" indent="-285750">
              <a:lnSpc>
                <a:spcPct val="150000"/>
              </a:lnSpc>
              <a:buFont typeface="Arial" panose="020B0604020202020204" pitchFamily="34" charset="0"/>
              <a:buChar char="•"/>
            </a:pPr>
            <a:r>
              <a:rPr lang="en-US" dirty="0" err="1" smtClean="0"/>
              <a:t>Cách</a:t>
            </a:r>
            <a:r>
              <a:rPr lang="en-US" dirty="0" smtClean="0"/>
              <a:t> </a:t>
            </a:r>
            <a:r>
              <a:rPr lang="en-US" dirty="0" err="1"/>
              <a:t>thức</a:t>
            </a:r>
            <a:r>
              <a:rPr lang="en-US" dirty="0"/>
              <a:t> </a:t>
            </a:r>
            <a:r>
              <a:rPr lang="en-US" dirty="0" err="1"/>
              <a:t>mà</a:t>
            </a:r>
            <a:r>
              <a:rPr lang="en-US" dirty="0"/>
              <a:t> </a:t>
            </a:r>
            <a:r>
              <a:rPr lang="en-US" dirty="0" err="1"/>
              <a:t>hệ</a:t>
            </a:r>
            <a:r>
              <a:rPr lang="en-US" dirty="0"/>
              <a:t> </a:t>
            </a:r>
            <a:r>
              <a:rPr lang="en-US" dirty="0" err="1"/>
              <a:t>thống</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khác</a:t>
            </a:r>
            <a:r>
              <a:rPr lang="en-US" dirty="0" smtClean="0"/>
              <a:t>.</a:t>
            </a:r>
            <a:endParaRPr lang="en-US" dirty="0"/>
          </a:p>
        </p:txBody>
      </p:sp>
      <p:sp>
        <p:nvSpPr>
          <p:cNvPr id="2" name="TextBox 1"/>
          <p:cNvSpPr txBox="1"/>
          <p:nvPr/>
        </p:nvSpPr>
        <p:spPr>
          <a:xfrm>
            <a:off x="3594538" y="634573"/>
            <a:ext cx="5549462" cy="4508927"/>
          </a:xfrm>
          <a:prstGeom prst="rect">
            <a:avLst/>
          </a:prstGeom>
          <a:noFill/>
        </p:spPr>
        <p:txBody>
          <a:bodyPr wrap="square" rtlCol="0">
            <a:spAutoFit/>
          </a:bodyPr>
          <a:lstStyle/>
          <a:p>
            <a:pPr marL="285750" lvl="0" indent="-285750">
              <a:lnSpc>
                <a:spcPct val="150000"/>
              </a:lnSpc>
              <a:buFont typeface="Wingdings" panose="05000000000000000000" pitchFamily="2" charset="2"/>
              <a:buChar char="Ø"/>
            </a:pPr>
            <a:r>
              <a:rPr lang="en-US" dirty="0" err="1"/>
              <a:t>Quy</a:t>
            </a:r>
            <a:r>
              <a:rPr lang="en-US" dirty="0"/>
              <a:t> </a:t>
            </a:r>
            <a:r>
              <a:rPr lang="en-US" dirty="0" err="1"/>
              <a:t>trình</a:t>
            </a:r>
            <a:r>
              <a:rPr lang="en-US" dirty="0"/>
              <a:t> </a:t>
            </a:r>
            <a:r>
              <a:rPr lang="en-US" dirty="0" err="1"/>
              <a:t>vẽ</a:t>
            </a:r>
            <a:r>
              <a:rPr lang="en-US" dirty="0"/>
              <a:t> Use Case:</a:t>
            </a:r>
          </a:p>
          <a:p>
            <a:pPr marL="285750" lvl="0" indent="-285750">
              <a:lnSpc>
                <a:spcPct val="150000"/>
              </a:lnSpc>
              <a:buFont typeface="Arial" panose="020B0604020202020204" pitchFamily="34" charset="0"/>
              <a:buChar char="•"/>
            </a:pPr>
            <a:r>
              <a:rPr lang="en-US" dirty="0" smtClean="0"/>
              <a:t>B1</a:t>
            </a:r>
            <a:r>
              <a:rPr lang="en-US" dirty="0"/>
              <a:t>: </a:t>
            </a:r>
            <a:r>
              <a:rPr lang="en-US" dirty="0" err="1"/>
              <a:t>Thực</a:t>
            </a:r>
            <a:r>
              <a:rPr lang="en-US" dirty="0"/>
              <a:t> </a:t>
            </a:r>
            <a:r>
              <a:rPr lang="en-US" dirty="0" err="1"/>
              <a:t>hiện</a:t>
            </a:r>
            <a:r>
              <a:rPr lang="en-US" dirty="0"/>
              <a:t> </a:t>
            </a:r>
            <a:r>
              <a:rPr lang="en-US" dirty="0" err="1"/>
              <a:t>thiết</a:t>
            </a:r>
            <a:r>
              <a:rPr lang="en-US" dirty="0"/>
              <a:t> </a:t>
            </a:r>
            <a:r>
              <a:rPr lang="en-US" dirty="0" err="1"/>
              <a:t>lập</a:t>
            </a:r>
            <a:r>
              <a:rPr lang="en-US" dirty="0"/>
              <a:t> </a:t>
            </a:r>
            <a:r>
              <a:rPr lang="en-US" dirty="0" err="1"/>
              <a:t>ngữ</a:t>
            </a:r>
            <a:r>
              <a:rPr lang="en-US" dirty="0"/>
              <a:t> </a:t>
            </a:r>
            <a:r>
              <a:rPr lang="en-US" dirty="0" err="1"/>
              <a:t>cảnh</a:t>
            </a:r>
            <a:r>
              <a:rPr lang="en-US" dirty="0"/>
              <a:t> </a:t>
            </a:r>
            <a:r>
              <a:rPr lang="en-US" dirty="0" err="1"/>
              <a:t>của</a:t>
            </a:r>
            <a:r>
              <a:rPr lang="en-US" dirty="0"/>
              <a:t> </a:t>
            </a:r>
            <a:r>
              <a:rPr lang="en-US" dirty="0" err="1"/>
              <a:t>hệ</a:t>
            </a:r>
            <a:r>
              <a:rPr lang="en-US" dirty="0"/>
              <a:t> </a:t>
            </a:r>
            <a:r>
              <a:rPr lang="en-US" dirty="0" err="1" smtClean="0"/>
              <a:t>thống</a:t>
            </a:r>
            <a:r>
              <a:rPr lang="en-US" dirty="0" smtClean="0"/>
              <a:t>.</a:t>
            </a:r>
          </a:p>
          <a:p>
            <a:pPr marL="285750" lvl="0" indent="-285750">
              <a:lnSpc>
                <a:spcPct val="150000"/>
              </a:lnSpc>
              <a:buFont typeface="Arial" panose="020B0604020202020204" pitchFamily="34" charset="0"/>
              <a:buChar char="•"/>
            </a:pPr>
            <a:r>
              <a:rPr lang="en-US" dirty="0" smtClean="0"/>
              <a:t>B2</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smtClean="0"/>
              <a:t>Actor.</a:t>
            </a:r>
          </a:p>
          <a:p>
            <a:pPr marL="285750" lvl="0" indent="-285750">
              <a:lnSpc>
                <a:spcPct val="150000"/>
              </a:lnSpc>
              <a:buFont typeface="Arial" panose="020B0604020202020204" pitchFamily="34" charset="0"/>
              <a:buChar char="•"/>
            </a:pPr>
            <a:r>
              <a:rPr lang="en-US" dirty="0" smtClean="0"/>
              <a:t>B3</a:t>
            </a:r>
            <a:r>
              <a:rPr lang="en-US" dirty="0"/>
              <a:t>: </a:t>
            </a:r>
            <a:r>
              <a:rPr lang="en-US" dirty="0" err="1"/>
              <a:t>Xác</a:t>
            </a:r>
            <a:r>
              <a:rPr lang="en-US" dirty="0"/>
              <a:t> </a:t>
            </a:r>
            <a:r>
              <a:rPr lang="en-US" dirty="0" err="1"/>
              <a:t>định</a:t>
            </a:r>
            <a:r>
              <a:rPr lang="en-US" dirty="0"/>
              <a:t> </a:t>
            </a:r>
            <a:r>
              <a:rPr lang="en-US" dirty="0" err="1"/>
              <a:t>các</a:t>
            </a:r>
            <a:r>
              <a:rPr lang="en-US" dirty="0"/>
              <a:t> Use </a:t>
            </a:r>
            <a:r>
              <a:rPr lang="en-US" dirty="0" smtClean="0"/>
              <a:t>Case.</a:t>
            </a:r>
          </a:p>
          <a:p>
            <a:pPr marL="285750" lvl="0" indent="-285750">
              <a:lnSpc>
                <a:spcPct val="150000"/>
              </a:lnSpc>
              <a:buFont typeface="Arial" panose="020B0604020202020204" pitchFamily="34" charset="0"/>
              <a:buChar char="•"/>
            </a:pPr>
            <a:r>
              <a:rPr lang="en-US" dirty="0" smtClean="0"/>
              <a:t>B4</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Actor </a:t>
            </a:r>
            <a:r>
              <a:rPr lang="en-US" dirty="0" err="1"/>
              <a:t>và</a:t>
            </a:r>
            <a:r>
              <a:rPr lang="en-US" dirty="0"/>
              <a:t> Use </a:t>
            </a:r>
            <a:r>
              <a:rPr lang="en-US" dirty="0" smtClean="0"/>
              <a:t>Case.</a:t>
            </a:r>
          </a:p>
          <a:p>
            <a:pPr marL="285750" lvl="0" indent="-285750">
              <a:lnSpc>
                <a:spcPct val="150000"/>
              </a:lnSpc>
              <a:buFont typeface="Arial" panose="020B0604020202020204" pitchFamily="34" charset="0"/>
              <a:buChar char="•"/>
            </a:pPr>
            <a:r>
              <a:rPr lang="en-US" dirty="0" smtClean="0"/>
              <a:t>B5</a:t>
            </a:r>
            <a:r>
              <a:rPr lang="en-US" dirty="0"/>
              <a:t>: </a:t>
            </a:r>
            <a:r>
              <a:rPr lang="en-US" dirty="0" err="1"/>
              <a:t>Đánh</a:t>
            </a:r>
            <a:r>
              <a:rPr lang="en-US" dirty="0"/>
              <a:t> </a:t>
            </a:r>
            <a:r>
              <a:rPr lang="en-US" dirty="0" err="1"/>
              <a:t>giá</a:t>
            </a:r>
            <a:r>
              <a:rPr lang="en-US" dirty="0"/>
              <a:t> </a:t>
            </a:r>
            <a:r>
              <a:rPr lang="en-US" dirty="0" err="1"/>
              <a:t>các</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đó</a:t>
            </a:r>
            <a:r>
              <a:rPr lang="en-US" dirty="0"/>
              <a:t> </a:t>
            </a:r>
            <a:r>
              <a:rPr lang="en-US" dirty="0" err="1"/>
              <a:t>để</a:t>
            </a:r>
            <a:r>
              <a:rPr lang="en-US" dirty="0"/>
              <a:t> </a:t>
            </a:r>
            <a:r>
              <a:rPr lang="en-US" dirty="0" err="1"/>
              <a:t>tìm</a:t>
            </a:r>
            <a:r>
              <a:rPr lang="en-US" dirty="0"/>
              <a:t> </a:t>
            </a:r>
            <a:r>
              <a:rPr lang="en-US" dirty="0" err="1"/>
              <a:t>cách</a:t>
            </a:r>
            <a:r>
              <a:rPr lang="en-US" dirty="0"/>
              <a:t> chi </a:t>
            </a:r>
            <a:r>
              <a:rPr lang="en-US" dirty="0" err="1"/>
              <a:t>tiết</a:t>
            </a:r>
            <a:r>
              <a:rPr lang="en-US" dirty="0"/>
              <a:t> </a:t>
            </a:r>
            <a:r>
              <a:rPr lang="en-US" dirty="0" err="1" smtClean="0"/>
              <a:t>hóa</a:t>
            </a:r>
            <a:r>
              <a:rPr lang="en-US" dirty="0" smtClean="0"/>
              <a:t>.</a:t>
            </a:r>
          </a:p>
          <a:p>
            <a:pPr marL="285750" lvl="0" indent="-285750">
              <a:lnSpc>
                <a:spcPct val="150000"/>
              </a:lnSpc>
              <a:buFont typeface="Arial" panose="020B0604020202020204" pitchFamily="34" charset="0"/>
              <a:buChar char="•"/>
            </a:pPr>
            <a:r>
              <a:rPr lang="en-US" dirty="0" smtClean="0"/>
              <a:t>B6</a:t>
            </a:r>
            <a:r>
              <a:rPr lang="en-US" dirty="0"/>
              <a:t>: </a:t>
            </a:r>
            <a:r>
              <a:rPr lang="en-US" dirty="0" err="1"/>
              <a:t>Đánh</a:t>
            </a:r>
            <a:r>
              <a:rPr lang="en-US" dirty="0"/>
              <a:t> </a:t>
            </a:r>
            <a:r>
              <a:rPr lang="en-US" dirty="0" err="1"/>
              <a:t>giá</a:t>
            </a:r>
            <a:r>
              <a:rPr lang="en-US" dirty="0"/>
              <a:t> </a:t>
            </a:r>
            <a:r>
              <a:rPr lang="en-US" dirty="0" err="1"/>
              <a:t>các</a:t>
            </a:r>
            <a:r>
              <a:rPr lang="en-US" dirty="0"/>
              <a:t> Use Case </a:t>
            </a:r>
            <a:r>
              <a:rPr lang="en-US" dirty="0" err="1"/>
              <a:t>cho</a:t>
            </a:r>
            <a:r>
              <a:rPr lang="en-US" dirty="0"/>
              <a:t> </a:t>
            </a:r>
            <a:r>
              <a:rPr lang="en-US" dirty="0" err="1"/>
              <a:t>quan</a:t>
            </a:r>
            <a:r>
              <a:rPr lang="en-US" dirty="0"/>
              <a:t> </a:t>
            </a:r>
            <a:r>
              <a:rPr lang="en-US" dirty="0" err="1"/>
              <a:t>hệ</a:t>
            </a:r>
            <a:r>
              <a:rPr lang="en-US" dirty="0"/>
              <a:t> </a:t>
            </a:r>
            <a:r>
              <a:rPr lang="en-US" dirty="0" smtClean="0"/>
              <a:t>Include.</a:t>
            </a:r>
          </a:p>
          <a:p>
            <a:pPr marL="285750" lvl="0" indent="-285750">
              <a:lnSpc>
                <a:spcPct val="150000"/>
              </a:lnSpc>
              <a:buFont typeface="Arial" panose="020B0604020202020204" pitchFamily="34" charset="0"/>
              <a:buChar char="•"/>
            </a:pPr>
            <a:r>
              <a:rPr lang="en-US" dirty="0" smtClean="0"/>
              <a:t>B7</a:t>
            </a:r>
            <a:r>
              <a:rPr lang="en-US" dirty="0"/>
              <a:t>: </a:t>
            </a:r>
            <a:r>
              <a:rPr lang="en-US" dirty="0" err="1"/>
              <a:t>Đánh</a:t>
            </a:r>
            <a:r>
              <a:rPr lang="en-US" dirty="0"/>
              <a:t> </a:t>
            </a:r>
            <a:r>
              <a:rPr lang="en-US" dirty="0" err="1"/>
              <a:t>giá</a:t>
            </a:r>
            <a:r>
              <a:rPr lang="en-US" dirty="0"/>
              <a:t> </a:t>
            </a:r>
            <a:r>
              <a:rPr lang="en-US" dirty="0" err="1"/>
              <a:t>các</a:t>
            </a:r>
            <a:r>
              <a:rPr lang="en-US" dirty="0"/>
              <a:t> Use Case </a:t>
            </a:r>
            <a:r>
              <a:rPr lang="en-US" dirty="0" err="1"/>
              <a:t>cho</a:t>
            </a:r>
            <a:r>
              <a:rPr lang="en-US" dirty="0"/>
              <a:t> </a:t>
            </a:r>
            <a:r>
              <a:rPr lang="en-US" dirty="0" err="1"/>
              <a:t>quan</a:t>
            </a:r>
            <a:r>
              <a:rPr lang="en-US" dirty="0"/>
              <a:t> </a:t>
            </a:r>
            <a:r>
              <a:rPr lang="en-US" dirty="0" err="1"/>
              <a:t>hệ</a:t>
            </a:r>
            <a:r>
              <a:rPr lang="en-US" dirty="0"/>
              <a:t> </a:t>
            </a:r>
            <a:r>
              <a:rPr lang="en-US" dirty="0" smtClean="0"/>
              <a:t>Extend.</a:t>
            </a:r>
          </a:p>
          <a:p>
            <a:pPr marL="285750" lvl="0" indent="-285750">
              <a:lnSpc>
                <a:spcPct val="150000"/>
              </a:lnSpc>
              <a:buFont typeface="Arial" panose="020B0604020202020204" pitchFamily="34" charset="0"/>
              <a:buChar char="•"/>
            </a:pPr>
            <a:r>
              <a:rPr lang="en-US" dirty="0" smtClean="0"/>
              <a:t>B8</a:t>
            </a:r>
            <a:r>
              <a:rPr lang="en-US" dirty="0"/>
              <a:t>: </a:t>
            </a:r>
            <a:r>
              <a:rPr lang="en-US" dirty="0" err="1"/>
              <a:t>Đánh</a:t>
            </a:r>
            <a:r>
              <a:rPr lang="en-US" dirty="0"/>
              <a:t> </a:t>
            </a:r>
            <a:r>
              <a:rPr lang="en-US" dirty="0" err="1"/>
              <a:t>giá</a:t>
            </a:r>
            <a:r>
              <a:rPr lang="en-US" dirty="0"/>
              <a:t> </a:t>
            </a:r>
            <a:r>
              <a:rPr lang="en-US" dirty="0" err="1"/>
              <a:t>các</a:t>
            </a:r>
            <a:r>
              <a:rPr lang="en-US" dirty="0"/>
              <a:t> Use Case </a:t>
            </a:r>
            <a:r>
              <a:rPr lang="en-US" dirty="0" err="1"/>
              <a:t>cho</a:t>
            </a:r>
            <a:r>
              <a:rPr lang="en-US" dirty="0"/>
              <a:t> </a:t>
            </a:r>
            <a:r>
              <a:rPr lang="en-US" dirty="0" err="1"/>
              <a:t>quan</a:t>
            </a:r>
            <a:r>
              <a:rPr lang="en-US" dirty="0"/>
              <a:t> </a:t>
            </a:r>
            <a:r>
              <a:rPr lang="en-US" dirty="0" err="1"/>
              <a:t>hệ</a:t>
            </a:r>
            <a:r>
              <a:rPr lang="en-US" dirty="0"/>
              <a:t> Generalization </a:t>
            </a:r>
            <a:r>
              <a:rPr lang="en-US" dirty="0" smtClean="0"/>
              <a:t>.</a:t>
            </a:r>
          </a:p>
          <a:p>
            <a:pPr marL="285750" lvl="0" indent="-285750">
              <a:lnSpc>
                <a:spcPct val="150000"/>
              </a:lnSpc>
              <a:buFont typeface="Arial" panose="020B0604020202020204" pitchFamily="34" charset="0"/>
              <a:buChar char="•"/>
            </a:pPr>
            <a:r>
              <a:rPr lang="en-US" dirty="0" smtClean="0"/>
              <a:t>B9</a:t>
            </a:r>
            <a:r>
              <a:rPr lang="en-US" dirty="0"/>
              <a:t>: </a:t>
            </a:r>
            <a:r>
              <a:rPr lang="en-US" dirty="0" err="1"/>
              <a:t>Kiểm</a:t>
            </a:r>
            <a:r>
              <a:rPr lang="en-US" dirty="0"/>
              <a:t> </a:t>
            </a:r>
            <a:r>
              <a:rPr lang="en-US" dirty="0" err="1"/>
              <a:t>tra</a:t>
            </a:r>
            <a:r>
              <a:rPr lang="en-US" dirty="0"/>
              <a:t> (verification): </a:t>
            </a:r>
            <a:r>
              <a:rPr lang="en-US" dirty="0" err="1"/>
              <a:t>Đảm</a:t>
            </a:r>
            <a:r>
              <a:rPr lang="en-US" dirty="0"/>
              <a:t> </a:t>
            </a:r>
            <a:r>
              <a:rPr lang="en-US" dirty="0" err="1"/>
              <a:t>bảo</a:t>
            </a:r>
            <a:r>
              <a:rPr lang="en-US" dirty="0"/>
              <a:t> </a:t>
            </a:r>
            <a:r>
              <a:rPr lang="en-US" dirty="0" err="1"/>
              <a:t>hệ</a:t>
            </a:r>
            <a:r>
              <a:rPr lang="en-US" dirty="0"/>
              <a:t> </a:t>
            </a:r>
            <a:r>
              <a:rPr lang="en-US" dirty="0" err="1"/>
              <a:t>thống</a:t>
            </a:r>
            <a:r>
              <a:rPr lang="en-US" dirty="0"/>
              <a:t> </a:t>
            </a:r>
            <a:r>
              <a:rPr lang="en-US" dirty="0" err="1"/>
              <a:t>đúng</a:t>
            </a:r>
            <a:r>
              <a:rPr lang="en-US" dirty="0"/>
              <a:t> </a:t>
            </a:r>
            <a:r>
              <a:rPr lang="en-US" dirty="0" err="1"/>
              <a:t>với</a:t>
            </a:r>
            <a:r>
              <a:rPr lang="en-US" dirty="0"/>
              <a:t> </a:t>
            </a:r>
            <a:r>
              <a:rPr lang="en-US" dirty="0" err="1"/>
              <a:t>tài</a:t>
            </a:r>
            <a:r>
              <a:rPr lang="en-US" dirty="0"/>
              <a:t> </a:t>
            </a:r>
            <a:r>
              <a:rPr lang="en-US" dirty="0" err="1"/>
              <a:t>liệu</a:t>
            </a:r>
            <a:r>
              <a:rPr lang="en-US" dirty="0"/>
              <a:t> </a:t>
            </a:r>
            <a:r>
              <a:rPr lang="en-US" dirty="0" err="1"/>
              <a:t>đặc</a:t>
            </a:r>
            <a:r>
              <a:rPr lang="en-US" dirty="0"/>
              <a:t> </a:t>
            </a:r>
            <a:r>
              <a:rPr lang="en-US" dirty="0" err="1" smtClean="0"/>
              <a:t>tả</a:t>
            </a:r>
            <a:r>
              <a:rPr lang="en-US" dirty="0" smtClean="0"/>
              <a:t>.</a:t>
            </a:r>
          </a:p>
          <a:p>
            <a:pPr marL="285750" lvl="0" indent="-285750">
              <a:lnSpc>
                <a:spcPct val="150000"/>
              </a:lnSpc>
              <a:buFont typeface="Arial" panose="020B0604020202020204" pitchFamily="34" charset="0"/>
              <a:buChar char="•"/>
            </a:pPr>
            <a:r>
              <a:rPr lang="en-US" dirty="0" smtClean="0"/>
              <a:t>B10</a:t>
            </a:r>
            <a:r>
              <a:rPr lang="en-US" dirty="0"/>
              <a:t>: </a:t>
            </a:r>
            <a:r>
              <a:rPr lang="en-US" dirty="0" err="1"/>
              <a:t>Thẩm</a:t>
            </a:r>
            <a:r>
              <a:rPr lang="en-US" dirty="0"/>
              <a:t> </a:t>
            </a:r>
            <a:r>
              <a:rPr lang="en-US" dirty="0" err="1"/>
              <a:t>định</a:t>
            </a:r>
            <a:r>
              <a:rPr lang="en-US" dirty="0"/>
              <a:t> (validation): </a:t>
            </a:r>
            <a:r>
              <a:rPr lang="en-US" dirty="0" err="1"/>
              <a:t>Đảm</a:t>
            </a:r>
            <a:r>
              <a:rPr lang="en-US" dirty="0"/>
              <a:t> </a:t>
            </a:r>
            <a:r>
              <a:rPr lang="en-US" dirty="0" err="1"/>
              <a:t>bảo</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smtClean="0"/>
              <a:t>thứ</a:t>
            </a:r>
            <a:r>
              <a:rPr lang="en-US" dirty="0" smtClean="0"/>
              <a:t> </a:t>
            </a:r>
            <a:r>
              <a:rPr lang="en-US" dirty="0" err="1"/>
              <a:t>mà</a:t>
            </a:r>
            <a:r>
              <a:rPr lang="en-US" dirty="0"/>
              <a:t> </a:t>
            </a:r>
            <a:r>
              <a:rPr lang="en-US" dirty="0" err="1"/>
              <a:t>khách</a:t>
            </a:r>
            <a:r>
              <a:rPr lang="en-US" dirty="0"/>
              <a:t> </a:t>
            </a:r>
            <a:r>
              <a:rPr lang="en-US" dirty="0" err="1"/>
              <a:t>hàng</a:t>
            </a:r>
            <a:r>
              <a:rPr lang="en-US" dirty="0"/>
              <a:t> </a:t>
            </a:r>
            <a:r>
              <a:rPr lang="en-US" dirty="0" err="1"/>
              <a:t>cuối</a:t>
            </a:r>
            <a:r>
              <a:rPr lang="en-US" dirty="0"/>
              <a:t> </a:t>
            </a:r>
            <a:r>
              <a:rPr lang="en-US" dirty="0" err="1"/>
              <a:t>thực</a:t>
            </a:r>
            <a:r>
              <a:rPr lang="en-US" dirty="0"/>
              <a:t> </a:t>
            </a:r>
            <a:r>
              <a:rPr lang="en-US" dirty="0" err="1"/>
              <a:t>sự</a:t>
            </a:r>
            <a:r>
              <a:rPr lang="en-US" dirty="0"/>
              <a:t> </a:t>
            </a:r>
            <a:r>
              <a:rPr lang="en-US" dirty="0" err="1"/>
              <a:t>cần</a:t>
            </a:r>
            <a:r>
              <a:rPr lang="en-US" dirty="0"/>
              <a:t> </a:t>
            </a:r>
            <a:r>
              <a:rPr lang="en-US" dirty="0" err="1"/>
              <a:t>thiết</a:t>
            </a:r>
            <a:r>
              <a:rPr lang="en-US" dirty="0"/>
              <a:t>.</a:t>
            </a:r>
          </a:p>
          <a:p>
            <a:endParaRPr lang="en-US" dirty="0"/>
          </a:p>
        </p:txBody>
      </p:sp>
    </p:spTree>
    <p:extLst>
      <p:ext uri="{BB962C8B-B14F-4D97-AF65-F5344CB8AC3E}">
        <p14:creationId xmlns:p14="http://schemas.microsoft.com/office/powerpoint/2010/main" val="3872944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27252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2.2 Các tài liệu thường dùng của Business Analyst</a:t>
            </a:r>
            <a:endParaRPr lang="en" sz="2400" dirty="0"/>
          </a:p>
        </p:txBody>
      </p:sp>
      <p:sp>
        <p:nvSpPr>
          <p:cNvPr id="5" name="TextBox 4"/>
          <p:cNvSpPr txBox="1"/>
          <p:nvPr/>
        </p:nvSpPr>
        <p:spPr>
          <a:xfrm>
            <a:off x="387793" y="634573"/>
            <a:ext cx="2907201" cy="375552"/>
          </a:xfrm>
          <a:prstGeom prst="rect">
            <a:avLst/>
          </a:prstGeom>
          <a:noFill/>
        </p:spPr>
        <p:txBody>
          <a:bodyPr wrap="square" rtlCol="0">
            <a:spAutoFit/>
          </a:bodyPr>
          <a:lstStyle/>
          <a:p>
            <a:pPr algn="just">
              <a:lnSpc>
                <a:spcPct val="150000"/>
              </a:lnSpc>
            </a:pPr>
            <a:r>
              <a:rPr lang="en-US" b="1" i="1" dirty="0" smtClean="0">
                <a:solidFill>
                  <a:schemeClr val="accent3"/>
                </a:solidFill>
              </a:rPr>
              <a:t>b. Use Case diagram</a:t>
            </a:r>
          </a:p>
        </p:txBody>
      </p:sp>
      <p:pic>
        <p:nvPicPr>
          <p:cNvPr id="4" name="Picture 3" descr="Các thành phần có trong một Use Case Diagram"/>
          <p:cNvPicPr/>
          <p:nvPr/>
        </p:nvPicPr>
        <p:blipFill>
          <a:blip r:embed="rId3">
            <a:extLst>
              <a:ext uri="{28A0092B-C50C-407E-A947-70E740481C1C}">
                <a14:useLocalDpi xmlns:a14="http://schemas.microsoft.com/office/drawing/2010/main" val="0"/>
              </a:ext>
            </a:extLst>
          </a:blip>
          <a:srcRect/>
          <a:stretch>
            <a:fillRect/>
          </a:stretch>
        </p:blipFill>
        <p:spPr bwMode="auto">
          <a:xfrm>
            <a:off x="3832734" y="634573"/>
            <a:ext cx="5168636" cy="4110638"/>
          </a:xfrm>
          <a:prstGeom prst="rect">
            <a:avLst/>
          </a:prstGeom>
          <a:noFill/>
          <a:ln>
            <a:noFill/>
          </a:ln>
        </p:spPr>
      </p:pic>
      <p:sp>
        <p:nvSpPr>
          <p:cNvPr id="3" name="TextBox 2"/>
          <p:cNvSpPr txBox="1"/>
          <p:nvPr/>
        </p:nvSpPr>
        <p:spPr>
          <a:xfrm>
            <a:off x="297822" y="1310160"/>
            <a:ext cx="3456085" cy="3323987"/>
          </a:xfrm>
          <a:prstGeom prst="rect">
            <a:avLst/>
          </a:prstGeom>
          <a:noFill/>
        </p:spPr>
        <p:txBody>
          <a:bodyPr wrap="square" rtlCol="0">
            <a:spAutoFit/>
          </a:bodyPr>
          <a:lstStyle/>
          <a:p>
            <a:pPr marL="285750" lvl="0" indent="-285750">
              <a:lnSpc>
                <a:spcPct val="150000"/>
              </a:lnSpc>
              <a:buFont typeface="Wingdings" panose="05000000000000000000" pitchFamily="2" charset="2"/>
              <a:buChar char="Ø"/>
            </a:pPr>
            <a:r>
              <a:rPr lang="en-US" dirty="0" err="1" smtClean="0"/>
              <a:t>Các</a:t>
            </a:r>
            <a:r>
              <a:rPr lang="en-US" dirty="0" smtClean="0"/>
              <a:t> </a:t>
            </a:r>
            <a:r>
              <a:rPr lang="en-US" dirty="0" err="1"/>
              <a:t>mối</a:t>
            </a:r>
            <a:r>
              <a:rPr lang="en-US" dirty="0"/>
              <a:t> </a:t>
            </a:r>
            <a:r>
              <a:rPr lang="en-US" dirty="0" err="1"/>
              <a:t>quan</a:t>
            </a:r>
            <a:r>
              <a:rPr lang="en-US" dirty="0"/>
              <a:t> </a:t>
            </a:r>
            <a:r>
              <a:rPr lang="en-US" dirty="0" err="1"/>
              <a:t>hệ</a:t>
            </a:r>
            <a:r>
              <a:rPr lang="en-US" dirty="0"/>
              <a:t> </a:t>
            </a:r>
            <a:r>
              <a:rPr lang="en-US" dirty="0" err="1"/>
              <a:t>trong</a:t>
            </a:r>
            <a:r>
              <a:rPr lang="en-US" dirty="0"/>
              <a:t> Use Case:</a:t>
            </a:r>
          </a:p>
          <a:p>
            <a:pPr marL="285750" lvl="0" indent="-285750">
              <a:lnSpc>
                <a:spcPct val="150000"/>
              </a:lnSpc>
              <a:buFont typeface="Arial" panose="020B0604020202020204" pitchFamily="34" charset="0"/>
              <a:buChar char="•"/>
            </a:pPr>
            <a:r>
              <a:rPr lang="en-US" b="1" i="1" dirty="0"/>
              <a:t>Include</a:t>
            </a:r>
            <a:r>
              <a:rPr lang="en-US" dirty="0"/>
              <a:t> </a:t>
            </a:r>
            <a:r>
              <a:rPr lang="en-US" dirty="0" err="1"/>
              <a:t>nghĩa</a:t>
            </a:r>
            <a:r>
              <a:rPr lang="en-US" dirty="0"/>
              <a:t> </a:t>
            </a:r>
            <a:r>
              <a:rPr lang="en-US" dirty="0" err="1"/>
              <a:t>là</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bắt</a:t>
            </a:r>
            <a:r>
              <a:rPr lang="en-US" dirty="0"/>
              <a:t> </a:t>
            </a:r>
            <a:r>
              <a:rPr lang="en-US" dirty="0" err="1"/>
              <a:t>buộc</a:t>
            </a:r>
            <a:r>
              <a:rPr lang="en-US" dirty="0"/>
              <a:t> </a:t>
            </a:r>
            <a:r>
              <a:rPr lang="en-US" dirty="0" err="1"/>
              <a:t>phải</a:t>
            </a:r>
            <a:r>
              <a:rPr lang="en-US" dirty="0"/>
              <a:t> </a:t>
            </a:r>
            <a:r>
              <a:rPr lang="en-US" dirty="0" err="1"/>
              <a:t>có</a:t>
            </a:r>
            <a:r>
              <a:rPr lang="en-US" dirty="0"/>
              <a:t> </a:t>
            </a:r>
            <a:r>
              <a:rPr lang="en-US" dirty="0" err="1"/>
              <a:t>giữa</a:t>
            </a:r>
            <a:r>
              <a:rPr lang="en-US" dirty="0"/>
              <a:t> </a:t>
            </a:r>
            <a:r>
              <a:rPr lang="en-US" dirty="0" err="1"/>
              <a:t>các</a:t>
            </a:r>
            <a:r>
              <a:rPr lang="en-US" dirty="0"/>
              <a:t> Use Case </a:t>
            </a:r>
            <a:r>
              <a:rPr lang="en-US" dirty="0" err="1"/>
              <a:t>với</a:t>
            </a:r>
            <a:r>
              <a:rPr lang="en-US" dirty="0"/>
              <a:t> </a:t>
            </a:r>
            <a:r>
              <a:rPr lang="en-US" dirty="0" err="1"/>
              <a:t>nhau</a:t>
            </a:r>
            <a:r>
              <a:rPr lang="en-US" dirty="0"/>
              <a:t>. </a:t>
            </a:r>
            <a:endParaRPr lang="en-US" dirty="0" smtClean="0"/>
          </a:p>
          <a:p>
            <a:pPr marL="285750" lvl="0" indent="-285750">
              <a:lnSpc>
                <a:spcPct val="150000"/>
              </a:lnSpc>
              <a:buFont typeface="Arial" panose="020B0604020202020204" pitchFamily="34" charset="0"/>
              <a:buChar char="•"/>
            </a:pPr>
            <a:r>
              <a:rPr lang="en-US" b="1" i="1" dirty="0" smtClean="0"/>
              <a:t>Extend</a:t>
            </a:r>
            <a:r>
              <a:rPr lang="en-US" dirty="0" smtClean="0"/>
              <a:t> </a:t>
            </a:r>
            <a:r>
              <a:rPr lang="en-US" dirty="0" err="1"/>
              <a:t>là</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mở</a:t>
            </a:r>
            <a:r>
              <a:rPr lang="en-US" dirty="0"/>
              <a:t> </a:t>
            </a:r>
            <a:r>
              <a:rPr lang="en-US" dirty="0" err="1"/>
              <a:t>rộng</a:t>
            </a:r>
            <a:r>
              <a:rPr lang="en-US" dirty="0"/>
              <a:t> </a:t>
            </a:r>
            <a:r>
              <a:rPr lang="en-US" dirty="0" err="1"/>
              <a:t>giữa</a:t>
            </a:r>
            <a:r>
              <a:rPr lang="en-US" dirty="0"/>
              <a:t> </a:t>
            </a:r>
            <a:r>
              <a:rPr lang="en-US" dirty="0" err="1"/>
              <a:t>các</a:t>
            </a:r>
            <a:r>
              <a:rPr lang="en-US" dirty="0"/>
              <a:t> Use Case </a:t>
            </a:r>
            <a:r>
              <a:rPr lang="en-US" dirty="0" err="1"/>
              <a:t>với</a:t>
            </a:r>
            <a:r>
              <a:rPr lang="en-US" dirty="0"/>
              <a:t> </a:t>
            </a:r>
            <a:r>
              <a:rPr lang="en-US" dirty="0" err="1" smtClean="0"/>
              <a:t>nhau</a:t>
            </a:r>
            <a:r>
              <a:rPr lang="en-US" dirty="0" smtClean="0"/>
              <a:t>.</a:t>
            </a:r>
          </a:p>
          <a:p>
            <a:pPr marL="285750" lvl="0" indent="-285750">
              <a:lnSpc>
                <a:spcPct val="150000"/>
              </a:lnSpc>
              <a:buFont typeface="Arial" panose="020B0604020202020204" pitchFamily="34" charset="0"/>
              <a:buChar char="•"/>
            </a:pPr>
            <a:r>
              <a:rPr lang="en-US" b="1" i="1" dirty="0" smtClean="0"/>
              <a:t>Generalization</a:t>
            </a:r>
            <a:r>
              <a:rPr lang="en-US" dirty="0" smtClean="0"/>
              <a:t> </a:t>
            </a:r>
            <a:r>
              <a:rPr lang="en-US" dirty="0" err="1"/>
              <a:t>đơn</a:t>
            </a:r>
            <a:r>
              <a:rPr lang="en-US" dirty="0"/>
              <a:t> </a:t>
            </a:r>
            <a:r>
              <a:rPr lang="en-US" dirty="0" err="1"/>
              <a:t>giản</a:t>
            </a:r>
            <a:r>
              <a:rPr lang="en-US" dirty="0"/>
              <a:t> </a:t>
            </a:r>
            <a:r>
              <a:rPr lang="en-US" dirty="0" err="1"/>
              <a:t>là</a:t>
            </a:r>
            <a:r>
              <a:rPr lang="en-US" dirty="0"/>
              <a:t> </a:t>
            </a:r>
            <a:r>
              <a:rPr lang="en-US" dirty="0" err="1"/>
              <a:t>quan</a:t>
            </a:r>
            <a:r>
              <a:rPr lang="en-US" dirty="0"/>
              <a:t> </a:t>
            </a:r>
            <a:r>
              <a:rPr lang="en-US" dirty="0" err="1"/>
              <a:t>hệ</a:t>
            </a:r>
            <a:r>
              <a:rPr lang="en-US" dirty="0"/>
              <a:t> cha con </a:t>
            </a:r>
            <a:r>
              <a:rPr lang="en-US" dirty="0" err="1"/>
              <a:t>giữa</a:t>
            </a:r>
            <a:r>
              <a:rPr lang="en-US" dirty="0"/>
              <a:t> </a:t>
            </a:r>
            <a:r>
              <a:rPr lang="en-US" dirty="0" err="1"/>
              <a:t>các</a:t>
            </a:r>
            <a:r>
              <a:rPr lang="en-US" dirty="0"/>
              <a:t> Use Case </a:t>
            </a:r>
            <a:r>
              <a:rPr lang="en-US" dirty="0" err="1"/>
              <a:t>với</a:t>
            </a:r>
            <a:r>
              <a:rPr lang="en-US" dirty="0"/>
              <a:t> </a:t>
            </a:r>
            <a:r>
              <a:rPr lang="en-US" dirty="0" err="1" smtClean="0"/>
              <a:t>nhau</a:t>
            </a:r>
            <a:r>
              <a:rPr lang="en-US" dirty="0" smtClean="0"/>
              <a:t>, </a:t>
            </a:r>
            <a:r>
              <a:rPr lang="en-US" dirty="0" err="1" smtClean="0"/>
              <a:t>còn</a:t>
            </a:r>
            <a:r>
              <a:rPr lang="en-US" dirty="0" smtClean="0"/>
              <a:t> </a:t>
            </a:r>
            <a:r>
              <a:rPr lang="en-US" dirty="0" err="1"/>
              <a:t>được</a:t>
            </a:r>
            <a:r>
              <a:rPr lang="en-US" dirty="0"/>
              <a:t> </a:t>
            </a:r>
            <a:r>
              <a:rPr lang="en-US" dirty="0" err="1"/>
              <a:t>dùng</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Actor </a:t>
            </a:r>
            <a:r>
              <a:rPr lang="en-US" dirty="0" err="1"/>
              <a:t>với</a:t>
            </a:r>
            <a:r>
              <a:rPr lang="en-US" dirty="0"/>
              <a:t> </a:t>
            </a:r>
            <a:r>
              <a:rPr lang="en-US" dirty="0" err="1"/>
              <a:t>nhau</a:t>
            </a:r>
            <a:r>
              <a:rPr lang="en-US" dirty="0" smtClean="0"/>
              <a:t>.</a:t>
            </a:r>
            <a:endParaRPr lang="en-US" dirty="0"/>
          </a:p>
        </p:txBody>
      </p:sp>
      <p:sp>
        <p:nvSpPr>
          <p:cNvPr id="7" name="TextBox 6"/>
          <p:cNvSpPr txBox="1"/>
          <p:nvPr/>
        </p:nvSpPr>
        <p:spPr>
          <a:xfrm>
            <a:off x="297822" y="1048550"/>
            <a:ext cx="3467616" cy="523220"/>
          </a:xfrm>
          <a:prstGeom prst="rect">
            <a:avLst/>
          </a:prstGeom>
          <a:noFill/>
        </p:spPr>
        <p:txBody>
          <a:bodyPr wrap="none" rtlCol="0">
            <a:spAutoFit/>
          </a:bodyPr>
          <a:lstStyle/>
          <a:p>
            <a:pPr marL="285750" lvl="0" indent="-285750">
              <a:buFont typeface="Wingdings" panose="05000000000000000000" pitchFamily="2" charset="2"/>
              <a:buChar char="Ø"/>
            </a:pPr>
            <a:r>
              <a:rPr lang="en-US" dirty="0" err="1"/>
              <a:t>Các</a:t>
            </a:r>
            <a:r>
              <a:rPr lang="en-US" dirty="0"/>
              <a:t> </a:t>
            </a:r>
            <a:r>
              <a:rPr lang="en-US" dirty="0" err="1"/>
              <a:t>thành</a:t>
            </a:r>
            <a:r>
              <a:rPr lang="en-US" dirty="0"/>
              <a:t> </a:t>
            </a:r>
            <a:r>
              <a:rPr lang="en-US" dirty="0" err="1"/>
              <a:t>phần</a:t>
            </a:r>
            <a:r>
              <a:rPr lang="en-US" dirty="0"/>
              <a:t> </a:t>
            </a:r>
            <a:r>
              <a:rPr lang="en-US" dirty="0" err="1"/>
              <a:t>chính</a:t>
            </a:r>
            <a:r>
              <a:rPr lang="en-US" dirty="0"/>
              <a:t> </a:t>
            </a:r>
            <a:r>
              <a:rPr lang="en-US" dirty="0" err="1"/>
              <a:t>trong</a:t>
            </a:r>
            <a:r>
              <a:rPr lang="en-US" dirty="0"/>
              <a:t> </a:t>
            </a:r>
            <a:r>
              <a:rPr lang="en-US" dirty="0" err="1"/>
              <a:t>UseCase</a:t>
            </a:r>
            <a:endParaRPr lang="en-US" dirty="0"/>
          </a:p>
          <a:p>
            <a:endParaRPr lang="en-US" dirty="0"/>
          </a:p>
        </p:txBody>
      </p:sp>
    </p:spTree>
    <p:extLst>
      <p:ext uri="{BB962C8B-B14F-4D97-AF65-F5344CB8AC3E}">
        <p14:creationId xmlns:p14="http://schemas.microsoft.com/office/powerpoint/2010/main" val="408880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27252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2.2 Các tài liệu thường dùng của Business Analyst</a:t>
            </a:r>
            <a:endParaRPr lang="en" sz="2400" dirty="0"/>
          </a:p>
        </p:txBody>
      </p:sp>
      <p:sp>
        <p:nvSpPr>
          <p:cNvPr id="5" name="TextBox 4"/>
          <p:cNvSpPr txBox="1"/>
          <p:nvPr/>
        </p:nvSpPr>
        <p:spPr>
          <a:xfrm>
            <a:off x="525780" y="634573"/>
            <a:ext cx="7985760" cy="4185761"/>
          </a:xfrm>
          <a:prstGeom prst="rect">
            <a:avLst/>
          </a:prstGeom>
          <a:noFill/>
        </p:spPr>
        <p:txBody>
          <a:bodyPr wrap="square" rtlCol="0">
            <a:spAutoFit/>
          </a:bodyPr>
          <a:lstStyle/>
          <a:p>
            <a:pPr algn="just">
              <a:lnSpc>
                <a:spcPct val="150000"/>
              </a:lnSpc>
            </a:pPr>
            <a:r>
              <a:rPr lang="en-US" b="1" i="1" dirty="0" smtClean="0">
                <a:solidFill>
                  <a:schemeClr val="accent3"/>
                </a:solidFill>
              </a:rPr>
              <a:t>c. ERD</a:t>
            </a:r>
          </a:p>
          <a:p>
            <a:pPr marL="285750" lvl="0" indent="-285750" algn="just">
              <a:lnSpc>
                <a:spcPct val="150000"/>
              </a:lnSpc>
              <a:buFont typeface="Wingdings" panose="05000000000000000000" pitchFamily="2" charset="2"/>
              <a:buChar char="Ø"/>
            </a:pPr>
            <a:r>
              <a:rPr lang="en-US" dirty="0" err="1" smtClean="0"/>
              <a:t>Khái</a:t>
            </a:r>
            <a:r>
              <a:rPr lang="en-US" dirty="0" smtClean="0"/>
              <a:t> </a:t>
            </a:r>
            <a:r>
              <a:rPr lang="en-US" dirty="0" err="1"/>
              <a:t>niệm</a:t>
            </a:r>
            <a:r>
              <a:rPr lang="en-US" dirty="0"/>
              <a:t>: </a:t>
            </a:r>
            <a:r>
              <a:rPr lang="en-US" dirty="0" err="1"/>
              <a:t>Khái</a:t>
            </a:r>
            <a:r>
              <a:rPr lang="en-US" dirty="0"/>
              <a:t> </a:t>
            </a:r>
            <a:r>
              <a:rPr lang="en-US" dirty="0" err="1"/>
              <a:t>niệm</a:t>
            </a:r>
            <a:r>
              <a:rPr lang="en-US" dirty="0"/>
              <a:t>: ERD </a:t>
            </a:r>
            <a:r>
              <a:rPr lang="en-US" dirty="0" err="1"/>
              <a:t>là</a:t>
            </a:r>
            <a:r>
              <a:rPr lang="en-US" dirty="0"/>
              <a:t> </a:t>
            </a:r>
            <a:r>
              <a:rPr lang="en-US" dirty="0" err="1"/>
              <a:t>một</a:t>
            </a:r>
            <a:r>
              <a:rPr lang="en-US" dirty="0"/>
              <a:t> </a:t>
            </a:r>
            <a:r>
              <a:rPr lang="en-US" dirty="0" err="1"/>
              <a:t>sơ</a:t>
            </a:r>
            <a:r>
              <a:rPr lang="en-US" dirty="0"/>
              <a:t> </a:t>
            </a:r>
            <a:r>
              <a:rPr lang="en-US" dirty="0" err="1"/>
              <a:t>đồ</a:t>
            </a:r>
            <a:r>
              <a:rPr lang="en-US" dirty="0"/>
              <a:t>, </a:t>
            </a:r>
            <a:r>
              <a:rPr lang="en-US" dirty="0" err="1"/>
              <a:t>thể</a:t>
            </a:r>
            <a:r>
              <a:rPr lang="en-US" dirty="0"/>
              <a:t> </a:t>
            </a:r>
            <a:r>
              <a:rPr lang="en-US" dirty="0" err="1"/>
              <a:t>hiện</a:t>
            </a:r>
            <a:r>
              <a:rPr lang="en-US" dirty="0"/>
              <a:t> </a:t>
            </a:r>
            <a:r>
              <a:rPr lang="en-US" dirty="0" err="1"/>
              <a:t>các</a:t>
            </a:r>
            <a:r>
              <a:rPr lang="en-US" dirty="0"/>
              <a:t> </a:t>
            </a:r>
            <a:r>
              <a:rPr lang="en-US" dirty="0" err="1"/>
              <a:t>thực</a:t>
            </a:r>
            <a:r>
              <a:rPr lang="en-US" dirty="0"/>
              <a:t> </a:t>
            </a:r>
            <a:r>
              <a:rPr lang="en-US" dirty="0" err="1"/>
              <a:t>thể</a:t>
            </a:r>
            <a:r>
              <a:rPr lang="en-US" dirty="0"/>
              <a:t> </a:t>
            </a:r>
            <a:r>
              <a:rPr lang="en-US" dirty="0" err="1"/>
              <a:t>có</a:t>
            </a:r>
            <a:r>
              <a:rPr lang="en-US" dirty="0"/>
              <a:t> </a:t>
            </a:r>
            <a:r>
              <a:rPr lang="en-US" dirty="0" err="1"/>
              <a:t>trong</a:t>
            </a:r>
            <a:r>
              <a:rPr lang="en-US" dirty="0"/>
              <a:t> database, </a:t>
            </a:r>
            <a:r>
              <a:rPr lang="en-US" dirty="0" err="1"/>
              <a:t>và</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chúng</a:t>
            </a:r>
            <a:r>
              <a:rPr lang="en-US" dirty="0"/>
              <a:t> </a:t>
            </a:r>
            <a:r>
              <a:rPr lang="en-US" dirty="0" err="1"/>
              <a:t>với</a:t>
            </a:r>
            <a:r>
              <a:rPr lang="en-US" dirty="0"/>
              <a:t> </a:t>
            </a:r>
            <a:r>
              <a:rPr lang="en-US" dirty="0" err="1"/>
              <a:t>nhau</a:t>
            </a:r>
            <a:r>
              <a:rPr lang="en-US" dirty="0" smtClean="0"/>
              <a:t>.</a:t>
            </a:r>
          </a:p>
          <a:p>
            <a:pPr marL="285750" indent="-285750" algn="just">
              <a:lnSpc>
                <a:spcPct val="150000"/>
              </a:lnSpc>
              <a:buFont typeface="Wingdings" panose="05000000000000000000" pitchFamily="2" charset="2"/>
              <a:buChar char="Ø"/>
            </a:pPr>
            <a:r>
              <a:rPr lang="en-US" dirty="0" err="1"/>
              <a:t>Mục</a:t>
            </a:r>
            <a:r>
              <a:rPr lang="en-US" dirty="0"/>
              <a:t> </a:t>
            </a:r>
            <a:r>
              <a:rPr lang="en-US" dirty="0" err="1"/>
              <a:t>đích</a:t>
            </a:r>
            <a:r>
              <a:rPr lang="en-US" dirty="0"/>
              <a:t>: ERD </a:t>
            </a:r>
            <a:r>
              <a:rPr lang="en-US" dirty="0" err="1"/>
              <a:t>giúp</a:t>
            </a:r>
            <a:r>
              <a:rPr lang="en-US" dirty="0"/>
              <a:t> </a:t>
            </a:r>
            <a:r>
              <a:rPr lang="en-US" dirty="0" err="1"/>
              <a:t>cho</a:t>
            </a:r>
            <a:r>
              <a:rPr lang="en-US" dirty="0"/>
              <a:t> </a:t>
            </a:r>
            <a:r>
              <a:rPr lang="en-US" dirty="0" err="1"/>
              <a:t>chúng</a:t>
            </a:r>
            <a:r>
              <a:rPr lang="en-US" dirty="0"/>
              <a:t> ta </a:t>
            </a:r>
            <a:r>
              <a:rPr lang="en-US" dirty="0" err="1"/>
              <a:t>có</a:t>
            </a:r>
            <a:r>
              <a:rPr lang="en-US" dirty="0"/>
              <a:t> </a:t>
            </a:r>
            <a:r>
              <a:rPr lang="en-US" dirty="0" err="1"/>
              <a:t>cái</a:t>
            </a:r>
            <a:r>
              <a:rPr lang="en-US" dirty="0"/>
              <a:t> </a:t>
            </a:r>
            <a:r>
              <a:rPr lang="en-US" dirty="0" err="1"/>
              <a:t>nhìn</a:t>
            </a:r>
            <a:r>
              <a:rPr lang="en-US" dirty="0"/>
              <a:t> </a:t>
            </a:r>
            <a:r>
              <a:rPr lang="en-US" dirty="0" err="1"/>
              <a:t>tổng</a:t>
            </a:r>
            <a:r>
              <a:rPr lang="en-US" dirty="0"/>
              <a:t> </a:t>
            </a:r>
            <a:r>
              <a:rPr lang="en-US" dirty="0" err="1"/>
              <a:t>quát</a:t>
            </a:r>
            <a:r>
              <a:rPr lang="en-US" dirty="0"/>
              <a:t> </a:t>
            </a:r>
            <a:r>
              <a:rPr lang="en-US" dirty="0" err="1"/>
              <a:t>về</a:t>
            </a:r>
            <a:r>
              <a:rPr lang="en-US" dirty="0"/>
              <a:t> </a:t>
            </a:r>
            <a:r>
              <a:rPr lang="en-US" dirty="0" err="1"/>
              <a:t>sơ</a:t>
            </a:r>
            <a:r>
              <a:rPr lang="en-US" dirty="0"/>
              <a:t> </a:t>
            </a:r>
            <a:r>
              <a:rPr lang="en-US" dirty="0" err="1"/>
              <a:t>đồ</a:t>
            </a:r>
            <a:r>
              <a:rPr lang="en-US" dirty="0"/>
              <a:t> </a:t>
            </a:r>
            <a:r>
              <a:rPr lang="en-US" dirty="0" err="1"/>
              <a:t>dữ</a:t>
            </a:r>
            <a:r>
              <a:rPr lang="en-US" dirty="0"/>
              <a:t> </a:t>
            </a:r>
            <a:r>
              <a:rPr lang="en-US" dirty="0" err="1"/>
              <a:t>liệu</a:t>
            </a:r>
            <a:r>
              <a:rPr lang="en-US" dirty="0"/>
              <a:t> </a:t>
            </a:r>
            <a:r>
              <a:rPr lang="en-US" dirty="0" err="1"/>
              <a:t>dùng</a:t>
            </a:r>
            <a:r>
              <a:rPr lang="en-US" dirty="0"/>
              <a:t> </a:t>
            </a:r>
            <a:r>
              <a:rPr lang="en-US" dirty="0" err="1"/>
              <a:t>trong</a:t>
            </a:r>
            <a:r>
              <a:rPr lang="en-US" dirty="0"/>
              <a:t> </a:t>
            </a:r>
            <a:r>
              <a:rPr lang="en-US" dirty="0" err="1"/>
              <a:t>toàn</a:t>
            </a:r>
            <a:r>
              <a:rPr lang="en-US" dirty="0"/>
              <a:t> </a:t>
            </a:r>
            <a:r>
              <a:rPr lang="en-US" dirty="0" err="1"/>
              <a:t>hệ</a:t>
            </a:r>
            <a:r>
              <a:rPr lang="en-US" dirty="0"/>
              <a:t> </a:t>
            </a:r>
            <a:r>
              <a:rPr lang="en-US" dirty="0" err="1"/>
              <a:t>thống</a:t>
            </a:r>
            <a:r>
              <a:rPr lang="en-US" dirty="0"/>
              <a:t> </a:t>
            </a:r>
            <a:r>
              <a:rPr lang="en-US" dirty="0" err="1"/>
              <a:t>để</a:t>
            </a:r>
            <a:r>
              <a:rPr lang="en-US" dirty="0"/>
              <a:t> </a:t>
            </a:r>
            <a:r>
              <a:rPr lang="en-US" dirty="0" err="1"/>
              <a:t>từ</a:t>
            </a:r>
            <a:r>
              <a:rPr lang="en-US" dirty="0"/>
              <a:t> </a:t>
            </a:r>
            <a:r>
              <a:rPr lang="en-US" dirty="0" err="1"/>
              <a:t>đó</a:t>
            </a:r>
            <a:r>
              <a:rPr lang="en-US" dirty="0"/>
              <a:t> </a:t>
            </a:r>
            <a:r>
              <a:rPr lang="en-US" dirty="0" err="1"/>
              <a:t>chúng</a:t>
            </a:r>
            <a:r>
              <a:rPr lang="en-US" dirty="0"/>
              <a:t> ta </a:t>
            </a:r>
            <a:r>
              <a:rPr lang="en-US" dirty="0" err="1"/>
              <a:t>sẽ</a:t>
            </a:r>
            <a:r>
              <a:rPr lang="en-US" dirty="0"/>
              <a:t> </a:t>
            </a:r>
            <a:r>
              <a:rPr lang="en-US" dirty="0" err="1"/>
              <a:t>có</a:t>
            </a:r>
            <a:r>
              <a:rPr lang="en-US" dirty="0"/>
              <a:t> </a:t>
            </a:r>
            <a:r>
              <a:rPr lang="en-US" dirty="0" err="1"/>
              <a:t>cái</a:t>
            </a:r>
            <a:r>
              <a:rPr lang="en-US" dirty="0"/>
              <a:t> </a:t>
            </a:r>
            <a:r>
              <a:rPr lang="en-US" dirty="0" err="1"/>
              <a:t>nhìn</a:t>
            </a:r>
            <a:r>
              <a:rPr lang="en-US" dirty="0"/>
              <a:t> </a:t>
            </a:r>
            <a:r>
              <a:rPr lang="en-US" dirty="0" err="1"/>
              <a:t>tổng</a:t>
            </a:r>
            <a:r>
              <a:rPr lang="en-US" dirty="0"/>
              <a:t> </a:t>
            </a:r>
            <a:r>
              <a:rPr lang="en-US" dirty="0" err="1"/>
              <a:t>quát</a:t>
            </a:r>
            <a:r>
              <a:rPr lang="en-US" dirty="0"/>
              <a:t> </a:t>
            </a:r>
            <a:r>
              <a:rPr lang="en-US" dirty="0" err="1"/>
              <a:t>về</a:t>
            </a:r>
            <a:r>
              <a:rPr lang="en-US" dirty="0"/>
              <a:t> </a:t>
            </a:r>
            <a:r>
              <a:rPr lang="en-US" dirty="0" err="1"/>
              <a:t>dự</a:t>
            </a:r>
            <a:r>
              <a:rPr lang="en-US" dirty="0"/>
              <a:t> </a:t>
            </a:r>
            <a:r>
              <a:rPr lang="en-US" dirty="0" err="1"/>
              <a:t>án</a:t>
            </a:r>
            <a:r>
              <a:rPr lang="en-US" dirty="0"/>
              <a:t>, </a:t>
            </a:r>
            <a:r>
              <a:rPr lang="en-US" dirty="0" err="1"/>
              <a:t>hệ</a:t>
            </a:r>
            <a:r>
              <a:rPr lang="en-US" dirty="0"/>
              <a:t> </a:t>
            </a:r>
            <a:r>
              <a:rPr lang="en-US" dirty="0" err="1"/>
              <a:t>thống</a:t>
            </a:r>
            <a:r>
              <a:rPr lang="en-US" dirty="0"/>
              <a:t> </a:t>
            </a:r>
            <a:r>
              <a:rPr lang="en-US" dirty="0" err="1"/>
              <a:t>chúng</a:t>
            </a:r>
            <a:r>
              <a:rPr lang="en-US" dirty="0"/>
              <a:t> ta </a:t>
            </a:r>
            <a:r>
              <a:rPr lang="en-US" dirty="0" err="1"/>
              <a:t>đang</a:t>
            </a:r>
            <a:r>
              <a:rPr lang="en-US" dirty="0"/>
              <a:t> </a:t>
            </a:r>
            <a:r>
              <a:rPr lang="en-US" dirty="0" err="1"/>
              <a:t>phải</a:t>
            </a:r>
            <a:r>
              <a:rPr lang="en-US" dirty="0"/>
              <a:t> </a:t>
            </a:r>
            <a:r>
              <a:rPr lang="en-US" dirty="0" err="1"/>
              <a:t>tìm</a:t>
            </a:r>
            <a:r>
              <a:rPr lang="en-US" dirty="0"/>
              <a:t> </a:t>
            </a:r>
            <a:r>
              <a:rPr lang="en-US" dirty="0" err="1"/>
              <a:t>hiểu</a:t>
            </a:r>
            <a:r>
              <a:rPr lang="en-US" dirty="0"/>
              <a:t> </a:t>
            </a:r>
            <a:r>
              <a:rPr lang="en-US" dirty="0" err="1"/>
              <a:t>gồm</a:t>
            </a:r>
            <a:r>
              <a:rPr lang="en-US" dirty="0"/>
              <a:t> </a:t>
            </a:r>
            <a:r>
              <a:rPr lang="en-US" dirty="0" err="1"/>
              <a:t>những</a:t>
            </a:r>
            <a:r>
              <a:rPr lang="en-US" dirty="0"/>
              <a:t> </a:t>
            </a:r>
            <a:r>
              <a:rPr lang="en-US" dirty="0" err="1"/>
              <a:t>chức</a:t>
            </a:r>
            <a:r>
              <a:rPr lang="en-US" dirty="0"/>
              <a:t> </a:t>
            </a:r>
            <a:r>
              <a:rPr lang="en-US" dirty="0" err="1"/>
              <a:t>năng</a:t>
            </a:r>
            <a:r>
              <a:rPr lang="en-US" dirty="0"/>
              <a:t> </a:t>
            </a:r>
            <a:r>
              <a:rPr lang="en-US" dirty="0" err="1"/>
              <a:t>gì</a:t>
            </a:r>
            <a:r>
              <a:rPr lang="en-US" dirty="0"/>
              <a:t>, </a:t>
            </a:r>
            <a:r>
              <a:rPr lang="en-US" dirty="0" err="1"/>
              <a:t>dữ</a:t>
            </a:r>
            <a:r>
              <a:rPr lang="en-US" dirty="0"/>
              <a:t> </a:t>
            </a:r>
            <a:r>
              <a:rPr lang="en-US" dirty="0" err="1"/>
              <a:t>liệu</a:t>
            </a:r>
            <a:r>
              <a:rPr lang="en-US" dirty="0"/>
              <a:t> </a:t>
            </a:r>
            <a:r>
              <a:rPr lang="en-US" dirty="0" err="1"/>
              <a:t>gì</a:t>
            </a:r>
            <a:r>
              <a:rPr lang="en-US" dirty="0"/>
              <a:t>, </a:t>
            </a:r>
            <a:r>
              <a:rPr lang="en-US" dirty="0" err="1"/>
              <a:t>và</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ra</a:t>
            </a:r>
            <a:r>
              <a:rPr lang="en-US" dirty="0"/>
              <a:t> </a:t>
            </a:r>
            <a:r>
              <a:rPr lang="en-US" dirty="0" err="1" smtClean="0"/>
              <a:t>sao</a:t>
            </a:r>
            <a:r>
              <a:rPr lang="en-US" dirty="0" smtClean="0"/>
              <a:t>.</a:t>
            </a:r>
          </a:p>
          <a:p>
            <a:pPr marL="285750" indent="-285750" algn="just">
              <a:lnSpc>
                <a:spcPct val="150000"/>
              </a:lnSpc>
              <a:buFont typeface="Wingdings" panose="05000000000000000000" pitchFamily="2" charset="2"/>
              <a:buChar char="Ø"/>
            </a:pPr>
            <a:r>
              <a:rPr lang="en-US" dirty="0" err="1" smtClean="0"/>
              <a:t>Các</a:t>
            </a:r>
            <a:r>
              <a:rPr lang="en-US" dirty="0" smtClean="0"/>
              <a:t> </a:t>
            </a:r>
            <a:r>
              <a:rPr lang="en-US" dirty="0" err="1"/>
              <a:t>bước</a:t>
            </a:r>
            <a:r>
              <a:rPr lang="en-US" dirty="0"/>
              <a:t> </a:t>
            </a:r>
            <a:r>
              <a:rPr lang="en-US" dirty="0" err="1"/>
              <a:t>vẽ</a:t>
            </a:r>
            <a:r>
              <a:rPr lang="en-US" dirty="0"/>
              <a:t> </a:t>
            </a:r>
            <a:r>
              <a:rPr lang="en-US" dirty="0" err="1"/>
              <a:t>sơ</a:t>
            </a:r>
            <a:r>
              <a:rPr lang="en-US" dirty="0"/>
              <a:t> </a:t>
            </a:r>
            <a:r>
              <a:rPr lang="en-US" dirty="0" err="1"/>
              <a:t>đồ</a:t>
            </a:r>
            <a:r>
              <a:rPr lang="en-US" dirty="0"/>
              <a:t> ERD:</a:t>
            </a:r>
          </a:p>
          <a:p>
            <a:pPr marL="285750" lvl="0" indent="-285750" algn="just">
              <a:lnSpc>
                <a:spcPct val="150000"/>
              </a:lnSpc>
              <a:buFont typeface="Arial" panose="020B0604020202020204" pitchFamily="34" charset="0"/>
              <a:buChar char="•"/>
            </a:pPr>
            <a:r>
              <a:rPr lang="en-US" dirty="0" err="1"/>
              <a:t>Thông</a:t>
            </a:r>
            <a:r>
              <a:rPr lang="en-US" dirty="0"/>
              <a:t> qua </a:t>
            </a:r>
            <a:r>
              <a:rPr lang="en-US" dirty="0" err="1"/>
              <a:t>việc</a:t>
            </a:r>
            <a:r>
              <a:rPr lang="en-US" dirty="0"/>
              <a:t> </a:t>
            </a:r>
            <a:r>
              <a:rPr lang="en-US" dirty="0" err="1"/>
              <a:t>liệt</a:t>
            </a:r>
            <a:r>
              <a:rPr lang="en-US" dirty="0"/>
              <a:t> </a:t>
            </a:r>
            <a:r>
              <a:rPr lang="en-US" dirty="0" err="1"/>
              <a:t>kê</a:t>
            </a:r>
            <a:r>
              <a:rPr lang="en-US" dirty="0"/>
              <a:t> </a:t>
            </a:r>
            <a:r>
              <a:rPr lang="en-US" dirty="0" err="1"/>
              <a:t>và</a:t>
            </a:r>
            <a:r>
              <a:rPr lang="en-US" dirty="0"/>
              <a:t> </a:t>
            </a:r>
            <a:r>
              <a:rPr lang="en-US" dirty="0" err="1"/>
              <a:t>lựa</a:t>
            </a:r>
            <a:r>
              <a:rPr lang="en-US" dirty="0"/>
              <a:t> </a:t>
            </a:r>
            <a:r>
              <a:rPr lang="en-US" dirty="0" err="1"/>
              <a:t>chọn</a:t>
            </a:r>
            <a:r>
              <a:rPr lang="en-US" dirty="0"/>
              <a:t> </a:t>
            </a:r>
            <a:r>
              <a:rPr lang="en-US" dirty="0" err="1"/>
              <a:t>thông</a:t>
            </a:r>
            <a:r>
              <a:rPr lang="en-US" dirty="0"/>
              <a:t> tin </a:t>
            </a:r>
            <a:r>
              <a:rPr lang="en-US" dirty="0" err="1"/>
              <a:t>dựa</a:t>
            </a:r>
            <a:r>
              <a:rPr lang="en-US" dirty="0"/>
              <a:t> </a:t>
            </a:r>
            <a:r>
              <a:rPr lang="en-US" dirty="0" err="1"/>
              <a:t>trên</a:t>
            </a:r>
            <a:r>
              <a:rPr lang="en-US" dirty="0"/>
              <a:t> </a:t>
            </a:r>
            <a:r>
              <a:rPr lang="en-US" dirty="0" err="1"/>
              <a:t>giấy</a:t>
            </a:r>
            <a:r>
              <a:rPr lang="en-US" dirty="0"/>
              <a:t> </a:t>
            </a:r>
            <a:r>
              <a:rPr lang="en-US" dirty="0" err="1"/>
              <a:t>tờ</a:t>
            </a:r>
            <a:r>
              <a:rPr lang="en-US" dirty="0"/>
              <a:t>, </a:t>
            </a:r>
            <a:r>
              <a:rPr lang="en-US" dirty="0" err="1"/>
              <a:t>hồ</a:t>
            </a:r>
            <a:r>
              <a:rPr lang="en-US" dirty="0"/>
              <a:t> </a:t>
            </a:r>
            <a:r>
              <a:rPr lang="en-US" dirty="0" err="1" smtClean="0"/>
              <a:t>sơ</a:t>
            </a:r>
            <a:endParaRPr lang="en-US" dirty="0"/>
          </a:p>
          <a:p>
            <a:pPr marL="285750" lvl="0" indent="-285750" algn="just">
              <a:lnSpc>
                <a:spcPct val="150000"/>
              </a:lnSpc>
              <a:buFont typeface="Arial" panose="020B0604020202020204" pitchFamily="34" charset="0"/>
              <a:buChar char="•"/>
            </a:pPr>
            <a:r>
              <a:rPr lang="en-US" dirty="0" err="1" smtClean="0"/>
              <a:t>Xác</a:t>
            </a:r>
            <a:r>
              <a:rPr lang="en-US" dirty="0" smtClean="0"/>
              <a:t> </a:t>
            </a:r>
            <a:r>
              <a:rPr lang="en-US" dirty="0" err="1"/>
              <a:t>định</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thực</a:t>
            </a:r>
            <a:r>
              <a:rPr lang="en-US" dirty="0"/>
              <a:t> </a:t>
            </a:r>
            <a:r>
              <a:rPr lang="en-US" dirty="0" err="1"/>
              <a:t>thể</a:t>
            </a:r>
            <a:r>
              <a:rPr lang="en-US" dirty="0"/>
              <a:t> </a:t>
            </a:r>
            <a:r>
              <a:rPr lang="en-US" dirty="0" err="1"/>
              <a:t>và</a:t>
            </a:r>
            <a:r>
              <a:rPr lang="en-US" dirty="0"/>
              <a:t> </a:t>
            </a:r>
            <a:r>
              <a:rPr lang="en-US" dirty="0" err="1"/>
              <a:t>thuộc</a:t>
            </a:r>
            <a:r>
              <a:rPr lang="en-US" dirty="0"/>
              <a:t> </a:t>
            </a:r>
            <a:r>
              <a:rPr lang="en-US" dirty="0" err="1"/>
              <a:t>tính</a:t>
            </a:r>
            <a:r>
              <a:rPr lang="en-US" dirty="0"/>
              <a:t> </a:t>
            </a:r>
            <a:r>
              <a:rPr lang="en-US" dirty="0" err="1"/>
              <a:t>của</a:t>
            </a:r>
            <a:r>
              <a:rPr lang="en-US" dirty="0"/>
              <a:t> </a:t>
            </a:r>
            <a:r>
              <a:rPr lang="en-US" dirty="0" err="1" smtClean="0"/>
              <a:t>nó</a:t>
            </a:r>
            <a:endParaRPr lang="en-US" dirty="0"/>
          </a:p>
          <a:p>
            <a:pPr marL="285750" lvl="0" indent="-285750" algn="just">
              <a:lnSpc>
                <a:spcPct val="150000"/>
              </a:lnSpc>
              <a:buFont typeface="Arial" panose="020B0604020202020204" pitchFamily="34" charset="0"/>
              <a:buChar char="•"/>
            </a:pPr>
            <a:r>
              <a:rPr lang="en-US" dirty="0" err="1" smtClean="0"/>
              <a:t>Xác</a:t>
            </a:r>
            <a:r>
              <a:rPr lang="en-US" dirty="0" smtClean="0"/>
              <a:t> </a:t>
            </a:r>
            <a:r>
              <a:rPr lang="en-US" dirty="0" err="1"/>
              <a:t>định</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giữa</a:t>
            </a:r>
            <a:r>
              <a:rPr lang="en-US" dirty="0"/>
              <a:t> </a:t>
            </a:r>
            <a:r>
              <a:rPr lang="en-US" dirty="0" err="1"/>
              <a:t>các</a:t>
            </a:r>
            <a:r>
              <a:rPr lang="en-US" dirty="0"/>
              <a:t> </a:t>
            </a:r>
            <a:r>
              <a:rPr lang="en-US" dirty="0" err="1"/>
              <a:t>thực</a:t>
            </a:r>
            <a:r>
              <a:rPr lang="en-US" dirty="0"/>
              <a:t> </a:t>
            </a:r>
            <a:r>
              <a:rPr lang="en-US" dirty="0" err="1"/>
              <a:t>thể</a:t>
            </a:r>
            <a:r>
              <a:rPr lang="en-US" dirty="0"/>
              <a:t> </a:t>
            </a:r>
            <a:r>
              <a:rPr lang="en-US" dirty="0" err="1"/>
              <a:t>và</a:t>
            </a:r>
            <a:r>
              <a:rPr lang="en-US" dirty="0"/>
              <a:t> </a:t>
            </a:r>
            <a:r>
              <a:rPr lang="en-US" dirty="0" err="1"/>
              <a:t>mối</a:t>
            </a:r>
            <a:r>
              <a:rPr lang="en-US" dirty="0"/>
              <a:t> </a:t>
            </a:r>
            <a:r>
              <a:rPr lang="en-US" dirty="0" err="1"/>
              <a:t>kết</a:t>
            </a:r>
            <a:r>
              <a:rPr lang="en-US" dirty="0"/>
              <a:t> </a:t>
            </a:r>
            <a:r>
              <a:rPr lang="en-US" dirty="0" err="1" smtClean="0"/>
              <a:t>hợp</a:t>
            </a:r>
            <a:endParaRPr lang="en-US" dirty="0"/>
          </a:p>
          <a:p>
            <a:pPr marL="285750" lvl="0" indent="-285750" algn="just">
              <a:lnSpc>
                <a:spcPct val="150000"/>
              </a:lnSpc>
              <a:buFont typeface="Arial" panose="020B0604020202020204" pitchFamily="34" charset="0"/>
              <a:buChar char="•"/>
            </a:pPr>
            <a:r>
              <a:rPr lang="en-US" dirty="0" err="1" smtClean="0"/>
              <a:t>Vẽ</a:t>
            </a:r>
            <a:r>
              <a:rPr lang="en-US" dirty="0" smtClean="0"/>
              <a:t> </a:t>
            </a:r>
            <a:r>
              <a:rPr lang="en-US" dirty="0" err="1"/>
              <a:t>mô</a:t>
            </a:r>
            <a:r>
              <a:rPr lang="en-US" dirty="0"/>
              <a:t> </a:t>
            </a:r>
            <a:r>
              <a:rPr lang="en-US" dirty="0" err="1"/>
              <a:t>hình</a:t>
            </a:r>
            <a:r>
              <a:rPr lang="en-US" dirty="0"/>
              <a:t> </a:t>
            </a:r>
            <a:r>
              <a:rPr lang="en-US" dirty="0" err="1"/>
              <a:t>erd</a:t>
            </a:r>
            <a:r>
              <a:rPr lang="en-US" dirty="0"/>
              <a:t> </a:t>
            </a:r>
            <a:r>
              <a:rPr lang="en-US" dirty="0" err="1"/>
              <a:t>bằng</a:t>
            </a:r>
            <a:r>
              <a:rPr lang="en-US" dirty="0"/>
              <a:t> </a:t>
            </a:r>
            <a:r>
              <a:rPr lang="en-US" dirty="0" err="1"/>
              <a:t>các</a:t>
            </a:r>
            <a:r>
              <a:rPr lang="en-US" dirty="0"/>
              <a:t> </a:t>
            </a:r>
            <a:r>
              <a:rPr lang="en-US" dirty="0" err="1"/>
              <a:t>ký</a:t>
            </a:r>
            <a:r>
              <a:rPr lang="en-US" dirty="0"/>
              <a:t> </a:t>
            </a:r>
            <a:r>
              <a:rPr lang="en-US" dirty="0" err="1"/>
              <a:t>hiệu</a:t>
            </a:r>
            <a:r>
              <a:rPr lang="en-US" dirty="0"/>
              <a:t> </a:t>
            </a:r>
            <a:r>
              <a:rPr lang="en-US" dirty="0" err="1"/>
              <a:t>sau</a:t>
            </a:r>
            <a:r>
              <a:rPr lang="en-US" dirty="0"/>
              <a:t> </a:t>
            </a:r>
            <a:r>
              <a:rPr lang="en-US" dirty="0" err="1"/>
              <a:t>đó</a:t>
            </a:r>
            <a:r>
              <a:rPr lang="en-US" dirty="0"/>
              <a:t> </a:t>
            </a:r>
            <a:r>
              <a:rPr lang="en-US" dirty="0" err="1"/>
              <a:t>chuẩn</a:t>
            </a:r>
            <a:r>
              <a:rPr lang="en-US" dirty="0"/>
              <a:t> </a:t>
            </a:r>
            <a:r>
              <a:rPr lang="en-US" dirty="0" err="1"/>
              <a:t>hóa</a:t>
            </a:r>
            <a:r>
              <a:rPr lang="en-US" dirty="0"/>
              <a:t> </a:t>
            </a:r>
            <a:r>
              <a:rPr lang="en-US" dirty="0" err="1"/>
              <a:t>và</a:t>
            </a:r>
            <a:r>
              <a:rPr lang="en-US" dirty="0"/>
              <a:t> </a:t>
            </a:r>
            <a:r>
              <a:rPr lang="en-US" dirty="0" err="1"/>
              <a:t>thu</a:t>
            </a:r>
            <a:r>
              <a:rPr lang="en-US" dirty="0"/>
              <a:t> </a:t>
            </a:r>
            <a:r>
              <a:rPr lang="en-US" dirty="0" err="1"/>
              <a:t>gọn</a:t>
            </a:r>
            <a:r>
              <a:rPr lang="en-US" dirty="0"/>
              <a:t> </a:t>
            </a:r>
            <a:r>
              <a:rPr lang="en-US" dirty="0" err="1"/>
              <a:t>sơ</a:t>
            </a:r>
            <a:r>
              <a:rPr lang="en-US" dirty="0"/>
              <a:t> </a:t>
            </a:r>
            <a:r>
              <a:rPr lang="en-US" dirty="0" err="1"/>
              <a:t>đồ</a:t>
            </a:r>
            <a:endParaRPr lang="en-US" dirty="0"/>
          </a:p>
          <a:p>
            <a:pPr marL="285750" indent="-285750" algn="just">
              <a:lnSpc>
                <a:spcPct val="150000"/>
              </a:lnSpc>
              <a:buFont typeface="Wingdings" panose="05000000000000000000" pitchFamily="2" charset="2"/>
              <a:buChar char="Ø"/>
            </a:pPr>
            <a:endParaRPr lang="en-US" dirty="0"/>
          </a:p>
          <a:p>
            <a:pPr marL="285750" lvl="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898984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27252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2.2 Các tài liệu thường dùng của Business Analyst</a:t>
            </a:r>
            <a:endParaRPr lang="en" sz="2400" dirty="0"/>
          </a:p>
        </p:txBody>
      </p:sp>
      <p:sp>
        <p:nvSpPr>
          <p:cNvPr id="5" name="TextBox 4"/>
          <p:cNvSpPr txBox="1"/>
          <p:nvPr/>
        </p:nvSpPr>
        <p:spPr>
          <a:xfrm>
            <a:off x="466620" y="689962"/>
            <a:ext cx="2683067" cy="1277273"/>
          </a:xfrm>
          <a:prstGeom prst="rect">
            <a:avLst/>
          </a:prstGeom>
          <a:noFill/>
        </p:spPr>
        <p:txBody>
          <a:bodyPr wrap="square" rtlCol="0">
            <a:spAutoFit/>
          </a:bodyPr>
          <a:lstStyle/>
          <a:p>
            <a:pPr algn="just">
              <a:lnSpc>
                <a:spcPct val="150000"/>
              </a:lnSpc>
            </a:pPr>
            <a:r>
              <a:rPr lang="en-US" b="1" i="1" dirty="0" smtClean="0">
                <a:solidFill>
                  <a:schemeClr val="accent3"/>
                </a:solidFill>
              </a:rPr>
              <a:t>c. ERD</a:t>
            </a:r>
          </a:p>
          <a:p>
            <a:pPr marL="285750" indent="-285750">
              <a:lnSpc>
                <a:spcPct val="150000"/>
              </a:lnSpc>
              <a:buFont typeface="Wingdings" panose="05000000000000000000" pitchFamily="2" charset="2"/>
              <a:buChar char="Ø"/>
            </a:pPr>
            <a:r>
              <a:rPr lang="en-US" dirty="0" err="1" smtClean="0">
                <a:solidFill>
                  <a:schemeClr val="tx1"/>
                </a:solidFill>
              </a:rPr>
              <a:t>Các</a:t>
            </a:r>
            <a:r>
              <a:rPr lang="en-US" dirty="0" smtClean="0">
                <a:solidFill>
                  <a:schemeClr val="tx1"/>
                </a:solidFill>
              </a:rPr>
              <a:t> </a:t>
            </a:r>
            <a:r>
              <a:rPr lang="en-US" dirty="0" err="1" smtClean="0">
                <a:solidFill>
                  <a:schemeClr val="tx1"/>
                </a:solidFill>
              </a:rPr>
              <a:t>thành</a:t>
            </a:r>
            <a:r>
              <a:rPr lang="en-US" dirty="0" smtClean="0">
                <a:solidFill>
                  <a:schemeClr val="tx1"/>
                </a:solidFill>
              </a:rPr>
              <a:t> </a:t>
            </a:r>
            <a:r>
              <a:rPr lang="en-US" dirty="0" err="1" smtClean="0">
                <a:solidFill>
                  <a:schemeClr val="tx1"/>
                </a:solidFill>
              </a:rPr>
              <a:t>phần</a:t>
            </a:r>
            <a:r>
              <a:rPr lang="en-US" dirty="0" smtClean="0">
                <a:solidFill>
                  <a:schemeClr val="tx1"/>
                </a:solidFill>
              </a:rPr>
              <a:t> </a:t>
            </a:r>
            <a:r>
              <a:rPr lang="en-US" dirty="0" err="1" smtClean="0">
                <a:solidFill>
                  <a:schemeClr val="tx1"/>
                </a:solidFill>
              </a:rPr>
              <a:t>và</a:t>
            </a:r>
            <a:r>
              <a:rPr lang="en-US" dirty="0" smtClean="0">
                <a:solidFill>
                  <a:schemeClr val="tx1"/>
                </a:solidFill>
              </a:rPr>
              <a:t> </a:t>
            </a:r>
            <a:r>
              <a:rPr lang="en-US" dirty="0" err="1" smtClean="0">
                <a:solidFill>
                  <a:schemeClr val="tx1"/>
                </a:solidFill>
              </a:rPr>
              <a:t>mối</a:t>
            </a:r>
            <a:r>
              <a:rPr lang="en-US" dirty="0" smtClean="0">
                <a:solidFill>
                  <a:schemeClr val="tx1"/>
                </a:solidFill>
              </a:rPr>
              <a:t> </a:t>
            </a:r>
            <a:r>
              <a:rPr lang="en-US" dirty="0" err="1" smtClean="0">
                <a:solidFill>
                  <a:schemeClr val="tx1"/>
                </a:solidFill>
              </a:rPr>
              <a:t>quan</a:t>
            </a:r>
            <a:r>
              <a:rPr lang="en-US" dirty="0" smtClean="0">
                <a:solidFill>
                  <a:schemeClr val="tx1"/>
                </a:solidFill>
              </a:rPr>
              <a:t> </a:t>
            </a:r>
            <a:r>
              <a:rPr lang="en-US" dirty="0" err="1" smtClean="0">
                <a:solidFill>
                  <a:schemeClr val="tx1"/>
                </a:solidFill>
              </a:rPr>
              <a:t>hệ</a:t>
            </a:r>
            <a:r>
              <a:rPr lang="en-US" dirty="0" smtClean="0">
                <a:solidFill>
                  <a:schemeClr val="tx1"/>
                </a:solidFill>
              </a:rPr>
              <a:t> </a:t>
            </a:r>
            <a:r>
              <a:rPr lang="en-US" dirty="0" err="1" smtClean="0">
                <a:solidFill>
                  <a:schemeClr val="tx1"/>
                </a:solidFill>
              </a:rPr>
              <a:t>trong</a:t>
            </a:r>
            <a:r>
              <a:rPr lang="en-US" dirty="0" smtClean="0">
                <a:solidFill>
                  <a:schemeClr val="tx1"/>
                </a:solidFill>
              </a:rPr>
              <a:t> ERD:</a:t>
            </a:r>
          </a:p>
          <a:p>
            <a:pPr marL="285750" lvl="0" indent="-285750">
              <a:buFont typeface="Wingdings" panose="05000000000000000000" pitchFamily="2" charset="2"/>
              <a:buChar char="Ø"/>
            </a:pPr>
            <a:endParaRPr lang="en-US" dirty="0"/>
          </a:p>
        </p:txBody>
      </p:sp>
      <p:pic>
        <p:nvPicPr>
          <p:cNvPr id="7" name="Picture 6" descr="https://tech.miichisoft.net/content/images/2021/10/image-2.png"/>
          <p:cNvPicPr/>
          <p:nvPr/>
        </p:nvPicPr>
        <p:blipFill>
          <a:blip r:embed="rId3">
            <a:extLst>
              <a:ext uri="{28A0092B-C50C-407E-A947-70E740481C1C}">
                <a14:useLocalDpi xmlns:a14="http://schemas.microsoft.com/office/drawing/2010/main" val="0"/>
              </a:ext>
            </a:extLst>
          </a:blip>
          <a:srcRect/>
          <a:stretch>
            <a:fillRect/>
          </a:stretch>
        </p:blipFill>
        <p:spPr bwMode="auto">
          <a:xfrm>
            <a:off x="717815" y="2050623"/>
            <a:ext cx="1983740" cy="1695450"/>
          </a:xfrm>
          <a:prstGeom prst="rect">
            <a:avLst/>
          </a:prstGeom>
          <a:noFill/>
          <a:ln>
            <a:noFill/>
          </a:ln>
        </p:spPr>
      </p:pic>
      <p:pic>
        <p:nvPicPr>
          <p:cNvPr id="8" name="Picture 7" descr="https://tech.miichisoft.net/content/images/2021/10/K--hi-u.png"/>
          <p:cNvPicPr/>
          <p:nvPr/>
        </p:nvPicPr>
        <p:blipFill>
          <a:blip r:embed="rId4">
            <a:extLst>
              <a:ext uri="{28A0092B-C50C-407E-A947-70E740481C1C}">
                <a14:useLocalDpi xmlns:a14="http://schemas.microsoft.com/office/drawing/2010/main" val="0"/>
              </a:ext>
            </a:extLst>
          </a:blip>
          <a:srcRect/>
          <a:stretch>
            <a:fillRect/>
          </a:stretch>
        </p:blipFill>
        <p:spPr bwMode="auto">
          <a:xfrm>
            <a:off x="3299460" y="689962"/>
            <a:ext cx="5113020" cy="4157980"/>
          </a:xfrm>
          <a:prstGeom prst="rect">
            <a:avLst/>
          </a:prstGeom>
          <a:noFill/>
          <a:ln>
            <a:noFill/>
          </a:ln>
        </p:spPr>
      </p:pic>
    </p:spTree>
    <p:extLst>
      <p:ext uri="{BB962C8B-B14F-4D97-AF65-F5344CB8AC3E}">
        <p14:creationId xmlns:p14="http://schemas.microsoft.com/office/powerpoint/2010/main" val="33838159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27252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2.2 Các tài liệu thường dùng của Business Analyst</a:t>
            </a:r>
            <a:endParaRPr lang="en" sz="2400" dirty="0"/>
          </a:p>
        </p:txBody>
      </p:sp>
      <p:sp>
        <p:nvSpPr>
          <p:cNvPr id="5" name="TextBox 4"/>
          <p:cNvSpPr txBox="1"/>
          <p:nvPr/>
        </p:nvSpPr>
        <p:spPr>
          <a:xfrm>
            <a:off x="466620" y="689962"/>
            <a:ext cx="8204940" cy="630942"/>
          </a:xfrm>
          <a:prstGeom prst="rect">
            <a:avLst/>
          </a:prstGeom>
          <a:noFill/>
        </p:spPr>
        <p:txBody>
          <a:bodyPr wrap="square" rtlCol="0">
            <a:spAutoFit/>
          </a:bodyPr>
          <a:lstStyle/>
          <a:p>
            <a:pPr algn="just">
              <a:lnSpc>
                <a:spcPct val="150000"/>
              </a:lnSpc>
            </a:pPr>
            <a:r>
              <a:rPr lang="en-US" b="1" i="1" dirty="0">
                <a:solidFill>
                  <a:schemeClr val="accent3"/>
                </a:solidFill>
              </a:rPr>
              <a:t>d</a:t>
            </a:r>
            <a:r>
              <a:rPr lang="en-US" b="1" i="1" dirty="0" smtClean="0">
                <a:solidFill>
                  <a:schemeClr val="accent3"/>
                </a:solidFill>
              </a:rPr>
              <a:t>. Flow Chart Diagram</a:t>
            </a:r>
          </a:p>
          <a:p>
            <a:pPr marL="285750" lvl="0" indent="-285750">
              <a:buFont typeface="Wingdings" panose="05000000000000000000" pitchFamily="2" charset="2"/>
              <a:buChar char="Ø"/>
            </a:pPr>
            <a:endParaRPr lang="en-US" dirty="0"/>
          </a:p>
        </p:txBody>
      </p:sp>
      <p:pic>
        <p:nvPicPr>
          <p:cNvPr id="9" name="Picture 8" descr="phan-mem-ve-flowchart"/>
          <p:cNvPicPr/>
          <p:nvPr/>
        </p:nvPicPr>
        <p:blipFill>
          <a:blip r:embed="rId3">
            <a:extLst>
              <a:ext uri="{28A0092B-C50C-407E-A947-70E740481C1C}">
                <a14:useLocalDpi xmlns:a14="http://schemas.microsoft.com/office/drawing/2010/main" val="0"/>
              </a:ext>
            </a:extLst>
          </a:blip>
          <a:srcRect/>
          <a:stretch>
            <a:fillRect/>
          </a:stretch>
        </p:blipFill>
        <p:spPr bwMode="auto">
          <a:xfrm>
            <a:off x="2120212" y="1404861"/>
            <a:ext cx="4897755" cy="3037205"/>
          </a:xfrm>
          <a:prstGeom prst="rect">
            <a:avLst/>
          </a:prstGeom>
          <a:noFill/>
          <a:ln>
            <a:noFill/>
          </a:ln>
        </p:spPr>
      </p:pic>
      <p:sp>
        <p:nvSpPr>
          <p:cNvPr id="2" name="TextBox 1"/>
          <p:cNvSpPr txBox="1"/>
          <p:nvPr/>
        </p:nvSpPr>
        <p:spPr>
          <a:xfrm>
            <a:off x="466620" y="1154165"/>
            <a:ext cx="8094058" cy="2569934"/>
          </a:xfrm>
          <a:prstGeom prst="rect">
            <a:avLst/>
          </a:prstGeom>
          <a:noFill/>
        </p:spPr>
        <p:txBody>
          <a:bodyPr wrap="square" rtlCol="0">
            <a:spAutoFit/>
          </a:bodyPr>
          <a:lstStyle/>
          <a:p>
            <a:pPr marL="285750" lvl="0" indent="-285750">
              <a:lnSpc>
                <a:spcPct val="150000"/>
              </a:lnSpc>
              <a:buFont typeface="Wingdings" panose="05000000000000000000" pitchFamily="2" charset="2"/>
              <a:buChar char="Ø"/>
            </a:pPr>
            <a:r>
              <a:rPr lang="en-US" dirty="0" err="1">
                <a:solidFill>
                  <a:schemeClr val="tx1"/>
                </a:solidFill>
              </a:rPr>
              <a:t>Khái</a:t>
            </a:r>
            <a:r>
              <a:rPr lang="en-US" dirty="0">
                <a:solidFill>
                  <a:schemeClr val="tx1"/>
                </a:solidFill>
              </a:rPr>
              <a:t> </a:t>
            </a:r>
            <a:r>
              <a:rPr lang="en-US" dirty="0" err="1">
                <a:solidFill>
                  <a:schemeClr val="tx1"/>
                </a:solidFill>
              </a:rPr>
              <a:t>niệm</a:t>
            </a:r>
            <a:r>
              <a:rPr lang="en-US" dirty="0">
                <a:solidFill>
                  <a:schemeClr val="tx1"/>
                </a:solidFill>
              </a:rPr>
              <a:t>: </a:t>
            </a:r>
            <a:r>
              <a:rPr lang="en-US" dirty="0"/>
              <a:t>Flow chart </a:t>
            </a:r>
            <a:r>
              <a:rPr lang="en-US" dirty="0" err="1"/>
              <a:t>được</a:t>
            </a:r>
            <a:r>
              <a:rPr lang="en-US" dirty="0"/>
              <a:t> </a:t>
            </a:r>
            <a:r>
              <a:rPr lang="en-US" dirty="0" err="1"/>
              <a:t>định</a:t>
            </a:r>
            <a:r>
              <a:rPr lang="en-US" dirty="0"/>
              <a:t> </a:t>
            </a:r>
            <a:r>
              <a:rPr lang="en-US" dirty="0" err="1"/>
              <a:t>nghĩa</a:t>
            </a:r>
            <a:r>
              <a:rPr lang="en-US" dirty="0"/>
              <a:t> </a:t>
            </a:r>
            <a:r>
              <a:rPr lang="en-US" dirty="0" err="1"/>
              <a:t>là</a:t>
            </a:r>
            <a:r>
              <a:rPr lang="en-US" dirty="0"/>
              <a:t> </a:t>
            </a:r>
            <a:r>
              <a:rPr lang="en-US" dirty="0" err="1"/>
              <a:t>dạng</a:t>
            </a:r>
            <a:r>
              <a:rPr lang="en-US" dirty="0"/>
              <a:t> </a:t>
            </a:r>
            <a:r>
              <a:rPr lang="en-US" dirty="0" err="1"/>
              <a:t>biểu</a:t>
            </a:r>
            <a:r>
              <a:rPr lang="en-US" dirty="0"/>
              <a:t> </a:t>
            </a:r>
            <a:r>
              <a:rPr lang="en-US" dirty="0" err="1"/>
              <a:t>đồ</a:t>
            </a:r>
            <a:r>
              <a:rPr lang="en-US" dirty="0"/>
              <a:t> hay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trình</a:t>
            </a:r>
            <a:r>
              <a:rPr lang="en-US" dirty="0"/>
              <a:t> </a:t>
            </a:r>
            <a:r>
              <a:rPr lang="en-US" dirty="0" err="1"/>
              <a:t>bày</a:t>
            </a:r>
            <a:r>
              <a:rPr lang="en-US" dirty="0"/>
              <a:t> </a:t>
            </a:r>
            <a:r>
              <a:rPr lang="en-US" dirty="0" err="1"/>
              <a:t>các</a:t>
            </a:r>
            <a:r>
              <a:rPr lang="en-US" dirty="0"/>
              <a:t> </a:t>
            </a:r>
            <a:r>
              <a:rPr lang="en-US" dirty="0" err="1"/>
              <a:t>bước</a:t>
            </a:r>
            <a:r>
              <a:rPr lang="en-US" dirty="0"/>
              <a:t> </a:t>
            </a:r>
            <a:r>
              <a:rPr lang="en-US" dirty="0" err="1"/>
              <a:t>của</a:t>
            </a:r>
            <a:r>
              <a:rPr lang="en-US" dirty="0"/>
              <a:t> </a:t>
            </a:r>
            <a:r>
              <a:rPr lang="en-US" dirty="0" err="1"/>
              <a:t>trong</a:t>
            </a:r>
            <a:r>
              <a:rPr lang="en-US" dirty="0"/>
              <a:t> </a:t>
            </a:r>
            <a:r>
              <a:rPr lang="en-US" dirty="0" err="1"/>
              <a:t>một</a:t>
            </a:r>
            <a:r>
              <a:rPr lang="en-US" dirty="0"/>
              <a:t> </a:t>
            </a:r>
            <a:r>
              <a:rPr lang="en-US" dirty="0" err="1"/>
              <a:t>quy</a:t>
            </a:r>
            <a:r>
              <a:rPr lang="en-US" dirty="0"/>
              <a:t> </a:t>
            </a:r>
            <a:r>
              <a:rPr lang="en-US" dirty="0" err="1"/>
              <a:t>trình</a:t>
            </a:r>
            <a:r>
              <a:rPr lang="en-US" dirty="0"/>
              <a:t> hay </a:t>
            </a:r>
            <a:r>
              <a:rPr lang="en-US" dirty="0" err="1"/>
              <a:t>các</a:t>
            </a:r>
            <a:r>
              <a:rPr lang="en-US" dirty="0"/>
              <a:t> </a:t>
            </a:r>
            <a:r>
              <a:rPr lang="en-US" dirty="0" err="1"/>
              <a:t>bước</a:t>
            </a:r>
            <a:r>
              <a:rPr lang="en-US" dirty="0"/>
              <a:t> </a:t>
            </a:r>
            <a:r>
              <a:rPr lang="en-US" dirty="0" err="1"/>
              <a:t>trong</a:t>
            </a:r>
            <a:r>
              <a:rPr lang="en-US" dirty="0"/>
              <a:t> </a:t>
            </a:r>
            <a:r>
              <a:rPr lang="en-US" dirty="0" err="1"/>
              <a:t>một</a:t>
            </a:r>
            <a:r>
              <a:rPr lang="en-US" dirty="0"/>
              <a:t> </a:t>
            </a:r>
            <a:r>
              <a:rPr lang="en-US" dirty="0" err="1"/>
              <a:t>thuật</a:t>
            </a:r>
            <a:r>
              <a:rPr lang="en-US" dirty="0"/>
              <a:t> </a:t>
            </a:r>
            <a:r>
              <a:rPr lang="en-US" dirty="0" err="1"/>
              <a:t>toán</a:t>
            </a:r>
            <a:r>
              <a:rPr lang="en-US" dirty="0"/>
              <a:t>. </a:t>
            </a:r>
          </a:p>
          <a:p>
            <a:pPr marL="285750" lvl="0" indent="-285750">
              <a:lnSpc>
                <a:spcPct val="150000"/>
              </a:lnSpc>
              <a:buFont typeface="Wingdings" panose="05000000000000000000" pitchFamily="2" charset="2"/>
              <a:buChar char="Ø"/>
            </a:pPr>
            <a:r>
              <a:rPr lang="en-US" dirty="0" err="1"/>
              <a:t>Phân</a:t>
            </a:r>
            <a:r>
              <a:rPr lang="en-US" dirty="0"/>
              <a:t> </a:t>
            </a:r>
            <a:r>
              <a:rPr lang="en-US" dirty="0" err="1"/>
              <a:t>loại</a:t>
            </a:r>
            <a:r>
              <a:rPr lang="en-US" dirty="0"/>
              <a:t>: 4 </a:t>
            </a:r>
            <a:r>
              <a:rPr lang="en-US" dirty="0" err="1"/>
              <a:t>loại</a:t>
            </a:r>
            <a:r>
              <a:rPr lang="en-US" dirty="0"/>
              <a:t> </a:t>
            </a:r>
            <a:r>
              <a:rPr lang="en-US" dirty="0" err="1"/>
              <a:t>để</a:t>
            </a:r>
            <a:r>
              <a:rPr lang="en-US" dirty="0"/>
              <a:t> </a:t>
            </a:r>
            <a:r>
              <a:rPr lang="en-US" dirty="0" err="1"/>
              <a:t>dễ</a:t>
            </a:r>
            <a:r>
              <a:rPr lang="en-US" dirty="0"/>
              <a:t> </a:t>
            </a:r>
            <a:r>
              <a:rPr lang="en-US" dirty="0" err="1"/>
              <a:t>dàng</a:t>
            </a:r>
            <a:r>
              <a:rPr lang="en-US" dirty="0"/>
              <a:t> </a:t>
            </a:r>
            <a:r>
              <a:rPr lang="en-US" dirty="0" err="1"/>
              <a:t>thể</a:t>
            </a:r>
            <a:r>
              <a:rPr lang="en-US" dirty="0"/>
              <a:t> </a:t>
            </a:r>
            <a:r>
              <a:rPr lang="en-US" dirty="0" err="1"/>
              <a:t>hiện</a:t>
            </a:r>
            <a:r>
              <a:rPr lang="en-US" dirty="0"/>
              <a:t> </a:t>
            </a:r>
            <a:r>
              <a:rPr lang="en-US" dirty="0" err="1"/>
              <a:t>quy</a:t>
            </a:r>
            <a:r>
              <a:rPr lang="en-US" dirty="0"/>
              <a:t> </a:t>
            </a:r>
            <a:r>
              <a:rPr lang="en-US" dirty="0" err="1"/>
              <a:t>trình</a:t>
            </a:r>
            <a:r>
              <a:rPr lang="en-US" dirty="0"/>
              <a:t> </a:t>
            </a:r>
            <a:r>
              <a:rPr lang="en-US" dirty="0" err="1"/>
              <a:t>của</a:t>
            </a:r>
            <a:r>
              <a:rPr lang="en-US" dirty="0"/>
              <a:t> </a:t>
            </a:r>
            <a:r>
              <a:rPr lang="en-US" dirty="0" err="1"/>
              <a:t>từng</a:t>
            </a:r>
            <a:r>
              <a:rPr lang="en-US" dirty="0"/>
              <a:t> </a:t>
            </a:r>
            <a:r>
              <a:rPr lang="en-US" dirty="0" err="1"/>
              <a:t>nhóm</a:t>
            </a:r>
            <a:r>
              <a:rPr lang="en-US" dirty="0"/>
              <a:t> </a:t>
            </a:r>
            <a:r>
              <a:rPr lang="en-US" dirty="0" err="1"/>
              <a:t>việc</a:t>
            </a:r>
            <a:r>
              <a:rPr lang="en-US" dirty="0"/>
              <a:t> </a:t>
            </a:r>
            <a:r>
              <a:rPr lang="en-US" dirty="0" err="1"/>
              <a:t>khác</a:t>
            </a:r>
            <a:r>
              <a:rPr lang="en-US" dirty="0"/>
              <a:t> </a:t>
            </a:r>
            <a:r>
              <a:rPr lang="en-US" dirty="0" err="1"/>
              <a:t>nhau</a:t>
            </a:r>
            <a:endParaRPr lang="en-US" dirty="0"/>
          </a:p>
          <a:p>
            <a:pPr marL="285750" lvl="0" indent="-285750">
              <a:lnSpc>
                <a:spcPct val="150000"/>
              </a:lnSpc>
              <a:buFont typeface="Arial" panose="020B0604020202020204" pitchFamily="34" charset="0"/>
              <a:buChar char="•"/>
            </a:pPr>
            <a:r>
              <a:rPr lang="en-US" dirty="0" err="1"/>
              <a:t>Sơ</a:t>
            </a:r>
            <a:r>
              <a:rPr lang="en-US" dirty="0"/>
              <a:t> </a:t>
            </a:r>
            <a:r>
              <a:rPr lang="en-US" dirty="0" err="1"/>
              <a:t>đồ</a:t>
            </a:r>
            <a:r>
              <a:rPr lang="en-US" dirty="0"/>
              <a:t> </a:t>
            </a:r>
            <a:r>
              <a:rPr lang="en-US" dirty="0" err="1"/>
              <a:t>tài</a:t>
            </a:r>
            <a:r>
              <a:rPr lang="en-US" dirty="0"/>
              <a:t> </a:t>
            </a:r>
            <a:r>
              <a:rPr lang="en-US" dirty="0" err="1"/>
              <a:t>liệu</a:t>
            </a:r>
            <a:r>
              <a:rPr lang="en-US" dirty="0"/>
              <a:t>: </a:t>
            </a:r>
            <a:r>
              <a:rPr lang="en-US" dirty="0" err="1"/>
              <a:t>Mô</a:t>
            </a:r>
            <a:r>
              <a:rPr lang="en-US" dirty="0"/>
              <a:t> </a:t>
            </a:r>
            <a:r>
              <a:rPr lang="en-US" dirty="0" err="1"/>
              <a:t>tả</a:t>
            </a:r>
            <a:r>
              <a:rPr lang="en-US" dirty="0"/>
              <a:t> </a:t>
            </a:r>
            <a:r>
              <a:rPr lang="en-US" dirty="0" err="1"/>
              <a:t>điều</a:t>
            </a:r>
            <a:r>
              <a:rPr lang="en-US" dirty="0"/>
              <a:t> </a:t>
            </a:r>
            <a:r>
              <a:rPr lang="en-US" dirty="0" err="1"/>
              <a:t>khiển</a:t>
            </a:r>
            <a:r>
              <a:rPr lang="en-US" dirty="0"/>
              <a:t> </a:t>
            </a:r>
            <a:r>
              <a:rPr lang="en-US" dirty="0" err="1"/>
              <a:t>trên</a:t>
            </a:r>
            <a:r>
              <a:rPr lang="en-US" dirty="0"/>
              <a:t> </a:t>
            </a:r>
            <a:r>
              <a:rPr lang="en-US" dirty="0" err="1"/>
              <a:t>một</a:t>
            </a:r>
            <a:r>
              <a:rPr lang="en-US" dirty="0"/>
              <a:t> </a:t>
            </a:r>
            <a:r>
              <a:rPr lang="en-US" dirty="0" err="1"/>
              <a:t>luồng</a:t>
            </a:r>
            <a:r>
              <a:rPr lang="en-US" dirty="0"/>
              <a:t> </a:t>
            </a:r>
            <a:r>
              <a:rPr lang="en-US" dirty="0" err="1"/>
              <a:t>thông</a:t>
            </a:r>
            <a:r>
              <a:rPr lang="en-US" dirty="0"/>
              <a:t> qua </a:t>
            </a:r>
            <a:r>
              <a:rPr lang="en-US" dirty="0" err="1"/>
              <a:t>hệ</a:t>
            </a:r>
            <a:r>
              <a:rPr lang="en-US" dirty="0"/>
              <a:t> </a:t>
            </a:r>
            <a:r>
              <a:rPr lang="en-US" dirty="0" err="1"/>
              <a:t>thống</a:t>
            </a:r>
            <a:r>
              <a:rPr lang="en-US" dirty="0"/>
              <a:t> </a:t>
            </a:r>
            <a:r>
              <a:rPr lang="en-US" dirty="0" err="1"/>
              <a:t>tài</a:t>
            </a:r>
            <a:r>
              <a:rPr lang="en-US" dirty="0"/>
              <a:t> </a:t>
            </a:r>
            <a:r>
              <a:rPr lang="en-US" dirty="0" err="1"/>
              <a:t>liệu</a:t>
            </a:r>
            <a:endParaRPr lang="en-US" dirty="0"/>
          </a:p>
          <a:p>
            <a:pPr marL="285750" lvl="0" indent="-285750">
              <a:lnSpc>
                <a:spcPct val="150000"/>
              </a:lnSpc>
              <a:buFont typeface="Arial" panose="020B0604020202020204" pitchFamily="34" charset="0"/>
              <a:buChar char="•"/>
            </a:pPr>
            <a:r>
              <a:rPr lang="en-US" dirty="0" err="1"/>
              <a:t>Sơ</a:t>
            </a:r>
            <a:r>
              <a:rPr lang="en-US" dirty="0"/>
              <a:t> </a:t>
            </a:r>
            <a:r>
              <a:rPr lang="en-US" dirty="0" err="1"/>
              <a:t>đồ</a:t>
            </a:r>
            <a:r>
              <a:rPr lang="en-US" dirty="0"/>
              <a:t> </a:t>
            </a:r>
            <a:r>
              <a:rPr lang="en-US" dirty="0" err="1"/>
              <a:t>dữ</a:t>
            </a:r>
            <a:r>
              <a:rPr lang="en-US" dirty="0"/>
              <a:t> </a:t>
            </a:r>
            <a:r>
              <a:rPr lang="en-US" dirty="0" err="1"/>
              <a:t>liệu</a:t>
            </a:r>
            <a:r>
              <a:rPr lang="en-US" dirty="0"/>
              <a:t>: </a:t>
            </a:r>
            <a:r>
              <a:rPr lang="en-US" dirty="0" err="1"/>
              <a:t>Mô</a:t>
            </a:r>
            <a:r>
              <a:rPr lang="en-US" dirty="0"/>
              <a:t> </a:t>
            </a:r>
            <a:r>
              <a:rPr lang="en-US" dirty="0" err="1"/>
              <a:t>tả</a:t>
            </a:r>
            <a:r>
              <a:rPr lang="en-US" dirty="0"/>
              <a:t> </a:t>
            </a:r>
            <a:r>
              <a:rPr lang="en-US" dirty="0" err="1"/>
              <a:t>điều</a:t>
            </a:r>
            <a:r>
              <a:rPr lang="en-US" dirty="0"/>
              <a:t> </a:t>
            </a:r>
            <a:r>
              <a:rPr lang="en-US" dirty="0" err="1"/>
              <a:t>khiển</a:t>
            </a:r>
            <a:r>
              <a:rPr lang="en-US" dirty="0"/>
              <a:t> </a:t>
            </a:r>
            <a:r>
              <a:rPr lang="en-US" dirty="0" err="1"/>
              <a:t>trên</a:t>
            </a:r>
            <a:r>
              <a:rPr lang="en-US" dirty="0"/>
              <a:t> </a:t>
            </a:r>
            <a:r>
              <a:rPr lang="en-US" dirty="0" err="1"/>
              <a:t>một</a:t>
            </a:r>
            <a:r>
              <a:rPr lang="en-US" dirty="0"/>
              <a:t> </a:t>
            </a:r>
            <a:r>
              <a:rPr lang="en-US" dirty="0" err="1"/>
              <a:t>luồng</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hệ</a:t>
            </a:r>
            <a:r>
              <a:rPr lang="en-US" dirty="0"/>
              <a:t> </a:t>
            </a:r>
            <a:r>
              <a:rPr lang="en-US" dirty="0" err="1"/>
              <a:t>thống</a:t>
            </a:r>
            <a:endParaRPr lang="en-US" dirty="0"/>
          </a:p>
          <a:p>
            <a:pPr marL="285750" lvl="0" indent="-285750">
              <a:lnSpc>
                <a:spcPct val="150000"/>
              </a:lnSpc>
              <a:buFont typeface="Arial" panose="020B0604020202020204" pitchFamily="34" charset="0"/>
              <a:buChar char="•"/>
            </a:pPr>
            <a:r>
              <a:rPr lang="en-US" dirty="0" err="1"/>
              <a:t>Sơ</a:t>
            </a:r>
            <a:r>
              <a:rPr lang="en-US" dirty="0"/>
              <a:t> </a:t>
            </a:r>
            <a:r>
              <a:rPr lang="en-US" dirty="0" err="1"/>
              <a:t>đồ</a:t>
            </a:r>
            <a:r>
              <a:rPr lang="en-US" dirty="0"/>
              <a:t> </a:t>
            </a:r>
            <a:r>
              <a:rPr lang="en-US" dirty="0" err="1"/>
              <a:t>hệ</a:t>
            </a:r>
            <a:r>
              <a:rPr lang="en-US" dirty="0"/>
              <a:t> </a:t>
            </a:r>
            <a:r>
              <a:rPr lang="en-US" dirty="0" err="1"/>
              <a:t>thống</a:t>
            </a:r>
            <a:r>
              <a:rPr lang="en-US" dirty="0"/>
              <a:t>: </a:t>
            </a:r>
            <a:r>
              <a:rPr lang="en-US" dirty="0" err="1"/>
              <a:t>Mô</a:t>
            </a:r>
            <a:r>
              <a:rPr lang="en-US" dirty="0"/>
              <a:t> </a:t>
            </a:r>
            <a:r>
              <a:rPr lang="en-US" dirty="0" err="1"/>
              <a:t>tả</a:t>
            </a:r>
            <a:r>
              <a:rPr lang="en-US" dirty="0"/>
              <a:t> </a:t>
            </a:r>
            <a:r>
              <a:rPr lang="en-US" dirty="0" err="1"/>
              <a:t>điều</a:t>
            </a:r>
            <a:r>
              <a:rPr lang="en-US" dirty="0"/>
              <a:t> </a:t>
            </a:r>
            <a:r>
              <a:rPr lang="en-US" dirty="0" err="1"/>
              <a:t>khiển</a:t>
            </a:r>
            <a:r>
              <a:rPr lang="en-US" dirty="0"/>
              <a:t> ở </a:t>
            </a:r>
            <a:r>
              <a:rPr lang="en-US" dirty="0" err="1"/>
              <a:t>mức</a:t>
            </a:r>
            <a:r>
              <a:rPr lang="en-US" dirty="0"/>
              <a:t> </a:t>
            </a:r>
            <a:r>
              <a:rPr lang="en-US" dirty="0" err="1"/>
              <a:t>vật</a:t>
            </a:r>
            <a:r>
              <a:rPr lang="en-US" dirty="0"/>
              <a:t> </a:t>
            </a:r>
            <a:r>
              <a:rPr lang="en-US" dirty="0" err="1"/>
              <a:t>lý</a:t>
            </a:r>
            <a:r>
              <a:rPr lang="en-US" dirty="0"/>
              <a:t> </a:t>
            </a:r>
            <a:r>
              <a:rPr lang="en-US" dirty="0" err="1"/>
              <a:t>và</a:t>
            </a:r>
            <a:r>
              <a:rPr lang="en-US" dirty="0"/>
              <a:t> logic</a:t>
            </a:r>
          </a:p>
          <a:p>
            <a:pPr marL="285750" lvl="0" indent="-285750">
              <a:lnSpc>
                <a:spcPct val="150000"/>
              </a:lnSpc>
              <a:buFont typeface="Arial" panose="020B0604020202020204" pitchFamily="34" charset="0"/>
              <a:buChar char="•"/>
            </a:pPr>
            <a:r>
              <a:rPr lang="en-US" dirty="0" err="1"/>
              <a:t>Sơ</a:t>
            </a:r>
            <a:r>
              <a:rPr lang="en-US" dirty="0"/>
              <a:t> </a:t>
            </a:r>
            <a:r>
              <a:rPr lang="en-US" dirty="0" err="1"/>
              <a:t>đồ</a:t>
            </a:r>
            <a:r>
              <a:rPr lang="en-US" dirty="0"/>
              <a:t> </a:t>
            </a:r>
            <a:r>
              <a:rPr lang="en-US" dirty="0" err="1"/>
              <a:t>chương</a:t>
            </a:r>
            <a:r>
              <a:rPr lang="en-US" dirty="0"/>
              <a:t> </a:t>
            </a:r>
            <a:r>
              <a:rPr lang="en-US" dirty="0" err="1"/>
              <a:t>trình</a:t>
            </a:r>
            <a:r>
              <a:rPr lang="en-US" dirty="0"/>
              <a:t>: </a:t>
            </a:r>
            <a:r>
              <a:rPr lang="en-US" dirty="0" err="1"/>
              <a:t>Mô</a:t>
            </a:r>
            <a:r>
              <a:rPr lang="en-US" dirty="0"/>
              <a:t> </a:t>
            </a:r>
            <a:r>
              <a:rPr lang="en-US" dirty="0" err="1"/>
              <a:t>tả</a:t>
            </a:r>
            <a:r>
              <a:rPr lang="en-US" dirty="0"/>
              <a:t> </a:t>
            </a:r>
            <a:r>
              <a:rPr lang="en-US" dirty="0" err="1"/>
              <a:t>điều</a:t>
            </a:r>
            <a:r>
              <a:rPr lang="en-US" dirty="0"/>
              <a:t> </a:t>
            </a:r>
            <a:r>
              <a:rPr lang="en-US" dirty="0" err="1"/>
              <a:t>khiển</a:t>
            </a:r>
            <a:r>
              <a:rPr lang="en-US" dirty="0"/>
              <a:t> </a:t>
            </a:r>
            <a:r>
              <a:rPr lang="en-US" dirty="0" err="1"/>
              <a:t>trong</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trong</a:t>
            </a:r>
            <a:r>
              <a:rPr lang="en-US" dirty="0"/>
              <a:t> </a:t>
            </a:r>
            <a:r>
              <a:rPr lang="en-US" dirty="0" err="1"/>
              <a:t>hệ</a:t>
            </a:r>
            <a:r>
              <a:rPr lang="en-US" dirty="0"/>
              <a:t> </a:t>
            </a:r>
            <a:r>
              <a:rPr lang="en-US" dirty="0" err="1"/>
              <a:t>thống</a:t>
            </a:r>
            <a:endParaRPr lang="en-US" dirty="0"/>
          </a:p>
          <a:p>
            <a:endParaRPr lang="en-US" dirty="0"/>
          </a:p>
        </p:txBody>
      </p:sp>
      <p:sp>
        <p:nvSpPr>
          <p:cNvPr id="3" name="TextBox 2"/>
          <p:cNvSpPr txBox="1"/>
          <p:nvPr/>
        </p:nvSpPr>
        <p:spPr>
          <a:xfrm>
            <a:off x="466620" y="1035529"/>
            <a:ext cx="3686280" cy="738664"/>
          </a:xfrm>
          <a:prstGeom prst="rect">
            <a:avLst/>
          </a:prstGeom>
          <a:noFill/>
        </p:spPr>
        <p:txBody>
          <a:bodyPr wrap="square" rtlCol="0">
            <a:spAutoFit/>
          </a:bodyPr>
          <a:lstStyle/>
          <a:p>
            <a:pPr marL="285750" indent="-285750">
              <a:buFont typeface="Wingdings" panose="05000000000000000000" pitchFamily="2" charset="2"/>
              <a:buChar char="Ø"/>
            </a:pPr>
            <a:r>
              <a:rPr lang="en-US" dirty="0" err="1" smtClean="0"/>
              <a:t>Các</a:t>
            </a:r>
            <a:r>
              <a:rPr lang="en-US" dirty="0" smtClean="0"/>
              <a:t> </a:t>
            </a:r>
            <a:r>
              <a:rPr lang="en-US" dirty="0" err="1" smtClean="0"/>
              <a:t>ký</a:t>
            </a:r>
            <a:r>
              <a:rPr lang="en-US" dirty="0" smtClean="0"/>
              <a:t> </a:t>
            </a:r>
            <a:r>
              <a:rPr lang="en-US" dirty="0" err="1" smtClean="0"/>
              <a:t>hiệu</a:t>
            </a:r>
            <a:r>
              <a:rPr lang="en-US" dirty="0" smtClean="0"/>
              <a:t> </a:t>
            </a:r>
            <a:r>
              <a:rPr lang="en-US" dirty="0" err="1" smtClean="0"/>
              <a:t>cơ</a:t>
            </a:r>
            <a:r>
              <a:rPr lang="en-US" dirty="0" smtClean="0"/>
              <a:t> </a:t>
            </a:r>
            <a:r>
              <a:rPr lang="en-US" dirty="0" err="1" smtClean="0"/>
              <a:t>bản</a:t>
            </a:r>
            <a:r>
              <a:rPr lang="en-US" dirty="0" smtClean="0"/>
              <a:t> </a:t>
            </a:r>
            <a:r>
              <a:rPr lang="en-US" dirty="0" err="1" smtClean="0"/>
              <a:t>trong</a:t>
            </a:r>
            <a:r>
              <a:rPr lang="en-US" dirty="0" smtClean="0"/>
              <a:t> Flow Chart:</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012148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27252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2.2 Các tài liệu thường dùng của Business Analyst</a:t>
            </a:r>
            <a:endParaRPr lang="en" sz="2400" dirty="0"/>
          </a:p>
        </p:txBody>
      </p:sp>
      <p:sp>
        <p:nvSpPr>
          <p:cNvPr id="5" name="TextBox 4"/>
          <p:cNvSpPr txBox="1"/>
          <p:nvPr/>
        </p:nvSpPr>
        <p:spPr>
          <a:xfrm>
            <a:off x="466620" y="496484"/>
            <a:ext cx="8227800" cy="4508927"/>
          </a:xfrm>
          <a:prstGeom prst="rect">
            <a:avLst/>
          </a:prstGeom>
          <a:noFill/>
        </p:spPr>
        <p:txBody>
          <a:bodyPr wrap="square" rtlCol="0">
            <a:spAutoFit/>
          </a:bodyPr>
          <a:lstStyle/>
          <a:p>
            <a:pPr algn="just">
              <a:lnSpc>
                <a:spcPct val="150000"/>
              </a:lnSpc>
            </a:pPr>
            <a:r>
              <a:rPr lang="en-US" b="1" i="1" dirty="0">
                <a:solidFill>
                  <a:schemeClr val="accent3"/>
                </a:solidFill>
              </a:rPr>
              <a:t>e</a:t>
            </a:r>
            <a:r>
              <a:rPr lang="en-US" b="1" i="1" dirty="0" smtClean="0">
                <a:solidFill>
                  <a:schemeClr val="accent3"/>
                </a:solidFill>
              </a:rPr>
              <a:t>. Workflow </a:t>
            </a:r>
          </a:p>
          <a:p>
            <a:pPr marL="285750" indent="-285750" algn="just">
              <a:lnSpc>
                <a:spcPct val="150000"/>
              </a:lnSpc>
              <a:buFont typeface="Wingdings" panose="05000000000000000000" pitchFamily="2" charset="2"/>
              <a:buChar char="Ø"/>
            </a:pPr>
            <a:r>
              <a:rPr lang="en-US" dirty="0" err="1"/>
              <a:t>Khái</a:t>
            </a:r>
            <a:r>
              <a:rPr lang="en-US" dirty="0"/>
              <a:t> </a:t>
            </a:r>
            <a:r>
              <a:rPr lang="en-US" dirty="0" err="1"/>
              <a:t>niệm</a:t>
            </a:r>
            <a:r>
              <a:rPr lang="en-US" dirty="0"/>
              <a:t>: Workflow </a:t>
            </a:r>
            <a:r>
              <a:rPr lang="en-US" dirty="0" err="1"/>
              <a:t>là</a:t>
            </a:r>
            <a:r>
              <a:rPr lang="en-US" dirty="0"/>
              <a:t> </a:t>
            </a:r>
            <a:r>
              <a:rPr lang="en-US" dirty="0" err="1"/>
              <a:t>một</a:t>
            </a:r>
            <a:r>
              <a:rPr lang="en-US" dirty="0"/>
              <a:t> </a:t>
            </a:r>
            <a:r>
              <a:rPr lang="en-US" dirty="0" err="1"/>
              <a:t>chuỗi</a:t>
            </a:r>
            <a:r>
              <a:rPr lang="en-US" dirty="0"/>
              <a:t> </a:t>
            </a:r>
            <a:r>
              <a:rPr lang="en-US" dirty="0" err="1"/>
              <a:t>các</a:t>
            </a:r>
            <a:r>
              <a:rPr lang="en-US" dirty="0"/>
              <a:t> </a:t>
            </a:r>
            <a:r>
              <a:rPr lang="en-US" dirty="0" err="1"/>
              <a:t>nhiệm</a:t>
            </a:r>
            <a:r>
              <a:rPr lang="en-US" dirty="0"/>
              <a:t> </a:t>
            </a:r>
            <a:r>
              <a:rPr lang="en-US" dirty="0" err="1"/>
              <a:t>vụ</a:t>
            </a:r>
            <a:r>
              <a:rPr lang="en-US" dirty="0"/>
              <a:t> </a:t>
            </a:r>
            <a:r>
              <a:rPr lang="en-US" dirty="0" err="1"/>
              <a:t>có</a:t>
            </a:r>
            <a:r>
              <a:rPr lang="en-US" dirty="0"/>
              <a:t> </a:t>
            </a:r>
            <a:r>
              <a:rPr lang="en-US" dirty="0" err="1"/>
              <a:t>tổ</a:t>
            </a:r>
            <a:r>
              <a:rPr lang="en-US" dirty="0"/>
              <a:t> </a:t>
            </a:r>
            <a:r>
              <a:rPr lang="en-US" dirty="0" err="1"/>
              <a:t>chức</a:t>
            </a:r>
            <a:r>
              <a:rPr lang="en-US" dirty="0"/>
              <a:t> </a:t>
            </a:r>
            <a:r>
              <a:rPr lang="en-US" dirty="0" err="1"/>
              <a:t>phải</a:t>
            </a:r>
            <a:r>
              <a:rPr lang="en-US" dirty="0"/>
              <a:t> </a:t>
            </a:r>
            <a:r>
              <a:rPr lang="en-US" dirty="0" err="1"/>
              <a:t>được</a:t>
            </a:r>
            <a:r>
              <a:rPr lang="en-US" dirty="0"/>
              <a:t> </a:t>
            </a:r>
            <a:r>
              <a:rPr lang="en-US" dirty="0" err="1"/>
              <a:t>hoàn</a:t>
            </a:r>
            <a:r>
              <a:rPr lang="en-US" dirty="0"/>
              <a:t> </a:t>
            </a:r>
            <a:r>
              <a:rPr lang="en-US" dirty="0" err="1"/>
              <a:t>thành</a:t>
            </a:r>
            <a:r>
              <a:rPr lang="en-US" dirty="0"/>
              <a:t> </a:t>
            </a:r>
            <a:r>
              <a:rPr lang="en-US" dirty="0" err="1"/>
              <a:t>theo</a:t>
            </a:r>
            <a:r>
              <a:rPr lang="en-US" dirty="0"/>
              <a:t> </a:t>
            </a:r>
            <a:r>
              <a:rPr lang="en-US" dirty="0" err="1"/>
              <a:t>một</a:t>
            </a:r>
            <a:r>
              <a:rPr lang="en-US" dirty="0"/>
              <a:t> </a:t>
            </a:r>
            <a:r>
              <a:rPr lang="en-US" dirty="0" err="1"/>
              <a:t>trình</a:t>
            </a:r>
            <a:r>
              <a:rPr lang="en-US" dirty="0"/>
              <a:t> </a:t>
            </a:r>
            <a:r>
              <a:rPr lang="en-US" dirty="0" err="1"/>
              <a:t>tự</a:t>
            </a:r>
            <a:r>
              <a:rPr lang="en-US" dirty="0"/>
              <a:t> </a:t>
            </a:r>
            <a:r>
              <a:rPr lang="en-US" dirty="0" err="1"/>
              <a:t>để</a:t>
            </a:r>
            <a:r>
              <a:rPr lang="en-US" dirty="0"/>
              <a:t> </a:t>
            </a:r>
            <a:r>
              <a:rPr lang="en-US" dirty="0" err="1"/>
              <a:t>đạt</a:t>
            </a:r>
            <a:r>
              <a:rPr lang="en-US" dirty="0"/>
              <a:t> </a:t>
            </a:r>
            <a:r>
              <a:rPr lang="en-US" dirty="0" err="1"/>
              <a:t>được</a:t>
            </a:r>
            <a:r>
              <a:rPr lang="en-US" dirty="0"/>
              <a:t> </a:t>
            </a:r>
            <a:r>
              <a:rPr lang="en-US" dirty="0" err="1"/>
              <a:t>một</a:t>
            </a:r>
            <a:r>
              <a:rPr lang="en-US" dirty="0"/>
              <a:t> </a:t>
            </a:r>
            <a:r>
              <a:rPr lang="en-US" dirty="0" err="1"/>
              <a:t>mục</a:t>
            </a:r>
            <a:r>
              <a:rPr lang="en-US" dirty="0"/>
              <a:t> </a:t>
            </a:r>
            <a:r>
              <a:rPr lang="en-US" dirty="0" err="1"/>
              <a:t>tiêu</a:t>
            </a:r>
            <a:r>
              <a:rPr lang="en-US" dirty="0"/>
              <a:t> </a:t>
            </a:r>
            <a:r>
              <a:rPr lang="en-US" dirty="0" err="1"/>
              <a:t>cụ</a:t>
            </a:r>
            <a:r>
              <a:rPr lang="en-US" dirty="0"/>
              <a:t> </a:t>
            </a:r>
            <a:r>
              <a:rPr lang="en-US" dirty="0" err="1"/>
              <a:t>thể</a:t>
            </a:r>
            <a:r>
              <a:rPr lang="en-US" dirty="0"/>
              <a:t>. </a:t>
            </a:r>
            <a:endParaRPr lang="en-US" dirty="0" smtClean="0"/>
          </a:p>
          <a:p>
            <a:pPr marL="285750" indent="-285750" algn="just">
              <a:lnSpc>
                <a:spcPct val="150000"/>
              </a:lnSpc>
              <a:buFont typeface="Wingdings" panose="05000000000000000000" pitchFamily="2" charset="2"/>
              <a:buChar char="Ø"/>
            </a:pPr>
            <a:r>
              <a:rPr lang="en-US" dirty="0" err="1" smtClean="0"/>
              <a:t>Mục</a:t>
            </a:r>
            <a:r>
              <a:rPr lang="en-US" dirty="0" smtClean="0"/>
              <a:t> </a:t>
            </a:r>
            <a:r>
              <a:rPr lang="en-US" dirty="0" err="1"/>
              <a:t>đích</a:t>
            </a:r>
            <a:r>
              <a:rPr lang="en-US" dirty="0"/>
              <a:t>: Workflow </a:t>
            </a:r>
            <a:r>
              <a:rPr lang="en-US" dirty="0" err="1"/>
              <a:t>được</a:t>
            </a:r>
            <a:r>
              <a:rPr lang="en-US" dirty="0"/>
              <a:t> </a:t>
            </a:r>
            <a:r>
              <a:rPr lang="en-US" dirty="0" err="1"/>
              <a:t>định</a:t>
            </a:r>
            <a:r>
              <a:rPr lang="en-US" dirty="0"/>
              <a:t> </a:t>
            </a:r>
            <a:r>
              <a:rPr lang="en-US" dirty="0" err="1"/>
              <a:t>nghĩa</a:t>
            </a:r>
            <a:r>
              <a:rPr lang="en-US" dirty="0"/>
              <a:t> </a:t>
            </a:r>
            <a:r>
              <a:rPr lang="en-US" dirty="0" err="1"/>
              <a:t>là</a:t>
            </a:r>
            <a:r>
              <a:rPr lang="en-US" dirty="0"/>
              <a:t> </a:t>
            </a:r>
            <a:r>
              <a:rPr lang="en-US" dirty="0" err="1"/>
              <a:t>một</a:t>
            </a:r>
            <a:r>
              <a:rPr lang="en-US" dirty="0"/>
              <a:t> </a:t>
            </a:r>
            <a:r>
              <a:rPr lang="en-US" dirty="0" err="1"/>
              <a:t>chuỗi</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thông</a:t>
            </a:r>
            <a:r>
              <a:rPr lang="en-US" dirty="0"/>
              <a:t> qua </a:t>
            </a:r>
            <a:r>
              <a:rPr lang="en-US" dirty="0" err="1"/>
              <a:t>một</a:t>
            </a:r>
            <a:r>
              <a:rPr lang="en-US" dirty="0"/>
              <a:t> </a:t>
            </a:r>
            <a:r>
              <a:rPr lang="en-US" dirty="0" err="1"/>
              <a:t>đường</a:t>
            </a:r>
            <a:r>
              <a:rPr lang="en-US" dirty="0"/>
              <a:t> </a:t>
            </a:r>
            <a:r>
              <a:rPr lang="en-US" dirty="0" err="1"/>
              <a:t>dẫn</a:t>
            </a:r>
            <a:r>
              <a:rPr lang="en-US" dirty="0"/>
              <a:t> </a:t>
            </a:r>
            <a:r>
              <a:rPr lang="en-US" dirty="0" err="1"/>
              <a:t>cụ</a:t>
            </a:r>
            <a:r>
              <a:rPr lang="en-US" dirty="0"/>
              <a:t> </a:t>
            </a:r>
            <a:r>
              <a:rPr lang="en-US" dirty="0" err="1"/>
              <a:t>thể</a:t>
            </a:r>
            <a:r>
              <a:rPr lang="en-US" dirty="0"/>
              <a:t>. </a:t>
            </a:r>
            <a:r>
              <a:rPr lang="en-US" dirty="0" err="1" smtClean="0"/>
              <a:t>Về</a:t>
            </a:r>
            <a:r>
              <a:rPr lang="en-US" dirty="0" smtClean="0"/>
              <a:t> </a:t>
            </a:r>
            <a:r>
              <a:rPr lang="en-US" dirty="0" err="1"/>
              <a:t>cơ</a:t>
            </a:r>
            <a:r>
              <a:rPr lang="en-US" dirty="0"/>
              <a:t> </a:t>
            </a:r>
            <a:r>
              <a:rPr lang="en-US" dirty="0" err="1"/>
              <a:t>bản</a:t>
            </a:r>
            <a:r>
              <a:rPr lang="en-US" dirty="0"/>
              <a:t>, </a:t>
            </a:r>
            <a:r>
              <a:rPr lang="en-US" dirty="0" err="1"/>
              <a:t>bất</a:t>
            </a:r>
            <a:r>
              <a:rPr lang="en-US" dirty="0"/>
              <a:t> </a:t>
            </a:r>
            <a:r>
              <a:rPr lang="en-US" dirty="0" err="1"/>
              <a:t>cứ</a:t>
            </a:r>
            <a:r>
              <a:rPr lang="en-US" dirty="0"/>
              <a:t> </a:t>
            </a:r>
            <a:r>
              <a:rPr lang="en-US" dirty="0" err="1"/>
              <a:t>lúc</a:t>
            </a:r>
            <a:r>
              <a:rPr lang="en-US" dirty="0"/>
              <a:t> </a:t>
            </a:r>
            <a:r>
              <a:rPr lang="en-US" dirty="0" err="1"/>
              <a:t>nào</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truyền</a:t>
            </a:r>
            <a:r>
              <a:rPr lang="en-US" dirty="0"/>
              <a:t> </a:t>
            </a:r>
            <a:r>
              <a:rPr lang="en-US" dirty="0" err="1"/>
              <a:t>giữa</a:t>
            </a:r>
            <a:r>
              <a:rPr lang="en-US" dirty="0"/>
              <a:t> con </a:t>
            </a:r>
            <a:r>
              <a:rPr lang="en-US" dirty="0" err="1"/>
              <a:t>người</a:t>
            </a:r>
            <a:r>
              <a:rPr lang="en-US" dirty="0"/>
              <a:t> </a:t>
            </a:r>
            <a:r>
              <a:rPr lang="en-US" dirty="0" err="1"/>
              <a:t>và</a:t>
            </a:r>
            <a:r>
              <a:rPr lang="en-US" dirty="0"/>
              <a:t> / </a:t>
            </a:r>
            <a:r>
              <a:rPr lang="en-US" dirty="0" err="1"/>
              <a:t>hoặc</a:t>
            </a:r>
            <a:r>
              <a:rPr lang="en-US" dirty="0"/>
              <a:t> </a:t>
            </a:r>
            <a:r>
              <a:rPr lang="en-US" dirty="0" err="1"/>
              <a:t>hệ</a:t>
            </a:r>
            <a:r>
              <a:rPr lang="en-US" dirty="0"/>
              <a:t> </a:t>
            </a:r>
            <a:r>
              <a:rPr lang="en-US" dirty="0" err="1"/>
              <a:t>thống</a:t>
            </a:r>
            <a:r>
              <a:rPr lang="en-US" dirty="0"/>
              <a:t>, </a:t>
            </a:r>
            <a:r>
              <a:rPr lang="en-US" dirty="0" err="1"/>
              <a:t>một</a:t>
            </a:r>
            <a:r>
              <a:rPr lang="en-US" dirty="0"/>
              <a:t> </a:t>
            </a:r>
            <a:r>
              <a:rPr lang="en-US" dirty="0" err="1"/>
              <a:t>quy</a:t>
            </a:r>
            <a:r>
              <a:rPr lang="en-US" dirty="0"/>
              <a:t> </a:t>
            </a:r>
            <a:r>
              <a:rPr lang="en-US" dirty="0" err="1"/>
              <a:t>trình</a:t>
            </a:r>
            <a:r>
              <a:rPr lang="en-US" dirty="0"/>
              <a:t> </a:t>
            </a:r>
            <a:r>
              <a:rPr lang="en-US" dirty="0" err="1"/>
              <a:t>làm</a:t>
            </a:r>
            <a:r>
              <a:rPr lang="en-US" dirty="0"/>
              <a:t> </a:t>
            </a:r>
            <a:r>
              <a:rPr lang="en-US" dirty="0" err="1"/>
              <a:t>việc</a:t>
            </a:r>
            <a:r>
              <a:rPr lang="en-US" dirty="0"/>
              <a:t> </a:t>
            </a:r>
            <a:r>
              <a:rPr lang="en-US" dirty="0" err="1"/>
              <a:t>sẽ</a:t>
            </a:r>
            <a:r>
              <a:rPr lang="en-US" dirty="0"/>
              <a:t> </a:t>
            </a:r>
            <a:r>
              <a:rPr lang="en-US" dirty="0" err="1"/>
              <a:t>được</a:t>
            </a:r>
            <a:r>
              <a:rPr lang="en-US" dirty="0"/>
              <a:t> </a:t>
            </a:r>
            <a:r>
              <a:rPr lang="en-US" dirty="0" err="1"/>
              <a:t>tạo</a:t>
            </a:r>
            <a:r>
              <a:rPr lang="en-US" dirty="0"/>
              <a:t> </a:t>
            </a:r>
            <a:r>
              <a:rPr lang="en-US" dirty="0" err="1"/>
              <a:t>ra.</a:t>
            </a:r>
            <a:r>
              <a:rPr lang="en-US" dirty="0"/>
              <a:t> </a:t>
            </a:r>
            <a:r>
              <a:rPr lang="en-US" dirty="0" err="1"/>
              <a:t>Mục</a:t>
            </a:r>
            <a:r>
              <a:rPr lang="en-US" dirty="0"/>
              <a:t> </a:t>
            </a:r>
            <a:r>
              <a:rPr lang="en-US" dirty="0" err="1"/>
              <a:t>đích</a:t>
            </a:r>
            <a:r>
              <a:rPr lang="en-US" dirty="0"/>
              <a:t> </a:t>
            </a:r>
            <a:r>
              <a:rPr lang="en-US" dirty="0" err="1"/>
              <a:t>của</a:t>
            </a:r>
            <a:r>
              <a:rPr lang="en-US" dirty="0"/>
              <a:t> </a:t>
            </a:r>
            <a:r>
              <a:rPr lang="en-US" dirty="0" err="1"/>
              <a:t>quy</a:t>
            </a:r>
            <a:r>
              <a:rPr lang="en-US" dirty="0"/>
              <a:t> </a:t>
            </a:r>
            <a:r>
              <a:rPr lang="en-US" dirty="0" err="1"/>
              <a:t>trình</a:t>
            </a:r>
            <a:r>
              <a:rPr lang="en-US" dirty="0"/>
              <a:t> </a:t>
            </a:r>
            <a:r>
              <a:rPr lang="en-US" dirty="0" err="1"/>
              <a:t>làm</a:t>
            </a:r>
            <a:r>
              <a:rPr lang="en-US" dirty="0"/>
              <a:t> </a:t>
            </a:r>
            <a:r>
              <a:rPr lang="en-US" dirty="0" err="1"/>
              <a:t>việc</a:t>
            </a:r>
            <a:r>
              <a:rPr lang="en-US" dirty="0"/>
              <a:t> </a:t>
            </a:r>
            <a:r>
              <a:rPr lang="en-US" dirty="0" err="1"/>
              <a:t>là</a:t>
            </a:r>
            <a:r>
              <a:rPr lang="en-US" dirty="0"/>
              <a:t> </a:t>
            </a:r>
            <a:r>
              <a:rPr lang="en-US" dirty="0" err="1"/>
              <a:t>chỉ</a:t>
            </a:r>
            <a:r>
              <a:rPr lang="en-US" dirty="0"/>
              <a:t> </a:t>
            </a:r>
            <a:r>
              <a:rPr lang="en-US" dirty="0" err="1"/>
              <a:t>định</a:t>
            </a:r>
            <a:r>
              <a:rPr lang="en-US" dirty="0"/>
              <a:t> </a:t>
            </a:r>
            <a:r>
              <a:rPr lang="en-US" dirty="0" err="1"/>
              <a:t>các</a:t>
            </a:r>
            <a:r>
              <a:rPr lang="en-US" dirty="0"/>
              <a:t> </a:t>
            </a:r>
            <a:r>
              <a:rPr lang="en-US" dirty="0" err="1"/>
              <a:t>đường</a:t>
            </a:r>
            <a:r>
              <a:rPr lang="en-US" dirty="0"/>
              <a:t> </a:t>
            </a:r>
            <a:r>
              <a:rPr lang="en-US" dirty="0" err="1"/>
              <a:t>dẫn</a:t>
            </a:r>
            <a:r>
              <a:rPr lang="en-US" dirty="0"/>
              <a:t> </a:t>
            </a:r>
            <a:r>
              <a:rPr lang="en-US" dirty="0" err="1"/>
              <a:t>mô</a:t>
            </a:r>
            <a:r>
              <a:rPr lang="en-US" dirty="0"/>
              <a:t> </a:t>
            </a:r>
            <a:r>
              <a:rPr lang="en-US" dirty="0" err="1"/>
              <a:t>tả</a:t>
            </a:r>
            <a:r>
              <a:rPr lang="en-US" dirty="0"/>
              <a:t> </a:t>
            </a:r>
            <a:r>
              <a:rPr lang="en-US" dirty="0" err="1"/>
              <a:t>cách</a:t>
            </a:r>
            <a:r>
              <a:rPr lang="en-US" dirty="0"/>
              <a:t> </a:t>
            </a:r>
            <a:r>
              <a:rPr lang="en-US" dirty="0" err="1"/>
              <a:t>một</a:t>
            </a:r>
            <a:r>
              <a:rPr lang="en-US" dirty="0"/>
              <a:t> </a:t>
            </a:r>
            <a:r>
              <a:rPr lang="en-US" dirty="0" err="1"/>
              <a:t>thứ</a:t>
            </a:r>
            <a:r>
              <a:rPr lang="en-US" dirty="0"/>
              <a:t> </a:t>
            </a:r>
            <a:r>
              <a:rPr lang="en-US" dirty="0" err="1"/>
              <a:t>đi</a:t>
            </a:r>
            <a:r>
              <a:rPr lang="en-US" dirty="0"/>
              <a:t> </a:t>
            </a:r>
            <a:r>
              <a:rPr lang="en-US" dirty="0" err="1"/>
              <a:t>từ</a:t>
            </a:r>
            <a:r>
              <a:rPr lang="en-US" dirty="0"/>
              <a:t> </a:t>
            </a:r>
            <a:r>
              <a:rPr lang="en-US" dirty="0" err="1"/>
              <a:t>hoàn</a:t>
            </a:r>
            <a:r>
              <a:rPr lang="en-US" dirty="0"/>
              <a:t> </a:t>
            </a:r>
            <a:r>
              <a:rPr lang="en-US" dirty="0" err="1"/>
              <a:t>tác</a:t>
            </a:r>
            <a:r>
              <a:rPr lang="en-US" dirty="0"/>
              <a:t> </a:t>
            </a:r>
            <a:r>
              <a:rPr lang="en-US" dirty="0" err="1"/>
              <a:t>thành</a:t>
            </a:r>
            <a:r>
              <a:rPr lang="en-US" dirty="0"/>
              <a:t> </a:t>
            </a:r>
            <a:r>
              <a:rPr lang="en-US" dirty="0" err="1"/>
              <a:t>hoàn</a:t>
            </a:r>
            <a:r>
              <a:rPr lang="en-US" dirty="0"/>
              <a:t> </a:t>
            </a:r>
            <a:r>
              <a:rPr lang="en-US" dirty="0" err="1"/>
              <a:t>thành</a:t>
            </a:r>
            <a:r>
              <a:rPr lang="en-US" dirty="0"/>
              <a:t> </a:t>
            </a:r>
            <a:r>
              <a:rPr lang="en-US" dirty="0" err="1"/>
              <a:t>hoặc</a:t>
            </a:r>
            <a:r>
              <a:rPr lang="en-US" dirty="0"/>
              <a:t> </a:t>
            </a:r>
            <a:r>
              <a:rPr lang="en-US" dirty="0" err="1"/>
              <a:t>từ</a:t>
            </a:r>
            <a:r>
              <a:rPr lang="en-US" dirty="0"/>
              <a:t>  </a:t>
            </a:r>
            <a:r>
              <a:rPr lang="en-US" dirty="0" err="1"/>
              <a:t>thô</a:t>
            </a:r>
            <a:r>
              <a:rPr lang="en-US" dirty="0"/>
              <a:t> sang </a:t>
            </a:r>
            <a:r>
              <a:rPr lang="en-US" dirty="0" err="1"/>
              <a:t>xử</a:t>
            </a:r>
            <a:r>
              <a:rPr lang="en-US" dirty="0"/>
              <a:t> </a:t>
            </a:r>
            <a:r>
              <a:rPr lang="en-US" dirty="0" err="1" smtClean="0"/>
              <a:t>lý</a:t>
            </a:r>
            <a:r>
              <a:rPr lang="en-US" dirty="0" smtClean="0"/>
              <a:t>.</a:t>
            </a:r>
          </a:p>
          <a:p>
            <a:pPr marL="285750" indent="-285750" algn="just">
              <a:lnSpc>
                <a:spcPct val="150000"/>
              </a:lnSpc>
              <a:buFont typeface="Wingdings" panose="05000000000000000000" pitchFamily="2" charset="2"/>
              <a:buChar char="Ø"/>
            </a:pPr>
            <a:r>
              <a:rPr lang="en-US" dirty="0" err="1" smtClean="0"/>
              <a:t>Các</a:t>
            </a:r>
            <a:r>
              <a:rPr lang="en-US" dirty="0" smtClean="0"/>
              <a:t> </a:t>
            </a:r>
            <a:r>
              <a:rPr lang="en-US" dirty="0" err="1"/>
              <a:t>ký</a:t>
            </a:r>
            <a:r>
              <a:rPr lang="en-US" dirty="0"/>
              <a:t> </a:t>
            </a:r>
            <a:r>
              <a:rPr lang="en-US" dirty="0" err="1"/>
              <a:t>hiệu</a:t>
            </a:r>
            <a:r>
              <a:rPr lang="en-US" dirty="0"/>
              <a:t> </a:t>
            </a:r>
            <a:r>
              <a:rPr lang="en-US" dirty="0" err="1"/>
              <a:t>cơ</a:t>
            </a:r>
            <a:r>
              <a:rPr lang="en-US" dirty="0"/>
              <a:t> </a:t>
            </a:r>
            <a:r>
              <a:rPr lang="en-US" dirty="0" err="1"/>
              <a:t>bản</a:t>
            </a:r>
            <a:r>
              <a:rPr lang="en-US" dirty="0"/>
              <a:t> </a:t>
            </a:r>
            <a:r>
              <a:rPr lang="en-US" dirty="0" err="1"/>
              <a:t>trong</a:t>
            </a:r>
            <a:r>
              <a:rPr lang="en-US" dirty="0"/>
              <a:t> workflow:</a:t>
            </a:r>
          </a:p>
          <a:p>
            <a:pPr marL="285750" lvl="0" indent="-285750" algn="just">
              <a:lnSpc>
                <a:spcPct val="150000"/>
              </a:lnSpc>
              <a:buFont typeface="Arial" panose="020B0604020202020204" pitchFamily="34" charset="0"/>
              <a:buChar char="•"/>
            </a:pPr>
            <a:r>
              <a:rPr lang="en-US" b="1" i="1" dirty="0" err="1"/>
              <a:t>Hình</a:t>
            </a:r>
            <a:r>
              <a:rPr lang="en-US" b="1" i="1" dirty="0"/>
              <a:t> </a:t>
            </a:r>
            <a:r>
              <a:rPr lang="en-US" b="1" i="1" dirty="0" err="1"/>
              <a:t>chữ</a:t>
            </a:r>
            <a:r>
              <a:rPr lang="en-US" b="1" i="1" dirty="0"/>
              <a:t> </a:t>
            </a:r>
            <a:r>
              <a:rPr lang="en-US" b="1" i="1" dirty="0" err="1"/>
              <a:t>nhật</a:t>
            </a:r>
            <a:r>
              <a:rPr lang="en-US" b="1" dirty="0"/>
              <a:t> </a:t>
            </a:r>
            <a:r>
              <a:rPr lang="en-US" dirty="0"/>
              <a:t>– </a:t>
            </a:r>
            <a:r>
              <a:rPr lang="en-US" dirty="0" err="1"/>
              <a:t>Thể</a:t>
            </a:r>
            <a:r>
              <a:rPr lang="en-US" dirty="0"/>
              <a:t> </a:t>
            </a:r>
            <a:r>
              <a:rPr lang="en-US" dirty="0" err="1"/>
              <a:t>hiện</a:t>
            </a:r>
            <a:r>
              <a:rPr lang="en-US" dirty="0"/>
              <a:t> </a:t>
            </a:r>
            <a:r>
              <a:rPr lang="en-US" dirty="0" err="1"/>
              <a:t>hành</a:t>
            </a:r>
            <a:r>
              <a:rPr lang="en-US" dirty="0"/>
              <a:t> </a:t>
            </a:r>
            <a:r>
              <a:rPr lang="en-US" dirty="0" err="1"/>
              <a:t>động</a:t>
            </a:r>
            <a:r>
              <a:rPr lang="en-US" dirty="0"/>
              <a:t> </a:t>
            </a:r>
            <a:r>
              <a:rPr lang="en-US" dirty="0" err="1"/>
              <a:t>hoặc</a:t>
            </a:r>
            <a:r>
              <a:rPr lang="en-US" dirty="0"/>
              <a:t> </a:t>
            </a:r>
            <a:r>
              <a:rPr lang="en-US" dirty="0" err="1"/>
              <a:t>quá</a:t>
            </a:r>
            <a:r>
              <a:rPr lang="en-US" dirty="0"/>
              <a:t> </a:t>
            </a:r>
            <a:r>
              <a:rPr lang="en-US" dirty="0" err="1"/>
              <a:t>trình</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một</a:t>
            </a:r>
            <a:r>
              <a:rPr lang="en-US" dirty="0"/>
              <a:t> </a:t>
            </a:r>
            <a:r>
              <a:rPr lang="en-US" dirty="0" err="1"/>
              <a:t>cá</a:t>
            </a:r>
            <a:r>
              <a:rPr lang="en-US" dirty="0"/>
              <a:t> </a:t>
            </a:r>
            <a:r>
              <a:rPr lang="en-US" dirty="0" err="1"/>
              <a:t>nhân</a:t>
            </a:r>
            <a:r>
              <a:rPr lang="en-US" dirty="0"/>
              <a:t> </a:t>
            </a:r>
            <a:r>
              <a:rPr lang="en-US" dirty="0" err="1"/>
              <a:t>và</a:t>
            </a:r>
            <a:r>
              <a:rPr lang="en-US" dirty="0"/>
              <a:t> </a:t>
            </a:r>
            <a:r>
              <a:rPr lang="en-US" dirty="0" err="1"/>
              <a:t>các</a:t>
            </a:r>
            <a:r>
              <a:rPr lang="en-US" dirty="0"/>
              <a:t> </a:t>
            </a:r>
            <a:r>
              <a:rPr lang="en-US" dirty="0" err="1"/>
              <a:t>hướng</a:t>
            </a:r>
            <a:r>
              <a:rPr lang="en-US" dirty="0"/>
              <a:t> </a:t>
            </a:r>
            <a:r>
              <a:rPr lang="en-US" dirty="0" err="1"/>
              <a:t>dẫn</a:t>
            </a:r>
            <a:r>
              <a:rPr lang="en-US" dirty="0"/>
              <a:t> </a:t>
            </a:r>
            <a:r>
              <a:rPr lang="en-US" dirty="0" err="1"/>
              <a:t>cần</a:t>
            </a:r>
            <a:r>
              <a:rPr lang="en-US" dirty="0"/>
              <a:t> </a:t>
            </a:r>
            <a:r>
              <a:rPr lang="en-US" dirty="0" err="1" smtClean="0"/>
              <a:t>thiết</a:t>
            </a:r>
            <a:endParaRPr lang="en-US" dirty="0"/>
          </a:p>
          <a:p>
            <a:pPr marL="285750" lvl="0" indent="-285750" algn="just">
              <a:lnSpc>
                <a:spcPct val="150000"/>
              </a:lnSpc>
              <a:buFont typeface="Arial" panose="020B0604020202020204" pitchFamily="34" charset="0"/>
              <a:buChar char="•"/>
            </a:pPr>
            <a:r>
              <a:rPr lang="en-US" b="1" i="1" dirty="0" err="1" smtClean="0"/>
              <a:t>Hình</a:t>
            </a:r>
            <a:r>
              <a:rPr lang="en-US" b="1" i="1" dirty="0" smtClean="0"/>
              <a:t> </a:t>
            </a:r>
            <a:r>
              <a:rPr lang="en-US" b="1" i="1" dirty="0" err="1"/>
              <a:t>bầu</a:t>
            </a:r>
            <a:r>
              <a:rPr lang="en-US" b="1" i="1" dirty="0"/>
              <a:t> </a:t>
            </a:r>
            <a:r>
              <a:rPr lang="en-US" b="1" i="1" dirty="0" err="1"/>
              <a:t>dục</a:t>
            </a:r>
            <a:r>
              <a:rPr lang="en-US" b="1" dirty="0"/>
              <a:t> </a:t>
            </a:r>
            <a:r>
              <a:rPr lang="en-US" dirty="0"/>
              <a:t>– </a:t>
            </a:r>
            <a:r>
              <a:rPr lang="en-US" dirty="0" err="1"/>
              <a:t>Biểu</a:t>
            </a:r>
            <a:r>
              <a:rPr lang="en-US" dirty="0"/>
              <a:t> </a:t>
            </a:r>
            <a:r>
              <a:rPr lang="en-US" dirty="0" err="1"/>
              <a:t>thị</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hoặc</a:t>
            </a:r>
            <a:r>
              <a:rPr lang="en-US" dirty="0"/>
              <a:t> </a:t>
            </a:r>
            <a:r>
              <a:rPr lang="en-US" dirty="0" err="1"/>
              <a:t>điểm</a:t>
            </a:r>
            <a:r>
              <a:rPr lang="en-US" dirty="0"/>
              <a:t> </a:t>
            </a:r>
            <a:r>
              <a:rPr lang="en-US" dirty="0" err="1"/>
              <a:t>cuối</a:t>
            </a:r>
            <a:r>
              <a:rPr lang="en-US" dirty="0"/>
              <a:t> </a:t>
            </a:r>
            <a:r>
              <a:rPr lang="en-US" dirty="0" err="1"/>
              <a:t>cùng</a:t>
            </a:r>
            <a:r>
              <a:rPr lang="en-US" dirty="0"/>
              <a:t> </a:t>
            </a:r>
            <a:r>
              <a:rPr lang="en-US" dirty="0" err="1"/>
              <a:t>của</a:t>
            </a:r>
            <a:r>
              <a:rPr lang="en-US" dirty="0"/>
              <a:t> </a:t>
            </a:r>
            <a:r>
              <a:rPr lang="en-US" dirty="0" err="1"/>
              <a:t>một</a:t>
            </a:r>
            <a:r>
              <a:rPr lang="en-US" dirty="0"/>
              <a:t> </a:t>
            </a:r>
            <a:r>
              <a:rPr lang="en-US" dirty="0" err="1"/>
              <a:t>quá</a:t>
            </a:r>
            <a:r>
              <a:rPr lang="en-US" dirty="0"/>
              <a:t> </a:t>
            </a:r>
            <a:r>
              <a:rPr lang="en-US" dirty="0" err="1" smtClean="0"/>
              <a:t>trình</a:t>
            </a:r>
            <a:endParaRPr lang="en-US" dirty="0"/>
          </a:p>
          <a:p>
            <a:pPr marL="285750" lvl="0" indent="-285750" algn="just">
              <a:lnSpc>
                <a:spcPct val="150000"/>
              </a:lnSpc>
              <a:buFont typeface="Arial" panose="020B0604020202020204" pitchFamily="34" charset="0"/>
              <a:buChar char="•"/>
            </a:pPr>
            <a:r>
              <a:rPr lang="en-US" b="1" i="1" dirty="0" smtClean="0"/>
              <a:t>Kim </a:t>
            </a:r>
            <a:r>
              <a:rPr lang="en-US" b="1" i="1" dirty="0" err="1"/>
              <a:t>cương</a:t>
            </a:r>
            <a:r>
              <a:rPr lang="en-US" dirty="0"/>
              <a:t> – </a:t>
            </a:r>
            <a:r>
              <a:rPr lang="en-US" dirty="0" err="1"/>
              <a:t>Được</a:t>
            </a:r>
            <a:r>
              <a:rPr lang="en-US" dirty="0"/>
              <a:t> </a:t>
            </a:r>
            <a:r>
              <a:rPr lang="en-US" dirty="0" err="1"/>
              <a:t>sử</a:t>
            </a:r>
            <a:r>
              <a:rPr lang="en-US" dirty="0"/>
              <a:t> </a:t>
            </a:r>
            <a:r>
              <a:rPr lang="en-US" dirty="0" err="1"/>
              <a:t>dụng</a:t>
            </a:r>
            <a:r>
              <a:rPr lang="en-US" dirty="0"/>
              <a:t> </a:t>
            </a:r>
            <a:r>
              <a:rPr lang="en-US" dirty="0" err="1"/>
              <a:t>khi</a:t>
            </a:r>
            <a:r>
              <a:rPr lang="en-US" dirty="0"/>
              <a:t> </a:t>
            </a:r>
            <a:r>
              <a:rPr lang="en-US" dirty="0" err="1"/>
              <a:t>cần</a:t>
            </a:r>
            <a:r>
              <a:rPr lang="en-US" dirty="0"/>
              <a:t> </a:t>
            </a:r>
            <a:r>
              <a:rPr lang="en-US" dirty="0" err="1"/>
              <a:t>phê</a:t>
            </a:r>
            <a:r>
              <a:rPr lang="en-US" dirty="0"/>
              <a:t> </a:t>
            </a:r>
            <a:r>
              <a:rPr lang="en-US" dirty="0" err="1"/>
              <a:t>duyệt</a:t>
            </a:r>
            <a:r>
              <a:rPr lang="en-US" dirty="0"/>
              <a:t> </a:t>
            </a:r>
            <a:r>
              <a:rPr lang="en-US" dirty="0" err="1"/>
              <a:t>hoặc</a:t>
            </a:r>
            <a:r>
              <a:rPr lang="en-US" dirty="0"/>
              <a:t> </a:t>
            </a:r>
            <a:r>
              <a:rPr lang="en-US" dirty="0" err="1"/>
              <a:t>quyết</a:t>
            </a:r>
            <a:r>
              <a:rPr lang="en-US" dirty="0"/>
              <a:t> </a:t>
            </a:r>
            <a:r>
              <a:rPr lang="en-US" dirty="0" err="1" smtClean="0"/>
              <a:t>định</a:t>
            </a:r>
            <a:endParaRPr lang="en-US" dirty="0"/>
          </a:p>
          <a:p>
            <a:pPr marL="285750" lvl="0" indent="-285750" algn="just">
              <a:lnSpc>
                <a:spcPct val="150000"/>
              </a:lnSpc>
              <a:buFont typeface="Arial" panose="020B0604020202020204" pitchFamily="34" charset="0"/>
              <a:buChar char="•"/>
            </a:pPr>
            <a:r>
              <a:rPr lang="en-US" b="1" i="1" dirty="0" err="1" smtClean="0"/>
              <a:t>Mũi</a:t>
            </a:r>
            <a:r>
              <a:rPr lang="en-US" b="1" i="1" dirty="0" smtClean="0"/>
              <a:t> </a:t>
            </a:r>
            <a:r>
              <a:rPr lang="en-US" b="1" i="1" dirty="0" err="1"/>
              <a:t>tên</a:t>
            </a:r>
            <a:r>
              <a:rPr lang="en-US" dirty="0"/>
              <a:t> – </a:t>
            </a:r>
            <a:r>
              <a:rPr lang="en-US" dirty="0" err="1"/>
              <a:t>Hiển</a:t>
            </a:r>
            <a:r>
              <a:rPr lang="en-US" dirty="0"/>
              <a:t> </a:t>
            </a:r>
            <a:r>
              <a:rPr lang="en-US" dirty="0" err="1"/>
              <a:t>thị</a:t>
            </a:r>
            <a:r>
              <a:rPr lang="en-US" dirty="0"/>
              <a:t> </a:t>
            </a:r>
            <a:r>
              <a:rPr lang="en-US" dirty="0" err="1"/>
              <a:t>kết</a:t>
            </a:r>
            <a:r>
              <a:rPr lang="en-US" dirty="0"/>
              <a:t> </a:t>
            </a:r>
            <a:r>
              <a:rPr lang="en-US" dirty="0" err="1"/>
              <a:t>nối</a:t>
            </a:r>
            <a:r>
              <a:rPr lang="en-US" dirty="0"/>
              <a:t> </a:t>
            </a:r>
            <a:r>
              <a:rPr lang="en-US" dirty="0" err="1"/>
              <a:t>giữa</a:t>
            </a:r>
            <a:r>
              <a:rPr lang="en-US" dirty="0"/>
              <a:t> </a:t>
            </a:r>
            <a:r>
              <a:rPr lang="en-US" dirty="0" err="1"/>
              <a:t>các</a:t>
            </a:r>
            <a:r>
              <a:rPr lang="en-US" dirty="0"/>
              <a:t> </a:t>
            </a:r>
            <a:r>
              <a:rPr lang="en-US" dirty="0" err="1"/>
              <a:t>quy</a:t>
            </a:r>
            <a:r>
              <a:rPr lang="en-US" dirty="0"/>
              <a:t> </a:t>
            </a:r>
            <a:r>
              <a:rPr lang="en-US" dirty="0" err="1"/>
              <a:t>trình</a:t>
            </a:r>
            <a:r>
              <a:rPr lang="en-US" dirty="0"/>
              <a:t> </a:t>
            </a:r>
            <a:r>
              <a:rPr lang="en-US" dirty="0" err="1"/>
              <a:t>hoặc</a:t>
            </a:r>
            <a:r>
              <a:rPr lang="en-US" dirty="0"/>
              <a:t> </a:t>
            </a:r>
            <a:r>
              <a:rPr lang="en-US" dirty="0" err="1"/>
              <a:t>bước</a:t>
            </a:r>
            <a:r>
              <a:rPr lang="en-US" dirty="0"/>
              <a:t> </a:t>
            </a:r>
            <a:r>
              <a:rPr lang="en-US" dirty="0" err="1"/>
              <a:t>khác</a:t>
            </a:r>
            <a:r>
              <a:rPr lang="en-US" dirty="0"/>
              <a:t> </a:t>
            </a:r>
            <a:r>
              <a:rPr lang="en-US" dirty="0" err="1"/>
              <a:t>nhau</a:t>
            </a:r>
            <a:endParaRPr lang="en-US" dirty="0"/>
          </a:p>
          <a:p>
            <a:pPr marL="285750" lvl="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702626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27252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2.2 Các tài liệu thường dùng của Business Analyst</a:t>
            </a:r>
            <a:endParaRPr lang="en" sz="2400" dirty="0"/>
          </a:p>
        </p:txBody>
      </p:sp>
      <p:sp>
        <p:nvSpPr>
          <p:cNvPr id="5" name="TextBox 4"/>
          <p:cNvSpPr txBox="1"/>
          <p:nvPr/>
        </p:nvSpPr>
        <p:spPr>
          <a:xfrm>
            <a:off x="533400" y="689962"/>
            <a:ext cx="7932420" cy="2569934"/>
          </a:xfrm>
          <a:prstGeom prst="rect">
            <a:avLst/>
          </a:prstGeom>
          <a:noFill/>
        </p:spPr>
        <p:txBody>
          <a:bodyPr wrap="square" rtlCol="0">
            <a:spAutoFit/>
          </a:bodyPr>
          <a:lstStyle/>
          <a:p>
            <a:pPr algn="just">
              <a:lnSpc>
                <a:spcPct val="150000"/>
              </a:lnSpc>
            </a:pPr>
            <a:r>
              <a:rPr lang="en-US" b="1" i="1" dirty="0" smtClean="0">
                <a:solidFill>
                  <a:schemeClr val="accent3"/>
                </a:solidFill>
              </a:rPr>
              <a:t>f. Mockup</a:t>
            </a:r>
          </a:p>
          <a:p>
            <a:pPr marL="285750" lvl="0" indent="-285750" algn="just">
              <a:lnSpc>
                <a:spcPct val="150000"/>
              </a:lnSpc>
              <a:buFont typeface="Wingdings" panose="05000000000000000000" pitchFamily="2" charset="2"/>
              <a:buChar char="Ø"/>
            </a:pPr>
            <a:r>
              <a:rPr lang="en-US" dirty="0" err="1" smtClean="0"/>
              <a:t>Khái</a:t>
            </a:r>
            <a:r>
              <a:rPr lang="en-US" dirty="0" smtClean="0"/>
              <a:t> </a:t>
            </a:r>
            <a:r>
              <a:rPr lang="en-US" dirty="0" err="1" smtClean="0"/>
              <a:t>niệm</a:t>
            </a:r>
            <a:r>
              <a:rPr lang="en-US" dirty="0" smtClean="0"/>
              <a:t>: Mockup </a:t>
            </a:r>
            <a:r>
              <a:rPr lang="en-US" dirty="0"/>
              <a:t>(mock-up) </a:t>
            </a:r>
            <a:r>
              <a:rPr lang="en-US" dirty="0" err="1"/>
              <a:t>là</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ví</a:t>
            </a:r>
            <a:r>
              <a:rPr lang="en-US" dirty="0"/>
              <a:t> </a:t>
            </a:r>
            <a:r>
              <a:rPr lang="en-US" dirty="0" err="1"/>
              <a:t>dụ</a:t>
            </a:r>
            <a:r>
              <a:rPr lang="en-US" dirty="0"/>
              <a:t> </a:t>
            </a:r>
            <a:r>
              <a:rPr lang="en-US" dirty="0" err="1"/>
              <a:t>cho</a:t>
            </a:r>
            <a:r>
              <a:rPr lang="en-US" dirty="0"/>
              <a:t> </a:t>
            </a:r>
            <a:r>
              <a:rPr lang="en-US" dirty="0" err="1"/>
              <a:t>đối</a:t>
            </a:r>
            <a:r>
              <a:rPr lang="en-US" dirty="0"/>
              <a:t> </a:t>
            </a:r>
            <a:r>
              <a:rPr lang="en-US" dirty="0" err="1"/>
              <a:t>tượng</a:t>
            </a:r>
            <a:r>
              <a:rPr lang="en-US" dirty="0"/>
              <a:t> </a:t>
            </a:r>
            <a:r>
              <a:rPr lang="en-US" dirty="0" err="1"/>
              <a:t>hoặc</a:t>
            </a:r>
            <a:r>
              <a:rPr lang="en-US" dirty="0"/>
              <a:t> </a:t>
            </a:r>
            <a:r>
              <a:rPr lang="en-US" dirty="0" err="1"/>
              <a:t>thiết</a:t>
            </a:r>
            <a:r>
              <a:rPr lang="en-US" dirty="0"/>
              <a:t> </a:t>
            </a:r>
            <a:r>
              <a:rPr lang="en-US" dirty="0" err="1"/>
              <a:t>bị</a:t>
            </a:r>
            <a:r>
              <a:rPr lang="en-US" dirty="0"/>
              <a:t> </a:t>
            </a:r>
            <a:r>
              <a:rPr lang="en-US" dirty="0" err="1"/>
              <a:t>được</a:t>
            </a:r>
            <a:r>
              <a:rPr lang="en-US" dirty="0"/>
              <a:t> </a:t>
            </a:r>
            <a:r>
              <a:rPr lang="en-US" dirty="0" err="1"/>
              <a:t>tạo</a:t>
            </a:r>
            <a:r>
              <a:rPr lang="en-US" dirty="0"/>
              <a:t> </a:t>
            </a:r>
            <a:r>
              <a:rPr lang="en-US" dirty="0" err="1"/>
              <a:t>ra</a:t>
            </a:r>
            <a:r>
              <a:rPr lang="en-US" dirty="0"/>
              <a:t> </a:t>
            </a:r>
            <a:r>
              <a:rPr lang="en-US" dirty="0" err="1"/>
              <a:t>dựa</a:t>
            </a:r>
            <a:r>
              <a:rPr lang="en-US" dirty="0"/>
              <a:t> </a:t>
            </a:r>
            <a:r>
              <a:rPr lang="en-US" dirty="0" err="1"/>
              <a:t>trên</a:t>
            </a:r>
            <a:r>
              <a:rPr lang="en-US" dirty="0"/>
              <a:t> </a:t>
            </a:r>
            <a:r>
              <a:rPr lang="en-US" dirty="0" err="1"/>
              <a:t>một</a:t>
            </a:r>
            <a:r>
              <a:rPr lang="en-US" dirty="0"/>
              <a:t> </a:t>
            </a:r>
            <a:r>
              <a:rPr lang="en-US" dirty="0" err="1"/>
              <a:t>thiết</a:t>
            </a:r>
            <a:r>
              <a:rPr lang="en-US" dirty="0"/>
              <a:t> </a:t>
            </a:r>
            <a:r>
              <a:rPr lang="en-US" dirty="0" err="1"/>
              <a:t>kế</a:t>
            </a:r>
            <a:r>
              <a:rPr lang="en-US" dirty="0"/>
              <a:t> </a:t>
            </a:r>
            <a:r>
              <a:rPr lang="en-US" dirty="0" err="1"/>
              <a:t>cụ</a:t>
            </a:r>
            <a:r>
              <a:rPr lang="en-US" dirty="0"/>
              <a:t> </a:t>
            </a:r>
            <a:r>
              <a:rPr lang="en-US" dirty="0" err="1"/>
              <a:t>thể</a:t>
            </a:r>
            <a:r>
              <a:rPr lang="en-US" dirty="0"/>
              <a:t> </a:t>
            </a:r>
            <a:r>
              <a:rPr lang="en-US" dirty="0" err="1"/>
              <a:t>theo</a:t>
            </a:r>
            <a:r>
              <a:rPr lang="en-US" dirty="0"/>
              <a:t> </a:t>
            </a:r>
            <a:r>
              <a:rPr lang="en-US" dirty="0" err="1"/>
              <a:t>tỉ</a:t>
            </a:r>
            <a:r>
              <a:rPr lang="en-US" dirty="0"/>
              <a:t> </a:t>
            </a:r>
            <a:r>
              <a:rPr lang="en-US" dirty="0" err="1"/>
              <a:t>lệ</a:t>
            </a:r>
            <a:r>
              <a:rPr lang="en-US" dirty="0"/>
              <a:t> </a:t>
            </a:r>
            <a:r>
              <a:rPr lang="en-US" dirty="0" err="1"/>
              <a:t>hoặc</a:t>
            </a:r>
            <a:r>
              <a:rPr lang="en-US" dirty="0"/>
              <a:t> </a:t>
            </a:r>
            <a:r>
              <a:rPr lang="en-US" dirty="0" err="1"/>
              <a:t>kích</a:t>
            </a:r>
            <a:r>
              <a:rPr lang="en-US" dirty="0"/>
              <a:t> </a:t>
            </a:r>
            <a:r>
              <a:rPr lang="en-US" dirty="0" err="1"/>
              <a:t>thước</a:t>
            </a:r>
            <a:r>
              <a:rPr lang="en-US" dirty="0"/>
              <a:t> </a:t>
            </a:r>
            <a:r>
              <a:rPr lang="en-US" dirty="0" err="1"/>
              <a:t>đầy</a:t>
            </a:r>
            <a:r>
              <a:rPr lang="en-US" dirty="0"/>
              <a:t> </a:t>
            </a:r>
            <a:r>
              <a:rPr lang="en-US" dirty="0" err="1" smtClean="0"/>
              <a:t>đủ</a:t>
            </a:r>
            <a:r>
              <a:rPr lang="en-US" dirty="0" smtClean="0"/>
              <a:t>.</a:t>
            </a:r>
          </a:p>
          <a:p>
            <a:pPr marL="285750" lvl="0" indent="-285750" algn="just">
              <a:lnSpc>
                <a:spcPct val="150000"/>
              </a:lnSpc>
              <a:buFont typeface="Wingdings" panose="05000000000000000000" pitchFamily="2" charset="2"/>
              <a:buChar char="Ø"/>
            </a:pPr>
            <a:r>
              <a:rPr lang="en-US" dirty="0" err="1" smtClean="0"/>
              <a:t>Mục</a:t>
            </a:r>
            <a:r>
              <a:rPr lang="en-US" dirty="0" smtClean="0"/>
              <a:t> </a:t>
            </a:r>
            <a:r>
              <a:rPr lang="en-US" dirty="0" err="1"/>
              <a:t>đích</a:t>
            </a:r>
            <a:r>
              <a:rPr lang="en-US" dirty="0"/>
              <a:t>: Mockup </a:t>
            </a:r>
            <a:r>
              <a:rPr lang="en-US" dirty="0" err="1"/>
              <a:t>mang</a:t>
            </a:r>
            <a:r>
              <a:rPr lang="en-US" dirty="0"/>
              <a:t> </a:t>
            </a:r>
            <a:r>
              <a:rPr lang="en-US" dirty="0" err="1"/>
              <a:t>tính</a:t>
            </a:r>
            <a:r>
              <a:rPr lang="en-US" dirty="0"/>
              <a:t> </a:t>
            </a:r>
            <a:r>
              <a:rPr lang="en-US" dirty="0" err="1"/>
              <a:t>nguyên</a:t>
            </a:r>
            <a:r>
              <a:rPr lang="en-US" dirty="0"/>
              <a:t> </a:t>
            </a:r>
            <a:r>
              <a:rPr lang="en-US" dirty="0" err="1"/>
              <a:t>mẫu</a:t>
            </a:r>
            <a:r>
              <a:rPr lang="en-US" dirty="0"/>
              <a:t>, </a:t>
            </a:r>
            <a:r>
              <a:rPr lang="en-US" dirty="0" err="1"/>
              <a:t>nó</a:t>
            </a:r>
            <a:r>
              <a:rPr lang="en-US" dirty="0"/>
              <a:t> </a:t>
            </a:r>
            <a:r>
              <a:rPr lang="en-US" dirty="0" err="1"/>
              <a:t>cung</a:t>
            </a:r>
            <a:r>
              <a:rPr lang="en-US" dirty="0"/>
              <a:t> </a:t>
            </a:r>
            <a:r>
              <a:rPr lang="en-US" dirty="0" err="1"/>
              <a:t>cấp</a:t>
            </a:r>
            <a:r>
              <a:rPr lang="en-US" dirty="0"/>
              <a:t> </a:t>
            </a:r>
            <a:r>
              <a:rPr lang="en-US" dirty="0" err="1"/>
              <a:t>ít</a:t>
            </a:r>
            <a:r>
              <a:rPr lang="en-US" dirty="0"/>
              <a:t> </a:t>
            </a:r>
            <a:r>
              <a:rPr lang="en-US" dirty="0" err="1"/>
              <a:t>nhất</a:t>
            </a:r>
            <a:r>
              <a:rPr lang="en-US" dirty="0"/>
              <a:t> </a:t>
            </a:r>
            <a:r>
              <a:rPr lang="en-US" dirty="0" err="1"/>
              <a:t>một</a:t>
            </a:r>
            <a:r>
              <a:rPr lang="en-US" dirty="0"/>
              <a:t> </a:t>
            </a:r>
            <a:r>
              <a:rPr lang="en-US" dirty="0" err="1"/>
              <a:t>phần</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cho</a:t>
            </a:r>
            <a:r>
              <a:rPr lang="en-US" dirty="0"/>
              <a:t> </a:t>
            </a:r>
            <a:r>
              <a:rPr lang="en-US" dirty="0" err="1"/>
              <a:t>phép</a:t>
            </a:r>
            <a:r>
              <a:rPr lang="en-US" dirty="0"/>
              <a:t> </a:t>
            </a:r>
            <a:r>
              <a:rPr lang="en-US" dirty="0" err="1"/>
              <a:t>thử</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Thông</a:t>
            </a:r>
            <a:r>
              <a:rPr lang="en-US" dirty="0"/>
              <a:t> </a:t>
            </a:r>
            <a:r>
              <a:rPr lang="en-US" dirty="0" err="1"/>
              <a:t>thường</a:t>
            </a:r>
            <a:r>
              <a:rPr lang="en-US" dirty="0"/>
              <a:t>, mockup </a:t>
            </a:r>
            <a:r>
              <a:rPr lang="en-US" dirty="0" err="1"/>
              <a:t>được</a:t>
            </a:r>
            <a:r>
              <a:rPr lang="en-US" dirty="0"/>
              <a:t> </a:t>
            </a:r>
            <a:r>
              <a:rPr lang="en-US" dirty="0" err="1"/>
              <a:t>xây</a:t>
            </a:r>
            <a:r>
              <a:rPr lang="en-US" dirty="0"/>
              <a:t> </a:t>
            </a:r>
            <a:r>
              <a:rPr lang="en-US" dirty="0" err="1"/>
              <a:t>dựng</a:t>
            </a:r>
            <a:r>
              <a:rPr lang="en-US" dirty="0"/>
              <a:t> </a:t>
            </a:r>
            <a:r>
              <a:rPr lang="en-US" dirty="0" err="1"/>
              <a:t>để</a:t>
            </a:r>
            <a:r>
              <a:rPr lang="en-US" dirty="0"/>
              <a:t> </a:t>
            </a:r>
            <a:r>
              <a:rPr lang="en-US" dirty="0" err="1"/>
              <a:t>truyền</a:t>
            </a:r>
            <a:r>
              <a:rPr lang="en-US" dirty="0"/>
              <a:t> </a:t>
            </a:r>
            <a:r>
              <a:rPr lang="en-US" dirty="0" err="1"/>
              <a:t>đạt</a:t>
            </a:r>
            <a:r>
              <a:rPr lang="en-US" dirty="0"/>
              <a:t> ý </a:t>
            </a:r>
            <a:r>
              <a:rPr lang="en-US" dirty="0" err="1"/>
              <a:t>tưởng</a:t>
            </a:r>
            <a:r>
              <a:rPr lang="en-US" dirty="0"/>
              <a:t> </a:t>
            </a:r>
            <a:r>
              <a:rPr lang="en-US" dirty="0" err="1"/>
              <a:t>chung</a:t>
            </a:r>
            <a:r>
              <a:rPr lang="en-US" dirty="0"/>
              <a:t> </a:t>
            </a:r>
            <a:r>
              <a:rPr lang="en-US" dirty="0" err="1"/>
              <a:t>trên</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thực</a:t>
            </a:r>
            <a:r>
              <a:rPr lang="en-US" dirty="0"/>
              <a:t> </a:t>
            </a:r>
            <a:r>
              <a:rPr lang="en-US" dirty="0" err="1"/>
              <a:t>tế</a:t>
            </a:r>
            <a:r>
              <a:rPr lang="en-US" dirty="0"/>
              <a:t>, </a:t>
            </a:r>
            <a:r>
              <a:rPr lang="en-US" dirty="0" err="1"/>
              <a:t>các</a:t>
            </a:r>
            <a:r>
              <a:rPr lang="en-US" dirty="0"/>
              <a:t> </a:t>
            </a:r>
            <a:r>
              <a:rPr lang="en-US" dirty="0" err="1"/>
              <a:t>nhà</a:t>
            </a:r>
            <a:r>
              <a:rPr lang="en-US" dirty="0"/>
              <a:t> </a:t>
            </a:r>
            <a:r>
              <a:rPr lang="en-US" dirty="0" err="1"/>
              <a:t>thiết</a:t>
            </a:r>
            <a:r>
              <a:rPr lang="en-US" dirty="0"/>
              <a:t> </a:t>
            </a:r>
            <a:r>
              <a:rPr lang="en-US" dirty="0" err="1"/>
              <a:t>kế</a:t>
            </a:r>
            <a:r>
              <a:rPr lang="en-US" dirty="0"/>
              <a:t> </a:t>
            </a:r>
            <a:r>
              <a:rPr lang="en-US" dirty="0" err="1"/>
              <a:t>sử</a:t>
            </a:r>
            <a:r>
              <a:rPr lang="en-US" dirty="0"/>
              <a:t> </a:t>
            </a:r>
            <a:r>
              <a:rPr lang="en-US" dirty="0" err="1"/>
              <a:t>dụng</a:t>
            </a:r>
            <a:r>
              <a:rPr lang="en-US" dirty="0"/>
              <a:t> </a:t>
            </a:r>
            <a:r>
              <a:rPr lang="en-US" dirty="0" err="1"/>
              <a:t>nó</a:t>
            </a:r>
            <a:r>
              <a:rPr lang="en-US" dirty="0"/>
              <a:t> </a:t>
            </a:r>
            <a:r>
              <a:rPr lang="en-US" dirty="0" err="1"/>
              <a:t>như</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trực</a:t>
            </a:r>
            <a:r>
              <a:rPr lang="en-US" dirty="0"/>
              <a:t> </a:t>
            </a:r>
            <a:r>
              <a:rPr lang="en-US" dirty="0" err="1"/>
              <a:t>quan</a:t>
            </a:r>
            <a:r>
              <a:rPr lang="en-US" dirty="0"/>
              <a:t> </a:t>
            </a:r>
            <a:r>
              <a:rPr lang="en-US" dirty="0" err="1"/>
              <a:t>nhằm</a:t>
            </a:r>
            <a:r>
              <a:rPr lang="en-US" dirty="0"/>
              <a:t> </a:t>
            </a:r>
            <a:r>
              <a:rPr lang="en-US" dirty="0" err="1"/>
              <a:t>thu</a:t>
            </a:r>
            <a:r>
              <a:rPr lang="en-US" dirty="0"/>
              <a:t> </a:t>
            </a:r>
            <a:r>
              <a:rPr lang="en-US" dirty="0" err="1"/>
              <a:t>nhận</a:t>
            </a:r>
            <a:r>
              <a:rPr lang="en-US" dirty="0"/>
              <a:t> </a:t>
            </a:r>
            <a:r>
              <a:rPr lang="en-US" dirty="0" err="1"/>
              <a:t>thông</a:t>
            </a:r>
            <a:r>
              <a:rPr lang="en-US" dirty="0"/>
              <a:t> tin </a:t>
            </a:r>
            <a:r>
              <a:rPr lang="en-US" dirty="0" err="1"/>
              <a:t>phản</a:t>
            </a:r>
            <a:r>
              <a:rPr lang="en-US" dirty="0"/>
              <a:t> </a:t>
            </a:r>
            <a:r>
              <a:rPr lang="en-US" dirty="0" err="1"/>
              <a:t>hồi</a:t>
            </a:r>
            <a:r>
              <a:rPr lang="en-US" dirty="0"/>
              <a:t> </a:t>
            </a:r>
            <a:r>
              <a:rPr lang="en-US" dirty="0" err="1"/>
              <a:t>từ</a:t>
            </a:r>
            <a:r>
              <a:rPr lang="en-US" dirty="0"/>
              <a:t> </a:t>
            </a:r>
            <a:r>
              <a:rPr lang="en-US" dirty="0" err="1"/>
              <a:t>người</a:t>
            </a:r>
            <a:r>
              <a:rPr lang="en-US" dirty="0"/>
              <a:t> </a:t>
            </a:r>
            <a:r>
              <a:rPr lang="en-US" dirty="0" err="1"/>
              <a:t>dùng</a:t>
            </a:r>
            <a:r>
              <a:rPr lang="en-US" dirty="0"/>
              <a:t>. </a:t>
            </a:r>
          </a:p>
          <a:p>
            <a:pPr marL="285750" lvl="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627266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3417495" y="3564314"/>
            <a:ext cx="5578363" cy="1159799"/>
          </a:xfrm>
          <a:prstGeom prst="rect">
            <a:avLst/>
          </a:prstGeom>
        </p:spPr>
        <p:txBody>
          <a:bodyPr lIns="91425" tIns="91425" rIns="91425" bIns="91425" anchor="ctr" anchorCtr="0">
            <a:noAutofit/>
          </a:bodyPr>
          <a:lstStyle/>
          <a:p>
            <a:pPr lvl="0" algn="l"/>
            <a:r>
              <a:rPr lang="en" sz="3200" dirty="0" smtClean="0">
                <a:latin typeface="+mn-lt"/>
                <a:ea typeface="Source Sans Pro"/>
                <a:cs typeface="Source Sans Pro"/>
                <a:sym typeface="Source Sans Pro"/>
              </a:rPr>
              <a:t>PHẦN III: Triển khai và kết 		quả thu được </a:t>
            </a:r>
            <a:r>
              <a:rPr lang="en" sz="1400" dirty="0">
                <a:ea typeface="Source Sans Pro"/>
                <a:cs typeface="Source Sans Pro"/>
                <a:sym typeface="Source Sans Pro"/>
              </a:rPr>
              <a:t/>
            </a:r>
            <a:br>
              <a:rPr lang="en" sz="1400" dirty="0">
                <a:ea typeface="Source Sans Pro"/>
                <a:cs typeface="Source Sans Pro"/>
                <a:sym typeface="Source Sans Pro"/>
              </a:rPr>
            </a:br>
            <a:endParaRPr lang="en" sz="1400" dirty="0">
              <a:latin typeface="+mn-lt"/>
            </a:endParaRPr>
          </a:p>
        </p:txBody>
      </p:sp>
      <p:sp>
        <p:nvSpPr>
          <p:cNvPr id="4" name="Shape 491"/>
          <p:cNvSpPr txBox="1">
            <a:spLocks/>
          </p:cNvSpPr>
          <p:nvPr/>
        </p:nvSpPr>
        <p:spPr>
          <a:xfrm>
            <a:off x="225238" y="861060"/>
            <a:ext cx="8770620" cy="101346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rtl val="0"/>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pPr>
              <a:spcAft>
                <a:spcPts val="1200"/>
              </a:spcAft>
            </a:pPr>
            <a:r>
              <a:rPr lang="en" sz="3000" dirty="0">
                <a:latin typeface="Cambria Math" panose="02040503050406030204" pitchFamily="18" charset="0"/>
                <a:ea typeface="Cambria Math" panose="02040503050406030204" pitchFamily="18" charset="0"/>
                <a:cs typeface="Segoe UI Historic" panose="020B0502040204020203" pitchFamily="34" charset="0"/>
              </a:rPr>
              <a:t>PHÂN TÍCH HỆ THỐNG QUẢN LÝ NHÂN SỰ </a:t>
            </a:r>
            <a:r>
              <a:rPr lang="en" sz="3000" dirty="0" smtClean="0">
                <a:latin typeface="Cambria Math" panose="02040503050406030204" pitchFamily="18" charset="0"/>
                <a:ea typeface="Cambria Math" panose="02040503050406030204" pitchFamily="18" charset="0"/>
                <a:cs typeface="Segoe UI Historic" panose="020B0502040204020203" pitchFamily="34" charset="0"/>
              </a:rPr>
              <a:t>TẠI </a:t>
            </a:r>
            <a:r>
              <a:rPr lang="en" sz="3000" dirty="0">
                <a:latin typeface="Cambria Math" panose="02040503050406030204" pitchFamily="18" charset="0"/>
                <a:ea typeface="Cambria Math" panose="02040503050406030204" pitchFamily="18" charset="0"/>
                <a:cs typeface="Segoe UI Historic" panose="020B0502040204020203" pitchFamily="34" charset="0"/>
              </a:rPr>
              <a:t>CÔNG TY CỔ PHẦN BAO BÌ Á CHÂU</a:t>
            </a:r>
          </a:p>
        </p:txBody>
      </p:sp>
      <p:sp>
        <p:nvSpPr>
          <p:cNvPr id="5" name="TextBox 4"/>
          <p:cNvSpPr txBox="1"/>
          <p:nvPr/>
        </p:nvSpPr>
        <p:spPr>
          <a:xfrm>
            <a:off x="281940" y="425345"/>
            <a:ext cx="4450080" cy="338554"/>
          </a:xfrm>
          <a:prstGeom prst="rect">
            <a:avLst/>
          </a:prstGeom>
          <a:noFill/>
        </p:spPr>
        <p:txBody>
          <a:bodyPr wrap="square" rtlCol="0">
            <a:spAutoFit/>
          </a:bodyPr>
          <a:lstStyle/>
          <a:p>
            <a:r>
              <a:rPr lang="en-US" sz="1600" b="1" dirty="0" smtClean="0"/>
              <a:t>BÁO CÁO THỰC TẬP NGHỀ NGHIỆP:</a:t>
            </a:r>
            <a:endParaRPr lang="en-US" sz="1600" b="1" dirty="0"/>
          </a:p>
        </p:txBody>
      </p:sp>
    </p:spTree>
    <p:extLst>
      <p:ext uri="{BB962C8B-B14F-4D97-AF65-F5344CB8AC3E}">
        <p14:creationId xmlns:p14="http://schemas.microsoft.com/office/powerpoint/2010/main" val="3268924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27252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3.1 Tổng quan về hệ thống</a:t>
            </a:r>
            <a:endParaRPr lang="en" sz="2400" dirty="0"/>
          </a:p>
        </p:txBody>
      </p:sp>
      <p:sp>
        <p:nvSpPr>
          <p:cNvPr id="5" name="TextBox 4"/>
          <p:cNvSpPr txBox="1"/>
          <p:nvPr/>
        </p:nvSpPr>
        <p:spPr>
          <a:xfrm>
            <a:off x="533400" y="606142"/>
            <a:ext cx="7848600" cy="2569934"/>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Ø"/>
            </a:pPr>
            <a:r>
              <a:rPr lang="en-US" dirty="0" err="1" smtClean="0"/>
              <a:t>Quản</a:t>
            </a:r>
            <a:r>
              <a:rPr lang="en-US" dirty="0" smtClean="0"/>
              <a:t> </a:t>
            </a:r>
            <a:r>
              <a:rPr lang="en-US" dirty="0" err="1"/>
              <a:t>lý</a:t>
            </a:r>
            <a:r>
              <a:rPr lang="en-US" dirty="0"/>
              <a:t> </a:t>
            </a:r>
            <a:r>
              <a:rPr lang="en-US" dirty="0" err="1"/>
              <a:t>nhân</a:t>
            </a:r>
            <a:r>
              <a:rPr lang="en-US" dirty="0"/>
              <a:t> </a:t>
            </a:r>
            <a:r>
              <a:rPr lang="en-US" dirty="0" err="1"/>
              <a:t>sự</a:t>
            </a:r>
            <a:r>
              <a:rPr lang="en-US" dirty="0"/>
              <a:t>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công</a:t>
            </a:r>
            <a:r>
              <a:rPr lang="en-US" dirty="0"/>
              <a:t> </a:t>
            </a:r>
            <a:r>
              <a:rPr lang="en-US" dirty="0" err="1"/>
              <a:t>việc</a:t>
            </a:r>
            <a:r>
              <a:rPr lang="en-US" dirty="0"/>
              <a:t> </a:t>
            </a:r>
            <a:r>
              <a:rPr lang="en-US" dirty="0" err="1"/>
              <a:t>vô</a:t>
            </a:r>
            <a:r>
              <a:rPr lang="en-US" dirty="0"/>
              <a:t> </a:t>
            </a:r>
            <a:r>
              <a:rPr lang="en-US" dirty="0" err="1"/>
              <a:t>cùng</a:t>
            </a:r>
            <a:r>
              <a:rPr lang="en-US" dirty="0"/>
              <a:t> </a:t>
            </a:r>
            <a:r>
              <a:rPr lang="en-US" dirty="0" err="1"/>
              <a:t>quan</a:t>
            </a:r>
            <a:r>
              <a:rPr lang="en-US" dirty="0"/>
              <a:t> </a:t>
            </a:r>
            <a:r>
              <a:rPr lang="en-US" dirty="0" err="1"/>
              <a:t>trọng</a:t>
            </a:r>
            <a:r>
              <a:rPr lang="en-US" dirty="0"/>
              <a:t>, </a:t>
            </a:r>
            <a:r>
              <a:rPr lang="en-US" dirty="0" err="1"/>
              <a:t>góp</a:t>
            </a:r>
            <a:r>
              <a:rPr lang="en-US" dirty="0"/>
              <a:t> </a:t>
            </a:r>
            <a:r>
              <a:rPr lang="en-US" dirty="0" err="1"/>
              <a:t>phần</a:t>
            </a:r>
            <a:r>
              <a:rPr lang="en-US" dirty="0"/>
              <a:t> </a:t>
            </a:r>
            <a:r>
              <a:rPr lang="en-US" dirty="0" err="1"/>
              <a:t>quyết</a:t>
            </a:r>
            <a:r>
              <a:rPr lang="en-US" dirty="0"/>
              <a:t> </a:t>
            </a:r>
            <a:r>
              <a:rPr lang="en-US" dirty="0" err="1"/>
              <a:t>định</a:t>
            </a:r>
            <a:r>
              <a:rPr lang="en-US" dirty="0"/>
              <a:t> </a:t>
            </a:r>
            <a:r>
              <a:rPr lang="en-US" dirty="0" err="1"/>
              <a:t>sự</a:t>
            </a:r>
            <a:r>
              <a:rPr lang="en-US" dirty="0"/>
              <a:t> </a:t>
            </a:r>
            <a:r>
              <a:rPr lang="en-US" dirty="0" err="1"/>
              <a:t>thành</a:t>
            </a:r>
            <a:r>
              <a:rPr lang="en-US" dirty="0"/>
              <a:t> </a:t>
            </a:r>
            <a:r>
              <a:rPr lang="en-US" dirty="0" err="1"/>
              <a:t>bại</a:t>
            </a:r>
            <a:r>
              <a:rPr lang="en-US" dirty="0"/>
              <a:t> </a:t>
            </a:r>
            <a:r>
              <a:rPr lang="en-US" dirty="0" err="1"/>
              <a:t>của</a:t>
            </a:r>
            <a:r>
              <a:rPr lang="en-US" dirty="0"/>
              <a:t> </a:t>
            </a:r>
            <a:r>
              <a:rPr lang="en-US" dirty="0" err="1"/>
              <a:t>một</a:t>
            </a:r>
            <a:r>
              <a:rPr lang="en-US" dirty="0"/>
              <a:t> </a:t>
            </a:r>
            <a:r>
              <a:rPr lang="en-US" dirty="0" err="1"/>
              <a:t>công</a:t>
            </a:r>
            <a:r>
              <a:rPr lang="en-US" dirty="0"/>
              <a:t> ty, do </a:t>
            </a:r>
            <a:r>
              <a:rPr lang="en-US" dirty="0" err="1"/>
              <a:t>nhu</a:t>
            </a:r>
            <a:r>
              <a:rPr lang="en-US" dirty="0"/>
              <a:t> </a:t>
            </a:r>
            <a:r>
              <a:rPr lang="en-US" dirty="0" err="1"/>
              <a:t>cầu</a:t>
            </a:r>
            <a:r>
              <a:rPr lang="en-US" dirty="0"/>
              <a:t> </a:t>
            </a:r>
            <a:r>
              <a:rPr lang="en-US" dirty="0" err="1"/>
              <a:t>thực</a:t>
            </a:r>
            <a:r>
              <a:rPr lang="en-US" dirty="0"/>
              <a:t> </a:t>
            </a:r>
            <a:r>
              <a:rPr lang="en-US" dirty="0" err="1"/>
              <a:t>tiễn</a:t>
            </a:r>
            <a:r>
              <a:rPr lang="en-US" dirty="0"/>
              <a:t> </a:t>
            </a:r>
            <a:r>
              <a:rPr lang="en-US" dirty="0" err="1"/>
              <a:t>như</a:t>
            </a:r>
            <a:r>
              <a:rPr lang="en-US" dirty="0"/>
              <a:t> </a:t>
            </a:r>
            <a:r>
              <a:rPr lang="en-US" dirty="0" err="1"/>
              <a:t>vậy</a:t>
            </a:r>
            <a:r>
              <a:rPr lang="en-US" dirty="0"/>
              <a:t> </a:t>
            </a:r>
            <a:r>
              <a:rPr lang="en-US" dirty="0" err="1"/>
              <a:t>nên</a:t>
            </a:r>
            <a:r>
              <a:rPr lang="en-US" dirty="0"/>
              <a:t> </a:t>
            </a:r>
            <a:r>
              <a:rPr lang="en-US" dirty="0" err="1"/>
              <a:t>em</a:t>
            </a:r>
            <a:r>
              <a:rPr lang="en-US" dirty="0"/>
              <a:t> </a:t>
            </a:r>
            <a:r>
              <a:rPr lang="en-US" dirty="0" err="1"/>
              <a:t>đang</a:t>
            </a:r>
            <a:r>
              <a:rPr lang="en-US" dirty="0"/>
              <a:t> </a:t>
            </a:r>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nhân</a:t>
            </a:r>
            <a:r>
              <a:rPr lang="en-US" dirty="0"/>
              <a:t> </a:t>
            </a:r>
            <a:r>
              <a:rPr lang="en-US" dirty="0" err="1"/>
              <a:t>sự</a:t>
            </a:r>
            <a:r>
              <a:rPr lang="en-US" dirty="0"/>
              <a:t> </a:t>
            </a:r>
            <a:r>
              <a:rPr lang="en-US" dirty="0" err="1"/>
              <a:t>cho</a:t>
            </a:r>
            <a:r>
              <a:rPr lang="en-US" dirty="0"/>
              <a:t> </a:t>
            </a:r>
            <a:r>
              <a:rPr lang="en-US" dirty="0" err="1"/>
              <a:t>công</a:t>
            </a:r>
            <a:r>
              <a:rPr lang="en-US" dirty="0"/>
              <a:t> ty </a:t>
            </a:r>
            <a:r>
              <a:rPr lang="en-US" dirty="0" err="1"/>
              <a:t>Cổ</a:t>
            </a:r>
            <a:r>
              <a:rPr lang="en-US" dirty="0"/>
              <a:t> </a:t>
            </a:r>
            <a:r>
              <a:rPr lang="en-US" dirty="0" err="1"/>
              <a:t>phần</a:t>
            </a:r>
            <a:r>
              <a:rPr lang="en-US" dirty="0"/>
              <a:t> </a:t>
            </a:r>
            <a:r>
              <a:rPr lang="en-US" dirty="0" err="1"/>
              <a:t>bao</a:t>
            </a:r>
            <a:r>
              <a:rPr lang="en-US" dirty="0"/>
              <a:t> </a:t>
            </a:r>
            <a:r>
              <a:rPr lang="en-US" dirty="0" err="1"/>
              <a:t>bì</a:t>
            </a:r>
            <a:r>
              <a:rPr lang="en-US" dirty="0"/>
              <a:t> Á </a:t>
            </a:r>
            <a:r>
              <a:rPr lang="en-US" dirty="0" err="1"/>
              <a:t>Châu</a:t>
            </a:r>
            <a:r>
              <a:rPr lang="en-US" dirty="0"/>
              <a:t> </a:t>
            </a:r>
            <a:r>
              <a:rPr lang="en-US" dirty="0" err="1"/>
              <a:t>nhằm</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nhân</a:t>
            </a:r>
            <a:r>
              <a:rPr lang="en-US" dirty="0"/>
              <a:t> </a:t>
            </a:r>
            <a:r>
              <a:rPr lang="en-US" dirty="0" err="1"/>
              <a:t>sự</a:t>
            </a:r>
            <a:r>
              <a:rPr lang="en-US" dirty="0"/>
              <a:t> </a:t>
            </a:r>
            <a:r>
              <a:rPr lang="en-US" dirty="0" err="1"/>
              <a:t>gồm</a:t>
            </a:r>
            <a:r>
              <a:rPr lang="en-US" dirty="0"/>
              <a:t>:</a:t>
            </a:r>
          </a:p>
          <a:p>
            <a:pPr marL="285750" lvl="0" indent="-285750" algn="just">
              <a:lnSpc>
                <a:spcPct val="150000"/>
              </a:lnSpc>
              <a:buFont typeface="Arial" panose="020B0604020202020204" pitchFamily="34" charset="0"/>
              <a:buChar char="•"/>
            </a:pPr>
            <a:r>
              <a:rPr lang="en-US" dirty="0" err="1"/>
              <a:t>Quản</a:t>
            </a:r>
            <a:r>
              <a:rPr lang="en-US" dirty="0"/>
              <a:t> </a:t>
            </a:r>
            <a:r>
              <a:rPr lang="en-US" dirty="0" err="1"/>
              <a:t>lý</a:t>
            </a:r>
            <a:r>
              <a:rPr lang="en-US" dirty="0"/>
              <a:t> </a:t>
            </a:r>
            <a:r>
              <a:rPr lang="en-US" dirty="0" err="1"/>
              <a:t>hồ</a:t>
            </a:r>
            <a:r>
              <a:rPr lang="en-US" dirty="0"/>
              <a:t> </a:t>
            </a:r>
            <a:r>
              <a:rPr lang="en-US" dirty="0" err="1"/>
              <a:t>sơ</a:t>
            </a:r>
            <a:r>
              <a:rPr lang="en-US" dirty="0"/>
              <a:t> </a:t>
            </a:r>
            <a:r>
              <a:rPr lang="en-US" dirty="0" err="1"/>
              <a:t>nhân</a:t>
            </a:r>
            <a:r>
              <a:rPr lang="en-US" dirty="0"/>
              <a:t> </a:t>
            </a:r>
            <a:r>
              <a:rPr lang="en-US" dirty="0" err="1" smtClean="0"/>
              <a:t>sự</a:t>
            </a:r>
            <a:endParaRPr lang="en-US" dirty="0"/>
          </a:p>
          <a:p>
            <a:pPr marL="285750" lvl="0" indent="-285750" algn="just">
              <a:lnSpc>
                <a:spcPct val="150000"/>
              </a:lnSpc>
              <a:buFont typeface="Arial" panose="020B0604020202020204" pitchFamily="34" charset="0"/>
              <a:buChar char="•"/>
            </a:pPr>
            <a:r>
              <a:rPr lang="en-US" dirty="0" err="1" smtClean="0"/>
              <a:t>Quản</a:t>
            </a:r>
            <a:r>
              <a:rPr lang="en-US" dirty="0" smtClean="0"/>
              <a:t> </a:t>
            </a:r>
            <a:r>
              <a:rPr lang="en-US" dirty="0" err="1"/>
              <a:t>lý</a:t>
            </a:r>
            <a:r>
              <a:rPr lang="en-US" dirty="0"/>
              <a:t> </a:t>
            </a:r>
            <a:r>
              <a:rPr lang="en-US" dirty="0" err="1"/>
              <a:t>bảng</a:t>
            </a:r>
            <a:r>
              <a:rPr lang="en-US" dirty="0"/>
              <a:t> </a:t>
            </a:r>
            <a:r>
              <a:rPr lang="en-US" dirty="0" err="1"/>
              <a:t>công</a:t>
            </a:r>
            <a:r>
              <a:rPr lang="en-US" dirty="0"/>
              <a:t> </a:t>
            </a:r>
            <a:r>
              <a:rPr lang="en-US" dirty="0" err="1"/>
              <a:t>của</a:t>
            </a:r>
            <a:r>
              <a:rPr lang="en-US" dirty="0"/>
              <a:t> </a:t>
            </a:r>
            <a:r>
              <a:rPr lang="en-US" dirty="0" err="1"/>
              <a:t>nhân</a:t>
            </a:r>
            <a:r>
              <a:rPr lang="en-US" dirty="0"/>
              <a:t> </a:t>
            </a:r>
            <a:r>
              <a:rPr lang="en-US" dirty="0" err="1"/>
              <a:t>viên</a:t>
            </a:r>
            <a:r>
              <a:rPr lang="en-US" dirty="0"/>
              <a:t> </a:t>
            </a:r>
            <a:r>
              <a:rPr lang="en-US" dirty="0" err="1"/>
              <a:t>trong</a:t>
            </a:r>
            <a:r>
              <a:rPr lang="en-US" dirty="0"/>
              <a:t> </a:t>
            </a:r>
            <a:r>
              <a:rPr lang="en-US" dirty="0" err="1"/>
              <a:t>công</a:t>
            </a:r>
            <a:r>
              <a:rPr lang="en-US" dirty="0"/>
              <a:t> </a:t>
            </a:r>
            <a:r>
              <a:rPr lang="en-US" dirty="0" smtClean="0"/>
              <a:t>ty</a:t>
            </a:r>
          </a:p>
          <a:p>
            <a:pPr marL="285750" lvl="0" indent="-285750" algn="just">
              <a:lnSpc>
                <a:spcPct val="150000"/>
              </a:lnSpc>
              <a:buFont typeface="Arial" panose="020B0604020202020204" pitchFamily="34" charset="0"/>
              <a:buChar char="•"/>
            </a:pPr>
            <a:r>
              <a:rPr lang="en-US" dirty="0" err="1" smtClean="0"/>
              <a:t>Quản</a:t>
            </a:r>
            <a:r>
              <a:rPr lang="en-US" dirty="0" smtClean="0"/>
              <a:t> </a:t>
            </a:r>
            <a:r>
              <a:rPr lang="en-US" dirty="0" err="1"/>
              <a:t>lý</a:t>
            </a:r>
            <a:r>
              <a:rPr lang="en-US" dirty="0"/>
              <a:t> </a:t>
            </a:r>
            <a:r>
              <a:rPr lang="en-US" dirty="0" err="1"/>
              <a:t>lương</a:t>
            </a:r>
            <a:r>
              <a:rPr lang="en-US" dirty="0"/>
              <a:t> </a:t>
            </a:r>
            <a:r>
              <a:rPr lang="en-US" dirty="0" err="1"/>
              <a:t>của</a:t>
            </a:r>
            <a:r>
              <a:rPr lang="en-US" dirty="0"/>
              <a:t> </a:t>
            </a:r>
            <a:r>
              <a:rPr lang="en-US" dirty="0" err="1"/>
              <a:t>nhân</a:t>
            </a:r>
            <a:r>
              <a:rPr lang="en-US" dirty="0"/>
              <a:t> </a:t>
            </a:r>
            <a:r>
              <a:rPr lang="en-US" dirty="0" err="1"/>
              <a:t>viên</a:t>
            </a:r>
            <a:r>
              <a:rPr lang="en-US" dirty="0"/>
              <a:t> </a:t>
            </a:r>
            <a:r>
              <a:rPr lang="en-US" dirty="0" err="1"/>
              <a:t>trong</a:t>
            </a:r>
            <a:r>
              <a:rPr lang="en-US" dirty="0"/>
              <a:t> </a:t>
            </a:r>
            <a:r>
              <a:rPr lang="en-US" dirty="0" err="1"/>
              <a:t>công</a:t>
            </a:r>
            <a:r>
              <a:rPr lang="en-US" dirty="0"/>
              <a:t> ty</a:t>
            </a:r>
          </a:p>
          <a:p>
            <a:pPr lvl="0"/>
            <a:endParaRPr lang="en-US" dirty="0"/>
          </a:p>
        </p:txBody>
      </p:sp>
      <p:pic>
        <p:nvPicPr>
          <p:cNvPr id="2" name="Picture 1"/>
          <p:cNvPicPr>
            <a:picLocks noChangeAspect="1"/>
          </p:cNvPicPr>
          <p:nvPr/>
        </p:nvPicPr>
        <p:blipFill>
          <a:blip r:embed="rId3"/>
          <a:stretch>
            <a:fillRect/>
          </a:stretch>
        </p:blipFill>
        <p:spPr>
          <a:xfrm>
            <a:off x="4724400" y="1965960"/>
            <a:ext cx="4419600" cy="2532734"/>
          </a:xfrm>
          <a:prstGeom prst="rect">
            <a:avLst/>
          </a:prstGeom>
        </p:spPr>
      </p:pic>
      <p:sp>
        <p:nvSpPr>
          <p:cNvPr id="7" name="TextBox 6"/>
          <p:cNvSpPr txBox="1"/>
          <p:nvPr/>
        </p:nvSpPr>
        <p:spPr>
          <a:xfrm>
            <a:off x="533400" y="2920378"/>
            <a:ext cx="4538932" cy="1923604"/>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Ø"/>
            </a:pP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nhân</a:t>
            </a:r>
            <a:r>
              <a:rPr lang="en-US" dirty="0"/>
              <a:t> </a:t>
            </a:r>
            <a:r>
              <a:rPr lang="en-US" dirty="0" err="1"/>
              <a:t>sự</a:t>
            </a:r>
            <a:r>
              <a:rPr lang="en-US" dirty="0"/>
              <a:t> </a:t>
            </a:r>
            <a:r>
              <a:rPr lang="en-US" dirty="0" err="1"/>
              <a:t>để</a:t>
            </a:r>
            <a:r>
              <a:rPr lang="en-US" dirty="0"/>
              <a:t> </a:t>
            </a:r>
            <a:r>
              <a:rPr lang="en-US" dirty="0" err="1"/>
              <a:t>phục</a:t>
            </a:r>
            <a:r>
              <a:rPr lang="en-US" dirty="0"/>
              <a:t> </a:t>
            </a:r>
            <a:r>
              <a:rPr lang="en-US" dirty="0" err="1"/>
              <a:t>vụ</a:t>
            </a:r>
            <a:r>
              <a:rPr lang="en-US" dirty="0"/>
              <a:t> </a:t>
            </a:r>
            <a:r>
              <a:rPr lang="en-US" dirty="0" err="1"/>
              <a:t>cho</a:t>
            </a:r>
            <a:r>
              <a:rPr lang="en-US" dirty="0"/>
              <a:t> </a:t>
            </a:r>
            <a:r>
              <a:rPr lang="en-US" dirty="0" err="1"/>
              <a:t>công</a:t>
            </a:r>
            <a:r>
              <a:rPr lang="en-US" dirty="0"/>
              <a:t> </a:t>
            </a:r>
            <a:r>
              <a:rPr lang="en-US" dirty="0" err="1"/>
              <a:t>tác</a:t>
            </a:r>
            <a:r>
              <a:rPr lang="en-US" dirty="0"/>
              <a:t> </a:t>
            </a:r>
            <a:r>
              <a:rPr lang="en-US" dirty="0" err="1"/>
              <a:t>quản</a:t>
            </a:r>
            <a:r>
              <a:rPr lang="en-US" dirty="0"/>
              <a:t> </a:t>
            </a:r>
            <a:r>
              <a:rPr lang="en-US" dirty="0" err="1"/>
              <a:t>lý</a:t>
            </a:r>
            <a:r>
              <a:rPr lang="en-US" dirty="0"/>
              <a:t> </a:t>
            </a:r>
            <a:r>
              <a:rPr lang="en-US" dirty="0" err="1"/>
              <a:t>nhân</a:t>
            </a:r>
            <a:r>
              <a:rPr lang="en-US" dirty="0"/>
              <a:t> </a:t>
            </a:r>
            <a:r>
              <a:rPr lang="en-US" dirty="0" err="1"/>
              <a:t>sự</a:t>
            </a:r>
            <a:r>
              <a:rPr lang="en-US" dirty="0"/>
              <a:t>, </a:t>
            </a:r>
            <a:r>
              <a:rPr lang="en-US" b="1" i="1" dirty="0"/>
              <a:t>Admin</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bao</a:t>
            </a:r>
            <a:r>
              <a:rPr lang="en-US" dirty="0"/>
              <a:t> </a:t>
            </a:r>
            <a:r>
              <a:rPr lang="en-US" dirty="0" err="1"/>
              <a:t>quát</a:t>
            </a:r>
            <a:r>
              <a:rPr lang="en-US" dirty="0"/>
              <a:t> </a:t>
            </a:r>
            <a:r>
              <a:rPr lang="en-US" dirty="0" err="1"/>
              <a:t>và</a:t>
            </a:r>
            <a:r>
              <a:rPr lang="en-US" dirty="0"/>
              <a:t> </a:t>
            </a:r>
            <a:r>
              <a:rPr lang="en-US" dirty="0" err="1"/>
              <a:t>điều</a:t>
            </a:r>
            <a:r>
              <a:rPr lang="en-US" dirty="0"/>
              <a:t> </a:t>
            </a:r>
            <a:r>
              <a:rPr lang="en-US" dirty="0" err="1"/>
              <a:t>chỉnh</a:t>
            </a:r>
            <a:r>
              <a:rPr lang="en-US" dirty="0"/>
              <a:t> </a:t>
            </a:r>
            <a:r>
              <a:rPr lang="en-US" dirty="0" err="1"/>
              <a:t>nhân</a:t>
            </a:r>
            <a:r>
              <a:rPr lang="en-US" dirty="0"/>
              <a:t> </a:t>
            </a:r>
            <a:r>
              <a:rPr lang="en-US" dirty="0" err="1"/>
              <a:t>sự</a:t>
            </a:r>
            <a:r>
              <a:rPr lang="en-US" dirty="0"/>
              <a:t>. </a:t>
            </a:r>
            <a:r>
              <a:rPr lang="en-US" dirty="0" err="1"/>
              <a:t>Các</a:t>
            </a:r>
            <a:r>
              <a:rPr lang="en-US" dirty="0"/>
              <a:t> </a:t>
            </a:r>
            <a:r>
              <a:rPr lang="en-US" dirty="0" err="1"/>
              <a:t>khâu</a:t>
            </a:r>
            <a:r>
              <a:rPr lang="en-US" dirty="0"/>
              <a:t> </a:t>
            </a:r>
            <a:r>
              <a:rPr lang="en-US" dirty="0" err="1"/>
              <a:t>chuyên</a:t>
            </a:r>
            <a:r>
              <a:rPr lang="en-US" dirty="0"/>
              <a:t> </a:t>
            </a:r>
            <a:r>
              <a:rPr lang="en-US" dirty="0" err="1"/>
              <a:t>trách</a:t>
            </a:r>
            <a:r>
              <a:rPr lang="en-US" dirty="0"/>
              <a:t> </a:t>
            </a:r>
            <a:r>
              <a:rPr lang="en-US" dirty="0" err="1"/>
              <a:t>khác</a:t>
            </a:r>
            <a:r>
              <a:rPr lang="en-US" dirty="0"/>
              <a:t> </a:t>
            </a:r>
            <a:r>
              <a:rPr lang="en-US" dirty="0" err="1"/>
              <a:t>của</a:t>
            </a:r>
            <a:r>
              <a:rPr lang="en-US" dirty="0"/>
              <a:t> </a:t>
            </a:r>
            <a:r>
              <a:rPr lang="en-US" dirty="0" err="1"/>
              <a:t>nhân</a:t>
            </a:r>
            <a:r>
              <a:rPr lang="en-US" dirty="0"/>
              <a:t> </a:t>
            </a:r>
            <a:r>
              <a:rPr lang="en-US" dirty="0" err="1"/>
              <a:t>sự</a:t>
            </a:r>
            <a:r>
              <a:rPr lang="en-US" dirty="0"/>
              <a:t> </a:t>
            </a:r>
            <a:r>
              <a:rPr lang="en-US" dirty="0" err="1"/>
              <a:t>sẽ</a:t>
            </a:r>
            <a:r>
              <a:rPr lang="en-US" dirty="0"/>
              <a:t> do </a:t>
            </a:r>
            <a:r>
              <a:rPr lang="en-US" b="1" i="1" dirty="0" err="1"/>
              <a:t>Nhân</a:t>
            </a:r>
            <a:r>
              <a:rPr lang="en-US" b="1" i="1" dirty="0"/>
              <a:t> </a:t>
            </a:r>
            <a:r>
              <a:rPr lang="en-US" b="1" i="1" dirty="0" err="1"/>
              <a:t>viên</a:t>
            </a:r>
            <a:r>
              <a:rPr lang="en-US" b="1" i="1" dirty="0"/>
              <a:t> </a:t>
            </a:r>
            <a:r>
              <a:rPr lang="en-US" b="1" i="1" dirty="0" err="1"/>
              <a:t>nhân</a:t>
            </a:r>
            <a:r>
              <a:rPr lang="en-US" b="1" i="1" dirty="0"/>
              <a:t> </a:t>
            </a:r>
            <a:r>
              <a:rPr lang="en-US" b="1" i="1" dirty="0" err="1"/>
              <a:t>sự</a:t>
            </a:r>
            <a:r>
              <a:rPr lang="en-US" dirty="0"/>
              <a:t> </a:t>
            </a:r>
            <a:r>
              <a:rPr lang="en-US" dirty="0" err="1"/>
              <a:t>đảm</a:t>
            </a:r>
            <a:r>
              <a:rPr lang="en-US" dirty="0"/>
              <a:t> </a:t>
            </a:r>
            <a:r>
              <a:rPr lang="en-US" dirty="0" err="1"/>
              <a:t>nhiệm</a:t>
            </a:r>
            <a:r>
              <a:rPr lang="en-US" dirty="0"/>
              <a:t>.</a:t>
            </a:r>
          </a:p>
          <a:p>
            <a:endParaRPr lang="en-US" dirty="0"/>
          </a:p>
        </p:txBody>
      </p:sp>
    </p:spTree>
    <p:extLst>
      <p:ext uri="{BB962C8B-B14F-4D97-AF65-F5344CB8AC3E}">
        <p14:creationId xmlns:p14="http://schemas.microsoft.com/office/powerpoint/2010/main" val="4054558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Shape 659"/>
          <p:cNvSpPr txBox="1">
            <a:spLocks noGrp="1"/>
          </p:cNvSpPr>
          <p:nvPr>
            <p:ph type="title"/>
          </p:nvPr>
        </p:nvSpPr>
        <p:spPr>
          <a:xfrm>
            <a:off x="1098207" y="1146348"/>
            <a:ext cx="6996600" cy="715800"/>
          </a:xfrm>
          <a:prstGeom prst="rect">
            <a:avLst/>
          </a:prstGeom>
        </p:spPr>
        <p:txBody>
          <a:bodyPr lIns="91425" tIns="91425" rIns="91425" bIns="91425" anchor="b" anchorCtr="0">
            <a:noAutofit/>
          </a:bodyPr>
          <a:lstStyle/>
          <a:p>
            <a:pPr lvl="0"/>
            <a:r>
              <a:rPr lang="en" sz="3200" dirty="0" smtClean="0">
                <a:latin typeface="Cambria Math" panose="02040503050406030204" pitchFamily="18" charset="0"/>
                <a:ea typeface="Cambria Math" panose="02040503050406030204" pitchFamily="18" charset="0"/>
                <a:cs typeface="Segoe UI Historic" panose="020B0502040204020203" pitchFamily="34" charset="0"/>
              </a:rPr>
              <a:t>NỘI DUNG BÁO CÁO:</a:t>
            </a:r>
            <a:endParaRPr lang="en" sz="3200" dirty="0"/>
          </a:p>
        </p:txBody>
      </p:sp>
      <p:sp>
        <p:nvSpPr>
          <p:cNvPr id="660" name="Shape 660"/>
          <p:cNvSpPr/>
          <p:nvPr/>
        </p:nvSpPr>
        <p:spPr>
          <a:xfrm>
            <a:off x="593815" y="2168872"/>
            <a:ext cx="2807999" cy="1325100"/>
          </a:xfrm>
          <a:prstGeom prst="homePlate">
            <a:avLst>
              <a:gd name="adj" fmla="val 30129"/>
            </a:avLst>
          </a:prstGeom>
          <a:solidFill>
            <a:srgbClr val="AFF000"/>
          </a:solidFill>
          <a:ln>
            <a:noFill/>
          </a:ln>
        </p:spPr>
        <p:txBody>
          <a:bodyPr lIns="91425" tIns="91425" rIns="91425" bIns="91425" anchor="ctr" anchorCtr="0">
            <a:noAutofit/>
          </a:bodyPr>
          <a:lstStyle/>
          <a:p>
            <a:pPr lvl="0" algn="ctr" rtl="0">
              <a:spcBef>
                <a:spcPts val="0"/>
              </a:spcBef>
              <a:buNone/>
            </a:pPr>
            <a:r>
              <a:rPr lang="en" sz="1800" b="1" dirty="0" smtClean="0">
                <a:solidFill>
                  <a:srgbClr val="FFFFFF"/>
                </a:solidFill>
                <a:latin typeface="+mn-lt"/>
                <a:ea typeface="Source Sans Pro"/>
                <a:cs typeface="Source Sans Pro"/>
                <a:sym typeface="Source Sans Pro"/>
              </a:rPr>
              <a:t>PHẦN I: </a:t>
            </a:r>
          </a:p>
          <a:p>
            <a:pPr lvl="0" algn="ctr" rtl="0">
              <a:spcBef>
                <a:spcPts val="0"/>
              </a:spcBef>
              <a:buNone/>
            </a:pPr>
            <a:r>
              <a:rPr lang="en" sz="1800" b="1" dirty="0" smtClean="0">
                <a:solidFill>
                  <a:srgbClr val="FFFFFF"/>
                </a:solidFill>
                <a:latin typeface="+mn-lt"/>
                <a:ea typeface="Source Sans Pro"/>
                <a:cs typeface="Source Sans Pro"/>
                <a:sym typeface="Source Sans Pro"/>
              </a:rPr>
              <a:t>Tổng quan về nghề nghiệp và đơn vị thực tập</a:t>
            </a:r>
            <a:endParaRPr lang="en" sz="1800" b="1" dirty="0">
              <a:solidFill>
                <a:srgbClr val="FFFFFF"/>
              </a:solidFill>
              <a:latin typeface="+mn-lt"/>
              <a:ea typeface="Source Sans Pro"/>
              <a:cs typeface="Source Sans Pro"/>
              <a:sym typeface="Source Sans Pro"/>
            </a:endParaRPr>
          </a:p>
        </p:txBody>
      </p:sp>
      <p:sp>
        <p:nvSpPr>
          <p:cNvPr id="661" name="Shape 661"/>
          <p:cNvSpPr/>
          <p:nvPr/>
        </p:nvSpPr>
        <p:spPr>
          <a:xfrm>
            <a:off x="3165508" y="2168872"/>
            <a:ext cx="2861999" cy="1325100"/>
          </a:xfrm>
          <a:prstGeom prst="chevron">
            <a:avLst>
              <a:gd name="adj" fmla="val 29853"/>
            </a:avLst>
          </a:prstGeom>
          <a:solidFill>
            <a:srgbClr val="00CEF6"/>
          </a:solidFill>
          <a:ln>
            <a:noFill/>
          </a:ln>
        </p:spPr>
        <p:txBody>
          <a:bodyPr lIns="91425" tIns="91425" rIns="91425" bIns="91425" anchor="ctr" anchorCtr="0">
            <a:noAutofit/>
          </a:bodyPr>
          <a:lstStyle/>
          <a:p>
            <a:pPr lvl="0" algn="ctr" rtl="0">
              <a:spcBef>
                <a:spcPts val="0"/>
              </a:spcBef>
              <a:buNone/>
            </a:pPr>
            <a:r>
              <a:rPr lang="en" sz="1800" b="1" dirty="0" smtClean="0">
                <a:solidFill>
                  <a:srgbClr val="FFFFFF"/>
                </a:solidFill>
                <a:latin typeface="+mn-lt"/>
                <a:ea typeface="Source Sans Pro"/>
                <a:cs typeface="Source Sans Pro"/>
                <a:sym typeface="Source Sans Pro"/>
              </a:rPr>
              <a:t>PHẦN II: </a:t>
            </a:r>
          </a:p>
          <a:p>
            <a:pPr lvl="0" algn="ctr" rtl="0">
              <a:spcBef>
                <a:spcPts val="0"/>
              </a:spcBef>
              <a:buNone/>
            </a:pPr>
            <a:r>
              <a:rPr lang="en" sz="1800" b="1" dirty="0" smtClean="0">
                <a:solidFill>
                  <a:srgbClr val="FFFFFF"/>
                </a:solidFill>
                <a:latin typeface="+mn-lt"/>
                <a:ea typeface="Source Sans Pro"/>
                <a:cs typeface="Source Sans Pro"/>
                <a:sym typeface="Source Sans Pro"/>
              </a:rPr>
              <a:t>Tổng quan về cơ sở lý thuyết</a:t>
            </a:r>
            <a:endParaRPr lang="en" sz="1800" b="1" dirty="0">
              <a:solidFill>
                <a:srgbClr val="FFFFFF"/>
              </a:solidFill>
              <a:latin typeface="+mn-lt"/>
              <a:ea typeface="Source Sans Pro"/>
              <a:cs typeface="Source Sans Pro"/>
              <a:sym typeface="Source Sans Pro"/>
            </a:endParaRPr>
          </a:p>
        </p:txBody>
      </p:sp>
      <p:sp>
        <p:nvSpPr>
          <p:cNvPr id="662" name="Shape 662"/>
          <p:cNvSpPr/>
          <p:nvPr/>
        </p:nvSpPr>
        <p:spPr>
          <a:xfrm>
            <a:off x="5783581" y="2168872"/>
            <a:ext cx="2901334" cy="1325100"/>
          </a:xfrm>
          <a:prstGeom prst="chevron">
            <a:avLst>
              <a:gd name="adj" fmla="val 29853"/>
            </a:avLst>
          </a:prstGeom>
          <a:solidFill>
            <a:srgbClr val="3C78D8"/>
          </a:solidFill>
          <a:ln>
            <a:noFill/>
          </a:ln>
        </p:spPr>
        <p:txBody>
          <a:bodyPr lIns="91425" tIns="91425" rIns="91425" bIns="91425" anchor="ctr" anchorCtr="0">
            <a:noAutofit/>
          </a:bodyPr>
          <a:lstStyle/>
          <a:p>
            <a:pPr lvl="0" algn="ctr" rtl="0">
              <a:spcBef>
                <a:spcPts val="0"/>
              </a:spcBef>
              <a:buNone/>
            </a:pPr>
            <a:r>
              <a:rPr lang="en" sz="1800" b="1" dirty="0" smtClean="0">
                <a:solidFill>
                  <a:srgbClr val="FFFFFF"/>
                </a:solidFill>
                <a:latin typeface="+mn-lt"/>
                <a:ea typeface="Source Sans Pro"/>
                <a:cs typeface="Source Sans Pro"/>
                <a:sym typeface="Source Sans Pro"/>
              </a:rPr>
              <a:t>PHẦN III: </a:t>
            </a:r>
          </a:p>
          <a:p>
            <a:pPr lvl="0" algn="ctr" rtl="0">
              <a:spcBef>
                <a:spcPts val="0"/>
              </a:spcBef>
              <a:buNone/>
            </a:pPr>
            <a:r>
              <a:rPr lang="en" sz="1800" b="1" dirty="0" smtClean="0">
                <a:solidFill>
                  <a:srgbClr val="FFFFFF"/>
                </a:solidFill>
                <a:latin typeface="+mn-lt"/>
                <a:ea typeface="Source Sans Pro"/>
                <a:cs typeface="Source Sans Pro"/>
                <a:sym typeface="Source Sans Pro"/>
              </a:rPr>
              <a:t>Triển khai và kết quả thu được</a:t>
            </a:r>
            <a:endParaRPr lang="en" sz="1800" b="1" dirty="0">
              <a:solidFill>
                <a:srgbClr val="FFFFFF"/>
              </a:solidFill>
              <a:latin typeface="+mn-lt"/>
              <a:ea typeface="Source Sans Pro"/>
              <a:cs typeface="Source Sans Pro"/>
              <a:sym typeface="Source Sans Pro"/>
            </a:endParaRPr>
          </a:p>
        </p:txBody>
      </p:sp>
      <p:sp>
        <p:nvSpPr>
          <p:cNvPr id="9" name="TextBox 8"/>
          <p:cNvSpPr txBox="1"/>
          <p:nvPr/>
        </p:nvSpPr>
        <p:spPr>
          <a:xfrm>
            <a:off x="464820" y="485155"/>
            <a:ext cx="4450080" cy="338554"/>
          </a:xfrm>
          <a:prstGeom prst="rect">
            <a:avLst/>
          </a:prstGeom>
          <a:noFill/>
        </p:spPr>
        <p:txBody>
          <a:bodyPr wrap="square" rtlCol="0">
            <a:spAutoFit/>
          </a:bodyPr>
          <a:lstStyle/>
          <a:p>
            <a:r>
              <a:rPr lang="en-US" sz="1600" b="1" dirty="0" smtClean="0"/>
              <a:t>BÁO CÁO THỰC TẬP NGHỀ NGHIỆP:</a:t>
            </a:r>
            <a:endParaRPr lang="en-US" sz="1600" b="1"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0"/>
                                        </p:tgtEl>
                                        <p:attrNameLst>
                                          <p:attrName>style.visibility</p:attrName>
                                        </p:attrNameLst>
                                      </p:cBhvr>
                                      <p:to>
                                        <p:strVal val="visible"/>
                                      </p:to>
                                    </p:set>
                                    <p:animEffect transition="in" filter="fade">
                                      <p:cBhvr>
                                        <p:cTn id="7" dur="1000"/>
                                        <p:tgtEl>
                                          <p:spTgt spid="660"/>
                                        </p:tgtEl>
                                      </p:cBhvr>
                                    </p:animEffect>
                                    <p:anim calcmode="lin" valueType="num">
                                      <p:cBhvr>
                                        <p:cTn id="8" dur="1000" fill="hold"/>
                                        <p:tgtEl>
                                          <p:spTgt spid="660"/>
                                        </p:tgtEl>
                                        <p:attrNameLst>
                                          <p:attrName>ppt_x</p:attrName>
                                        </p:attrNameLst>
                                      </p:cBhvr>
                                      <p:tavLst>
                                        <p:tav tm="0">
                                          <p:val>
                                            <p:strVal val="#ppt_x"/>
                                          </p:val>
                                        </p:tav>
                                        <p:tav tm="100000">
                                          <p:val>
                                            <p:strVal val="#ppt_x"/>
                                          </p:val>
                                        </p:tav>
                                      </p:tavLst>
                                    </p:anim>
                                    <p:anim calcmode="lin" valueType="num">
                                      <p:cBhvr>
                                        <p:cTn id="9" dur="1000" fill="hold"/>
                                        <p:tgtEl>
                                          <p:spTgt spid="66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61"/>
                                        </p:tgtEl>
                                        <p:attrNameLst>
                                          <p:attrName>style.visibility</p:attrName>
                                        </p:attrNameLst>
                                      </p:cBhvr>
                                      <p:to>
                                        <p:strVal val="visible"/>
                                      </p:to>
                                    </p:set>
                                    <p:animEffect transition="in" filter="fade">
                                      <p:cBhvr>
                                        <p:cTn id="14" dur="1000"/>
                                        <p:tgtEl>
                                          <p:spTgt spid="661"/>
                                        </p:tgtEl>
                                      </p:cBhvr>
                                    </p:animEffect>
                                    <p:anim calcmode="lin" valueType="num">
                                      <p:cBhvr>
                                        <p:cTn id="15" dur="1000" fill="hold"/>
                                        <p:tgtEl>
                                          <p:spTgt spid="661"/>
                                        </p:tgtEl>
                                        <p:attrNameLst>
                                          <p:attrName>ppt_x</p:attrName>
                                        </p:attrNameLst>
                                      </p:cBhvr>
                                      <p:tavLst>
                                        <p:tav tm="0">
                                          <p:val>
                                            <p:strVal val="#ppt_x"/>
                                          </p:val>
                                        </p:tav>
                                        <p:tav tm="100000">
                                          <p:val>
                                            <p:strVal val="#ppt_x"/>
                                          </p:val>
                                        </p:tav>
                                      </p:tavLst>
                                    </p:anim>
                                    <p:anim calcmode="lin" valueType="num">
                                      <p:cBhvr>
                                        <p:cTn id="16" dur="1000" fill="hold"/>
                                        <p:tgtEl>
                                          <p:spTgt spid="66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62"/>
                                        </p:tgtEl>
                                        <p:attrNameLst>
                                          <p:attrName>style.visibility</p:attrName>
                                        </p:attrNameLst>
                                      </p:cBhvr>
                                      <p:to>
                                        <p:strVal val="visible"/>
                                      </p:to>
                                    </p:set>
                                    <p:animEffect transition="in" filter="fade">
                                      <p:cBhvr>
                                        <p:cTn id="21" dur="1000"/>
                                        <p:tgtEl>
                                          <p:spTgt spid="662"/>
                                        </p:tgtEl>
                                      </p:cBhvr>
                                    </p:animEffect>
                                    <p:anim calcmode="lin" valueType="num">
                                      <p:cBhvr>
                                        <p:cTn id="22" dur="1000" fill="hold"/>
                                        <p:tgtEl>
                                          <p:spTgt spid="662"/>
                                        </p:tgtEl>
                                        <p:attrNameLst>
                                          <p:attrName>ppt_x</p:attrName>
                                        </p:attrNameLst>
                                      </p:cBhvr>
                                      <p:tavLst>
                                        <p:tav tm="0">
                                          <p:val>
                                            <p:strVal val="#ppt_x"/>
                                          </p:val>
                                        </p:tav>
                                        <p:tav tm="100000">
                                          <p:val>
                                            <p:strVal val="#ppt_x"/>
                                          </p:val>
                                        </p:tav>
                                      </p:tavLst>
                                    </p:anim>
                                    <p:anim calcmode="lin" valueType="num">
                                      <p:cBhvr>
                                        <p:cTn id="23" dur="1000" fill="hold"/>
                                        <p:tgtEl>
                                          <p:spTgt spid="6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 grpId="0" animBg="1"/>
      <p:bldP spid="661" grpId="0" animBg="1"/>
      <p:bldP spid="66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12774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3.2 Bảng câu hỏi</a:t>
            </a:r>
            <a:endParaRPr lang="en" sz="2400" dirty="0"/>
          </a:p>
        </p:txBody>
      </p:sp>
      <p:graphicFrame>
        <p:nvGraphicFramePr>
          <p:cNvPr id="12" name="Table 11"/>
          <p:cNvGraphicFramePr>
            <a:graphicFrameLocks noGrp="1"/>
          </p:cNvGraphicFramePr>
          <p:nvPr>
            <p:extLst>
              <p:ext uri="{D42A27DB-BD31-4B8C-83A1-F6EECF244321}">
                <p14:modId xmlns:p14="http://schemas.microsoft.com/office/powerpoint/2010/main" val="4008291264"/>
              </p:ext>
            </p:extLst>
          </p:nvPr>
        </p:nvGraphicFramePr>
        <p:xfrm>
          <a:off x="220980" y="545182"/>
          <a:ext cx="8671560" cy="4247798"/>
        </p:xfrm>
        <a:graphic>
          <a:graphicData uri="http://schemas.openxmlformats.org/drawingml/2006/table">
            <a:tbl>
              <a:tblPr firstRow="1" bandRow="1">
                <a:tableStyleId>{9064341A-4EE2-4885-B17D-4086B769AF5B}</a:tableStyleId>
              </a:tblPr>
              <a:tblGrid>
                <a:gridCol w="1161015">
                  <a:extLst>
                    <a:ext uri="{9D8B030D-6E8A-4147-A177-3AD203B41FA5}">
                      <a16:colId xmlns:a16="http://schemas.microsoft.com/office/drawing/2014/main" val="1753764700"/>
                    </a:ext>
                  </a:extLst>
                </a:gridCol>
                <a:gridCol w="7510545">
                  <a:extLst>
                    <a:ext uri="{9D8B030D-6E8A-4147-A177-3AD203B41FA5}">
                      <a16:colId xmlns:a16="http://schemas.microsoft.com/office/drawing/2014/main" val="1110139912"/>
                    </a:ext>
                  </a:extLst>
                </a:gridCol>
              </a:tblGrid>
              <a:tr h="315878">
                <a:tc>
                  <a:txBody>
                    <a:bodyPr/>
                    <a:lstStyle/>
                    <a:p>
                      <a:pPr algn="ctr"/>
                      <a:r>
                        <a:rPr lang="en-US" b="1" i="1" dirty="0" err="1" smtClean="0"/>
                        <a:t>Đối</a:t>
                      </a:r>
                      <a:r>
                        <a:rPr lang="en-US" b="1" i="1" baseline="0" dirty="0" smtClean="0"/>
                        <a:t> </a:t>
                      </a:r>
                      <a:r>
                        <a:rPr lang="en-US" b="1" i="1" baseline="0" dirty="0" err="1" smtClean="0"/>
                        <a:t>tượng</a:t>
                      </a:r>
                      <a:endParaRPr lang="en-US" b="1" i="1" dirty="0"/>
                    </a:p>
                  </a:txBody>
                  <a:tcPr>
                    <a:solidFill>
                      <a:schemeClr val="accent3">
                        <a:lumMod val="40000"/>
                        <a:lumOff val="60000"/>
                      </a:schemeClr>
                    </a:solidFill>
                  </a:tcPr>
                </a:tc>
                <a:tc>
                  <a:txBody>
                    <a:bodyPr/>
                    <a:lstStyle/>
                    <a:p>
                      <a:pPr algn="ctr"/>
                      <a:r>
                        <a:rPr lang="en-US" b="1" i="1" dirty="0" err="1" smtClean="0"/>
                        <a:t>Câu</a:t>
                      </a:r>
                      <a:r>
                        <a:rPr lang="en-US" b="1" i="1" baseline="0" dirty="0" smtClean="0"/>
                        <a:t> </a:t>
                      </a:r>
                      <a:r>
                        <a:rPr lang="en-US" b="1" i="1" baseline="0" dirty="0" err="1" smtClean="0"/>
                        <a:t>hỏi</a:t>
                      </a:r>
                      <a:endParaRPr lang="en-US" b="1" i="1" dirty="0"/>
                    </a:p>
                  </a:txBody>
                  <a:tcPr>
                    <a:solidFill>
                      <a:schemeClr val="accent3">
                        <a:lumMod val="40000"/>
                        <a:lumOff val="60000"/>
                      </a:schemeClr>
                    </a:solidFill>
                  </a:tcPr>
                </a:tc>
                <a:extLst>
                  <a:ext uri="{0D108BD9-81ED-4DB2-BD59-A6C34878D82A}">
                    <a16:rowId xmlns:a16="http://schemas.microsoft.com/office/drawing/2014/main" val="2564973163"/>
                  </a:ext>
                </a:extLst>
              </a:tr>
              <a:tr h="3850211">
                <a:tc>
                  <a:txBody>
                    <a:bodyPr/>
                    <a:lstStyle/>
                    <a:p>
                      <a:r>
                        <a:rPr lang="en-US" dirty="0" smtClean="0"/>
                        <a:t>Admin</a:t>
                      </a:r>
                      <a:endParaRPr lang="en-US" dirty="0"/>
                    </a:p>
                  </a:txBody>
                  <a:tcPr/>
                </a:tc>
                <a:tc>
                  <a:txBody>
                    <a:bodyPr/>
                    <a:lstStyle/>
                    <a:p>
                      <a:pPr rtl="0"/>
                      <a:r>
                        <a:rPr lang="vi-VN" sz="1400" b="0" i="0" u="none" strike="noStrike" cap="none" dirty="0" smtClean="0">
                          <a:solidFill>
                            <a:schemeClr val="tx1"/>
                          </a:solidFill>
                          <a:effectLst/>
                          <a:latin typeface="+mn-lt"/>
                          <a:ea typeface="+mn-ea"/>
                          <a:cs typeface="+mn-cs"/>
                          <a:sym typeface="Arial"/>
                          <a:rtl val="0"/>
                        </a:rPr>
                        <a:t> Bạn muốn kiểm soát danh sách người tham gia vào hệ thống không?</a:t>
                      </a:r>
                      <a:endParaRPr lang="vi-VN" b="0" dirty="0" smtClean="0">
                        <a:effectLst/>
                      </a:endParaRPr>
                    </a:p>
                    <a:p>
                      <a:pPr rtl="0"/>
                      <a:r>
                        <a:rPr lang="vi-VN" sz="1400" b="0" i="0" u="none" strike="noStrike" cap="none" dirty="0" smtClean="0">
                          <a:solidFill>
                            <a:schemeClr val="tx1"/>
                          </a:solidFill>
                          <a:effectLst/>
                          <a:latin typeface="+mn-lt"/>
                          <a:ea typeface="+mn-ea"/>
                          <a:cs typeface="+mn-cs"/>
                          <a:sym typeface="Arial"/>
                          <a:rtl val="0"/>
                        </a:rPr>
                        <a:t>- Bạn có muốn khởi tạo và quản lý người tài khoản người dùng? </a:t>
                      </a:r>
                      <a:r>
                        <a:rPr lang="vi-VN" sz="1400" b="0" i="1" u="none" strike="noStrike" cap="none" dirty="0" smtClean="0">
                          <a:solidFill>
                            <a:schemeClr val="tx1"/>
                          </a:solidFill>
                          <a:effectLst/>
                          <a:latin typeface="+mn-lt"/>
                          <a:ea typeface="+mn-ea"/>
                          <a:cs typeface="+mn-cs"/>
                          <a:sym typeface="Arial"/>
                          <a:rtl val="0"/>
                        </a:rPr>
                        <a:t>(quản lý, chỉnh sửa thông tin, phân quyền và chỉnh sửa quyền cho tài khoản người dùng, khóa tài khoản khi nhân viên nghỉ tạm thời hoặc thôi việc, xóa tài khoản ra khỏi hệ thống…)</a:t>
                      </a:r>
                      <a:endParaRPr lang="vi-VN" b="0" dirty="0" smtClean="0">
                        <a:effectLst/>
                      </a:endParaRPr>
                    </a:p>
                    <a:p>
                      <a:pPr rtl="0"/>
                      <a:r>
                        <a:rPr lang="vi-VN" sz="1400" b="0" i="0" u="none" strike="noStrike" cap="none" dirty="0" smtClean="0">
                          <a:solidFill>
                            <a:schemeClr val="tx1"/>
                          </a:solidFill>
                          <a:effectLst/>
                          <a:latin typeface="+mn-lt"/>
                          <a:ea typeface="+mn-ea"/>
                          <a:cs typeface="+mn-cs"/>
                          <a:sym typeface="Arial"/>
                          <a:rtl val="0"/>
                        </a:rPr>
                        <a:t>- Bạn có muốn phân quyền sử dụng cho nhân viên nhân sự để họ có thể xem, tạo mới hay sửa xóa cho các đối tượng không?</a:t>
                      </a:r>
                      <a:endParaRPr lang="vi-VN" b="0" dirty="0" smtClean="0">
                        <a:effectLst/>
                      </a:endParaRPr>
                    </a:p>
                    <a:p>
                      <a:pPr rtl="0"/>
                      <a:r>
                        <a:rPr lang="vi-VN" sz="1400" b="0" i="0" u="none" strike="noStrike" cap="none" dirty="0" smtClean="0">
                          <a:solidFill>
                            <a:schemeClr val="tx1"/>
                          </a:solidFill>
                          <a:effectLst/>
                          <a:latin typeface="+mn-lt"/>
                          <a:ea typeface="+mn-ea"/>
                          <a:cs typeface="+mn-cs"/>
                          <a:sym typeface="Arial"/>
                          <a:rtl val="0"/>
                        </a:rPr>
                        <a:t>- Bạn có muốn lưu trữ các văn bản, hồ sơ, thông báo, quyết định liên quan đến nhân viên trên hệ thống không?</a:t>
                      </a:r>
                      <a:endParaRPr lang="vi-VN" b="0" dirty="0" smtClean="0">
                        <a:effectLst/>
                      </a:endParaRPr>
                    </a:p>
                    <a:p>
                      <a:pPr rtl="0"/>
                      <a:r>
                        <a:rPr lang="vi-VN" sz="1400" b="0" i="0" u="none" strike="noStrike" cap="none" dirty="0" smtClean="0">
                          <a:solidFill>
                            <a:schemeClr val="tx1"/>
                          </a:solidFill>
                          <a:effectLst/>
                          <a:latin typeface="+mn-lt"/>
                          <a:ea typeface="+mn-ea"/>
                          <a:cs typeface="+mn-cs"/>
                          <a:sym typeface="Arial"/>
                          <a:rtl val="0"/>
                        </a:rPr>
                        <a:t>- Bạn có muốn có trang tổng quan tóm tắt thông tin, trực quan hóa dữ liệu theo các dạng biểu đồ hoặc hình ảnh liên quan về tình hình hiện tại của nguồn nhân sự của công ty?</a:t>
                      </a:r>
                      <a:endParaRPr lang="vi-VN" b="0" dirty="0" smtClean="0">
                        <a:effectLst/>
                      </a:endParaRPr>
                    </a:p>
                    <a:p>
                      <a:pPr rtl="0"/>
                      <a:r>
                        <a:rPr lang="vi-VN" sz="1400" b="0" i="0" u="none" strike="noStrike" cap="none" dirty="0" smtClean="0">
                          <a:solidFill>
                            <a:schemeClr val="tx1"/>
                          </a:solidFill>
                          <a:effectLst/>
                          <a:latin typeface="+mn-lt"/>
                          <a:ea typeface="+mn-ea"/>
                          <a:cs typeface="+mn-cs"/>
                          <a:sym typeface="Arial"/>
                          <a:rtl val="0"/>
                        </a:rPr>
                        <a:t>- Bạn có muốn theo dõi các báo cáo thống kê nhân sự về tỷ lệ nhân sự nghỉ việc trong năm, biến động nhân sự theo thâm niên, theo vị trí công việc, theo các tháng trong năm?</a:t>
                      </a:r>
                      <a:endParaRPr lang="vi-VN" b="0" dirty="0" smtClean="0">
                        <a:effectLst/>
                      </a:endParaRPr>
                    </a:p>
                    <a:p>
                      <a:pPr rtl="0"/>
                      <a:r>
                        <a:rPr lang="vi-VN" sz="1400" b="0" i="0" u="none" strike="noStrike" cap="none" dirty="0" smtClean="0">
                          <a:solidFill>
                            <a:schemeClr val="tx1"/>
                          </a:solidFill>
                          <a:effectLst/>
                          <a:latin typeface="+mn-lt"/>
                          <a:ea typeface="+mn-ea"/>
                          <a:cs typeface="+mn-cs"/>
                          <a:sym typeface="Arial"/>
                          <a:rtl val="0"/>
                        </a:rPr>
                        <a:t>- Bạn có muốn xây dựng sơ đồ tổ chức cho công ty và cho các phòng ban không?</a:t>
                      </a:r>
                      <a:endParaRPr lang="vi-VN" b="0" dirty="0" smtClean="0">
                        <a:effectLst/>
                      </a:endParaRPr>
                    </a:p>
                    <a:p>
                      <a:pPr rtl="0"/>
                      <a:r>
                        <a:rPr lang="vi-VN" sz="1400" b="0" i="0" u="none" strike="noStrike" cap="none" dirty="0" smtClean="0">
                          <a:solidFill>
                            <a:schemeClr val="tx1"/>
                          </a:solidFill>
                          <a:effectLst/>
                          <a:latin typeface="+mn-lt"/>
                          <a:ea typeface="+mn-ea"/>
                          <a:cs typeface="+mn-cs"/>
                          <a:sym typeface="Arial"/>
                          <a:rtl val="0"/>
                        </a:rPr>
                        <a:t>- Bạn muốn cập nhật bổ sung thêm các thông tin về những thay đổi, biến động của từng cán bộ nhân viên trong quá trình làm việc không? </a:t>
                      </a:r>
                      <a:r>
                        <a:rPr lang="vi-VN" sz="1400" b="0" i="1" u="none" strike="noStrike" cap="none" dirty="0" smtClean="0">
                          <a:solidFill>
                            <a:schemeClr val="tx1"/>
                          </a:solidFill>
                          <a:effectLst/>
                          <a:latin typeface="+mn-lt"/>
                          <a:ea typeface="+mn-ea"/>
                          <a:cs typeface="+mn-cs"/>
                          <a:sym typeface="Arial"/>
                          <a:rtl val="0"/>
                        </a:rPr>
                        <a:t>(hợp đồng lao động, quá trình làm việc, khen thưởng, kỷ luật, kết quả đánh giá nhân viên định kỳ, tăng/giảm lương…).</a:t>
                      </a:r>
                      <a:endParaRPr lang="vi-VN" b="0" dirty="0" smtClean="0">
                        <a:effectLst/>
                      </a:endParaRPr>
                    </a:p>
                    <a:p>
                      <a:pPr rtl="0"/>
                      <a:r>
                        <a:rPr lang="vi-VN" sz="1400" b="0" i="0" u="none" strike="noStrike" cap="none" dirty="0" smtClean="0">
                          <a:solidFill>
                            <a:schemeClr val="tx1"/>
                          </a:solidFill>
                          <a:effectLst/>
                          <a:latin typeface="+mn-lt"/>
                          <a:ea typeface="+mn-ea"/>
                          <a:cs typeface="+mn-cs"/>
                          <a:sym typeface="Arial"/>
                          <a:rtl val="0"/>
                        </a:rPr>
                        <a:t>- Bạn có muốn có các mục chính sách khen thưởng/ kỷ luật cho nhân viên không?</a:t>
                      </a:r>
                      <a:endParaRPr lang="en-US" sz="1400" b="0" i="0" u="none" strike="noStrike" cap="none" dirty="0" smtClean="0">
                        <a:solidFill>
                          <a:schemeClr val="tx1"/>
                        </a:solidFill>
                        <a:effectLst/>
                        <a:latin typeface="+mn-lt"/>
                        <a:ea typeface="+mn-ea"/>
                        <a:cs typeface="+mn-cs"/>
                        <a:sym typeface="Arial"/>
                        <a:rtl val="0"/>
                      </a:endParaRPr>
                    </a:p>
                    <a:p>
                      <a:pPr rtl="0"/>
                      <a:r>
                        <a:rPr lang="en-US" sz="1400" b="0" i="0" u="none" strike="noStrike" cap="none" dirty="0" smtClean="0">
                          <a:solidFill>
                            <a:schemeClr val="tx1"/>
                          </a:solidFill>
                          <a:effectLst/>
                          <a:latin typeface="+mn-lt"/>
                          <a:ea typeface="+mn-ea"/>
                          <a:cs typeface="+mn-cs"/>
                          <a:sym typeface="Arial"/>
                          <a:rtl val="0"/>
                        </a:rPr>
                        <a:t>……</a:t>
                      </a:r>
                      <a:endParaRPr lang="vi-VN" b="0" dirty="0" smtClean="0">
                        <a:effectLst/>
                      </a:endParaRPr>
                    </a:p>
                  </a:txBody>
                  <a:tcPr/>
                </a:tc>
                <a:extLst>
                  <a:ext uri="{0D108BD9-81ED-4DB2-BD59-A6C34878D82A}">
                    <a16:rowId xmlns:a16="http://schemas.microsoft.com/office/drawing/2014/main" val="4037984347"/>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529244934"/>
              </p:ext>
            </p:extLst>
          </p:nvPr>
        </p:nvGraphicFramePr>
        <p:xfrm>
          <a:off x="243840" y="491842"/>
          <a:ext cx="8671560" cy="4496718"/>
        </p:xfrm>
        <a:graphic>
          <a:graphicData uri="http://schemas.openxmlformats.org/drawingml/2006/table">
            <a:tbl>
              <a:tblPr firstRow="1" bandRow="1">
                <a:tableStyleId>{9064341A-4EE2-4885-B17D-4086B769AF5B}</a:tableStyleId>
              </a:tblPr>
              <a:tblGrid>
                <a:gridCol w="1161015">
                  <a:extLst>
                    <a:ext uri="{9D8B030D-6E8A-4147-A177-3AD203B41FA5}">
                      <a16:colId xmlns:a16="http://schemas.microsoft.com/office/drawing/2014/main" val="1753764700"/>
                    </a:ext>
                  </a:extLst>
                </a:gridCol>
                <a:gridCol w="7510545">
                  <a:extLst>
                    <a:ext uri="{9D8B030D-6E8A-4147-A177-3AD203B41FA5}">
                      <a16:colId xmlns:a16="http://schemas.microsoft.com/office/drawing/2014/main" val="1110139912"/>
                    </a:ext>
                  </a:extLst>
                </a:gridCol>
              </a:tblGrid>
              <a:tr h="315878">
                <a:tc>
                  <a:txBody>
                    <a:bodyPr/>
                    <a:lstStyle/>
                    <a:p>
                      <a:pPr algn="ctr"/>
                      <a:r>
                        <a:rPr lang="en-US" b="1" i="1" dirty="0" err="1" smtClean="0"/>
                        <a:t>Đối</a:t>
                      </a:r>
                      <a:r>
                        <a:rPr lang="en-US" b="1" i="1" baseline="0" dirty="0" smtClean="0"/>
                        <a:t> </a:t>
                      </a:r>
                      <a:r>
                        <a:rPr lang="en-US" b="1" i="1" baseline="0" dirty="0" err="1" smtClean="0"/>
                        <a:t>tượng</a:t>
                      </a:r>
                      <a:endParaRPr lang="en-US" b="1" i="1" dirty="0"/>
                    </a:p>
                  </a:txBody>
                  <a:tcPr>
                    <a:solidFill>
                      <a:schemeClr val="accent3">
                        <a:lumMod val="40000"/>
                        <a:lumOff val="60000"/>
                      </a:schemeClr>
                    </a:solidFill>
                  </a:tcPr>
                </a:tc>
                <a:tc>
                  <a:txBody>
                    <a:bodyPr/>
                    <a:lstStyle/>
                    <a:p>
                      <a:pPr algn="ctr"/>
                      <a:r>
                        <a:rPr lang="en-US" b="1" i="1" dirty="0" err="1" smtClean="0"/>
                        <a:t>Câu</a:t>
                      </a:r>
                      <a:r>
                        <a:rPr lang="en-US" b="1" i="1" baseline="0" dirty="0" smtClean="0"/>
                        <a:t> </a:t>
                      </a:r>
                      <a:r>
                        <a:rPr lang="en-US" b="1" i="1" baseline="0" dirty="0" err="1" smtClean="0"/>
                        <a:t>hỏi</a:t>
                      </a:r>
                      <a:endParaRPr lang="en-US" b="1" i="1" dirty="0"/>
                    </a:p>
                  </a:txBody>
                  <a:tcPr>
                    <a:solidFill>
                      <a:schemeClr val="accent3">
                        <a:lumMod val="40000"/>
                        <a:lumOff val="60000"/>
                      </a:schemeClr>
                    </a:solidFill>
                  </a:tcPr>
                </a:tc>
                <a:extLst>
                  <a:ext uri="{0D108BD9-81ED-4DB2-BD59-A6C34878D82A}">
                    <a16:rowId xmlns:a16="http://schemas.microsoft.com/office/drawing/2014/main" val="2564973163"/>
                  </a:ext>
                </a:extLst>
              </a:tr>
              <a:tr h="3850211">
                <a:tc>
                  <a:txBody>
                    <a:bodyPr/>
                    <a:lstStyle/>
                    <a:p>
                      <a:r>
                        <a:rPr lang="en-US" dirty="0" err="1" smtClean="0"/>
                        <a:t>Nhân</a:t>
                      </a:r>
                      <a:r>
                        <a:rPr lang="en-US" baseline="0" dirty="0" smtClean="0"/>
                        <a:t> </a:t>
                      </a:r>
                      <a:r>
                        <a:rPr lang="en-US" baseline="0" dirty="0" err="1" smtClean="0"/>
                        <a:t>viên</a:t>
                      </a:r>
                      <a:r>
                        <a:rPr lang="en-US" baseline="0" dirty="0" smtClean="0"/>
                        <a:t> </a:t>
                      </a:r>
                      <a:r>
                        <a:rPr lang="en-US" baseline="0" dirty="0" err="1" smtClean="0"/>
                        <a:t>nhân</a:t>
                      </a:r>
                      <a:r>
                        <a:rPr lang="en-US" baseline="0" dirty="0" smtClean="0"/>
                        <a:t> </a:t>
                      </a:r>
                      <a:r>
                        <a:rPr lang="en-US" baseline="0" dirty="0" err="1" smtClean="0"/>
                        <a:t>sự</a:t>
                      </a:r>
                      <a:endParaRPr lang="en-US" dirty="0"/>
                    </a:p>
                  </a:txBody>
                  <a:tcPr/>
                </a:tc>
                <a:tc>
                  <a:txBody>
                    <a:bodyPr/>
                    <a:lstStyle/>
                    <a:p>
                      <a:pPr rtl="0" fontAlgn="t">
                        <a:spcBef>
                          <a:spcPts val="0"/>
                        </a:spcBef>
                        <a:spcAft>
                          <a:spcPts val="0"/>
                        </a:spcAft>
                      </a:pPr>
                      <a:r>
                        <a:rPr lang="vi-VN" sz="1400" b="0" i="0" u="none" strike="noStrike" dirty="0">
                          <a:solidFill>
                            <a:srgbClr val="000000"/>
                          </a:solidFill>
                          <a:effectLst/>
                          <a:latin typeface="+mn-lt"/>
                        </a:rPr>
                        <a:t>- Bạn muốn quản lý thông tin nhân sự gồm những thông tin gì? </a:t>
                      </a:r>
                      <a:r>
                        <a:rPr lang="vi-VN" sz="1400" b="0" i="1" u="none" strike="noStrike" dirty="0">
                          <a:solidFill>
                            <a:srgbClr val="000000"/>
                          </a:solidFill>
                          <a:effectLst/>
                          <a:latin typeface="+mn-lt"/>
                        </a:rPr>
                        <a:t>(họ tên, ngày sinh, giới tính, CCCD, số điện thoại, email, địa chỉ, chức danh, bộ phận, phòng ban, quê quán, kinh nghiệm, ngày vào làm, trình độ học vấn, tình trạng hôn nhân, hợp đồng lao động, bảo hiểm, thông tin gia đình, công, lương, quản lý nghỉ phép…)</a:t>
                      </a:r>
                      <a:endParaRPr lang="vi-VN" sz="1400" dirty="0">
                        <a:effectLst/>
                        <a:latin typeface="+mn-lt"/>
                      </a:endParaRPr>
                    </a:p>
                    <a:p>
                      <a:pPr rtl="0" fontAlgn="t">
                        <a:spcBef>
                          <a:spcPts val="0"/>
                        </a:spcBef>
                        <a:spcAft>
                          <a:spcPts val="0"/>
                        </a:spcAft>
                      </a:pPr>
                      <a:r>
                        <a:rPr lang="vi-VN" sz="1400" b="0" i="0" u="none" strike="noStrike" dirty="0">
                          <a:solidFill>
                            <a:srgbClr val="000000"/>
                          </a:solidFill>
                          <a:effectLst/>
                          <a:latin typeface="+mn-lt"/>
                        </a:rPr>
                        <a:t>- Quy trình duyệt hồ sơ nhân sự ở công ty bạn diễn ra như thế nào và ai là người duyệt?</a:t>
                      </a:r>
                      <a:endParaRPr lang="vi-VN" sz="1400" dirty="0">
                        <a:effectLst/>
                        <a:latin typeface="+mn-lt"/>
                      </a:endParaRPr>
                    </a:p>
                    <a:p>
                      <a:pPr rtl="0" fontAlgn="t">
                        <a:spcBef>
                          <a:spcPts val="0"/>
                        </a:spcBef>
                        <a:spcAft>
                          <a:spcPts val="0"/>
                        </a:spcAft>
                      </a:pPr>
                      <a:r>
                        <a:rPr lang="vi-VN" sz="1400" b="0" i="0" u="none" strike="noStrike" dirty="0">
                          <a:solidFill>
                            <a:srgbClr val="000000"/>
                          </a:solidFill>
                          <a:effectLst/>
                          <a:latin typeface="+mn-lt"/>
                        </a:rPr>
                        <a:t>- Bạn có muốn có chức năng sắp xếp, quản lý ca cho các nhân viên hay không?</a:t>
                      </a:r>
                      <a:endParaRPr lang="vi-VN" sz="1400" dirty="0">
                        <a:effectLst/>
                        <a:latin typeface="+mn-lt"/>
                      </a:endParaRPr>
                    </a:p>
                    <a:p>
                      <a:pPr rtl="0" fontAlgn="t">
                        <a:spcBef>
                          <a:spcPts val="0"/>
                        </a:spcBef>
                        <a:spcAft>
                          <a:spcPts val="0"/>
                        </a:spcAft>
                      </a:pPr>
                      <a:r>
                        <a:rPr lang="vi-VN" sz="1400" b="0" i="0" u="none" strike="noStrike" dirty="0">
                          <a:solidFill>
                            <a:srgbClr val="000000"/>
                          </a:solidFill>
                          <a:effectLst/>
                          <a:latin typeface="+mn-lt"/>
                        </a:rPr>
                        <a:t>- Bạn có muốn tạo mới/ chỉnh sửa các thông tin về những thay đổi, biến động của từng cán bộ nhân viên trong quá trình làm việc về hợp đồng lao động, quá trình làm việc, khen thưởng, kỷ luật, kết quả đánh giá nhân viên định kỳ, tăng/giảm lương?</a:t>
                      </a:r>
                      <a:endParaRPr lang="vi-VN" sz="1400" dirty="0">
                        <a:effectLst/>
                        <a:latin typeface="+mn-lt"/>
                      </a:endParaRPr>
                    </a:p>
                    <a:p>
                      <a:pPr rtl="0" fontAlgn="t">
                        <a:spcBef>
                          <a:spcPts val="0"/>
                        </a:spcBef>
                        <a:spcAft>
                          <a:spcPts val="0"/>
                        </a:spcAft>
                      </a:pPr>
                      <a:r>
                        <a:rPr lang="vi-VN" sz="1400" b="0" i="0" u="none" strike="noStrike" dirty="0">
                          <a:solidFill>
                            <a:srgbClr val="000000"/>
                          </a:solidFill>
                          <a:effectLst/>
                          <a:latin typeface="+mn-lt"/>
                        </a:rPr>
                        <a:t>- Khi tổng hợp công của nhân viên, bạn muốn tổng hợp theo danh sách từng tháng hay từng nhân viên?</a:t>
                      </a:r>
                      <a:endParaRPr lang="vi-VN" sz="1400" dirty="0">
                        <a:effectLst/>
                        <a:latin typeface="+mn-lt"/>
                      </a:endParaRPr>
                    </a:p>
                    <a:p>
                      <a:pPr rtl="0" fontAlgn="t">
                        <a:spcBef>
                          <a:spcPts val="0"/>
                        </a:spcBef>
                        <a:spcAft>
                          <a:spcPts val="0"/>
                        </a:spcAft>
                      </a:pPr>
                      <a:r>
                        <a:rPr lang="vi-VN" sz="1400" b="0" i="0" u="none" strike="noStrike" dirty="0">
                          <a:solidFill>
                            <a:srgbClr val="000000"/>
                          </a:solidFill>
                          <a:effectLst/>
                          <a:latin typeface="+mn-lt"/>
                        </a:rPr>
                        <a:t>- Bạn tích hợp số lượng nghỉ phép cũng như số lượng đơn công tác như thế nào?</a:t>
                      </a:r>
                      <a:endParaRPr lang="vi-VN" sz="1400" dirty="0">
                        <a:effectLst/>
                        <a:latin typeface="+mn-lt"/>
                      </a:endParaRPr>
                    </a:p>
                    <a:p>
                      <a:pPr rtl="0" fontAlgn="t">
                        <a:spcBef>
                          <a:spcPts val="0"/>
                        </a:spcBef>
                        <a:spcAft>
                          <a:spcPts val="0"/>
                        </a:spcAft>
                      </a:pPr>
                      <a:r>
                        <a:rPr lang="vi-VN" sz="1400" b="0" i="0" u="none" strike="noStrike" dirty="0">
                          <a:solidFill>
                            <a:srgbClr val="000000"/>
                          </a:solidFill>
                          <a:effectLst/>
                          <a:latin typeface="+mn-lt"/>
                        </a:rPr>
                        <a:t>- Nếu được hỗ trợ tìm kiếm thông tin nhân sự nhanh thì bạn sẽ muốn tìm kiếm dựa trên tiêu chí nào?</a:t>
                      </a:r>
                      <a:endParaRPr lang="vi-VN" sz="1400" dirty="0">
                        <a:effectLst/>
                        <a:latin typeface="+mn-lt"/>
                      </a:endParaRPr>
                    </a:p>
                    <a:p>
                      <a:pPr rtl="0" fontAlgn="t">
                        <a:spcBef>
                          <a:spcPts val="0"/>
                        </a:spcBef>
                        <a:spcAft>
                          <a:spcPts val="0"/>
                        </a:spcAft>
                      </a:pPr>
                      <a:r>
                        <a:rPr lang="vi-VN" sz="1400" b="0" i="0" u="none" strike="noStrike" dirty="0">
                          <a:solidFill>
                            <a:srgbClr val="000000"/>
                          </a:solidFill>
                          <a:effectLst/>
                          <a:latin typeface="+mn-lt"/>
                        </a:rPr>
                        <a:t>- Khi nhập thông tin của nhân sự mới, bạn có muốn được hỗ trợ nhập liệu nhanh dạng danh sách nhiều cột nhiều hàng hay upload toàn bộ dữ liệu từ file Excel?</a:t>
                      </a:r>
                      <a:endParaRPr lang="vi-VN" sz="1400" dirty="0">
                        <a:effectLst/>
                        <a:latin typeface="+mn-lt"/>
                      </a:endParaRPr>
                    </a:p>
                    <a:p>
                      <a:pPr rtl="0" fontAlgn="t">
                        <a:spcBef>
                          <a:spcPts val="0"/>
                        </a:spcBef>
                        <a:spcAft>
                          <a:spcPts val="0"/>
                        </a:spcAft>
                      </a:pPr>
                      <a:r>
                        <a:rPr lang="vi-VN" sz="1400" b="0" i="0" u="none" strike="noStrike" dirty="0">
                          <a:solidFill>
                            <a:srgbClr val="000000"/>
                          </a:solidFill>
                          <a:effectLst/>
                          <a:latin typeface="+mn-lt"/>
                        </a:rPr>
                        <a:t>- </a:t>
                      </a:r>
                      <a:r>
                        <a:rPr lang="vi-VN" sz="1400" b="0" i="0" u="none" strike="noStrike" dirty="0">
                          <a:solidFill>
                            <a:srgbClr val="212121"/>
                          </a:solidFill>
                          <a:effectLst/>
                          <a:latin typeface="+mn-lt"/>
                        </a:rPr>
                        <a:t>Bạn có muốn chủ động bổ sung các thông tin cá nhân, tra cứu hồ sơ và thực hiện các thủ tục nhanh chóng</a:t>
                      </a:r>
                      <a:r>
                        <a:rPr lang="vi-VN" sz="1400" b="0" i="0" u="none" strike="noStrike" dirty="0">
                          <a:solidFill>
                            <a:srgbClr val="000000"/>
                          </a:solidFill>
                          <a:effectLst/>
                          <a:latin typeface="+mn-lt"/>
                        </a:rPr>
                        <a:t>?</a:t>
                      </a:r>
                      <a:endParaRPr lang="vi-VN" sz="1400" dirty="0">
                        <a:effectLst/>
                        <a:latin typeface="+mn-lt"/>
                      </a:endParaRPr>
                    </a:p>
                    <a:p>
                      <a:pPr rtl="0" fontAlgn="t">
                        <a:spcBef>
                          <a:spcPts val="0"/>
                        </a:spcBef>
                        <a:spcAft>
                          <a:spcPts val="0"/>
                        </a:spcAft>
                      </a:pPr>
                      <a:r>
                        <a:rPr lang="en-US" sz="1400" b="0" i="0" u="none" strike="noStrike" dirty="0" smtClean="0">
                          <a:solidFill>
                            <a:srgbClr val="000000"/>
                          </a:solidFill>
                          <a:effectLst/>
                          <a:latin typeface="+mn-lt"/>
                        </a:rPr>
                        <a:t>…..</a:t>
                      </a:r>
                      <a:endParaRPr lang="vi-VN" sz="1400" dirty="0">
                        <a:effectLst/>
                        <a:latin typeface="+mn-lt"/>
                      </a:endParaRPr>
                    </a:p>
                  </a:txBody>
                  <a:tcPr marL="63500" marR="63500" marT="63500" marB="63500"/>
                </a:tc>
                <a:extLst>
                  <a:ext uri="{0D108BD9-81ED-4DB2-BD59-A6C34878D82A}">
                    <a16:rowId xmlns:a16="http://schemas.microsoft.com/office/drawing/2014/main" val="4037984347"/>
                  </a:ext>
                </a:extLst>
              </a:tr>
            </a:tbl>
          </a:graphicData>
        </a:graphic>
      </p:graphicFrame>
    </p:spTree>
    <p:extLst>
      <p:ext uri="{BB962C8B-B14F-4D97-AF65-F5344CB8AC3E}">
        <p14:creationId xmlns:p14="http://schemas.microsoft.com/office/powerpoint/2010/main" val="2734400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582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3.3 User story</a:t>
            </a:r>
            <a:endParaRPr lang="en" sz="2400" dirty="0"/>
          </a:p>
        </p:txBody>
      </p:sp>
      <p:graphicFrame>
        <p:nvGraphicFramePr>
          <p:cNvPr id="4" name="Table 3"/>
          <p:cNvGraphicFramePr>
            <a:graphicFrameLocks noGrp="1"/>
          </p:cNvGraphicFramePr>
          <p:nvPr>
            <p:extLst>
              <p:ext uri="{D42A27DB-BD31-4B8C-83A1-F6EECF244321}">
                <p14:modId xmlns:p14="http://schemas.microsoft.com/office/powerpoint/2010/main" val="3458834352"/>
              </p:ext>
            </p:extLst>
          </p:nvPr>
        </p:nvGraphicFramePr>
        <p:xfrm>
          <a:off x="76200" y="349251"/>
          <a:ext cx="8983980" cy="4729480"/>
        </p:xfrm>
        <a:graphic>
          <a:graphicData uri="http://schemas.openxmlformats.org/drawingml/2006/table">
            <a:tbl>
              <a:tblPr firstRow="1" bandRow="1">
                <a:tableStyleId>{9064341A-4EE2-4885-B17D-4086B769AF5B}</a:tableStyleId>
              </a:tblPr>
              <a:tblGrid>
                <a:gridCol w="597869">
                  <a:extLst>
                    <a:ext uri="{9D8B030D-6E8A-4147-A177-3AD203B41FA5}">
                      <a16:colId xmlns:a16="http://schemas.microsoft.com/office/drawing/2014/main" val="614716848"/>
                    </a:ext>
                  </a:extLst>
                </a:gridCol>
                <a:gridCol w="1200451">
                  <a:extLst>
                    <a:ext uri="{9D8B030D-6E8A-4147-A177-3AD203B41FA5}">
                      <a16:colId xmlns:a16="http://schemas.microsoft.com/office/drawing/2014/main" val="3043495547"/>
                    </a:ext>
                  </a:extLst>
                </a:gridCol>
                <a:gridCol w="3497580">
                  <a:extLst>
                    <a:ext uri="{9D8B030D-6E8A-4147-A177-3AD203B41FA5}">
                      <a16:colId xmlns:a16="http://schemas.microsoft.com/office/drawing/2014/main" val="2262084218"/>
                    </a:ext>
                  </a:extLst>
                </a:gridCol>
                <a:gridCol w="3688080">
                  <a:extLst>
                    <a:ext uri="{9D8B030D-6E8A-4147-A177-3AD203B41FA5}">
                      <a16:colId xmlns:a16="http://schemas.microsoft.com/office/drawing/2014/main" val="2441676347"/>
                    </a:ext>
                  </a:extLst>
                </a:gridCol>
              </a:tblGrid>
              <a:tr h="335699">
                <a:tc>
                  <a:txBody>
                    <a:bodyPr/>
                    <a:lstStyle/>
                    <a:p>
                      <a:pPr algn="ctr" rtl="0" fontAlgn="t">
                        <a:spcBef>
                          <a:spcPts val="0"/>
                        </a:spcBef>
                        <a:spcAft>
                          <a:spcPts val="0"/>
                        </a:spcAft>
                      </a:pPr>
                      <a:r>
                        <a:rPr lang="en-US" sz="1400" b="1" i="0" u="none" strike="noStrike" dirty="0">
                          <a:solidFill>
                            <a:srgbClr val="000000"/>
                          </a:solidFill>
                          <a:effectLst/>
                          <a:latin typeface="+mn-lt"/>
                        </a:rPr>
                        <a:t>STT</a:t>
                      </a:r>
                      <a:endParaRPr lang="en-US" sz="1400" dirty="0">
                        <a:effectLst/>
                        <a:latin typeface="+mn-l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i="0" u="none" strike="noStrike" dirty="0">
                          <a:solidFill>
                            <a:srgbClr val="000000"/>
                          </a:solidFill>
                          <a:effectLst/>
                          <a:latin typeface="+mn-lt"/>
                        </a:rPr>
                        <a:t>As a </a:t>
                      </a:r>
                      <a:r>
                        <a:rPr lang="en-US" sz="1400" b="1" i="1" u="none" strike="noStrike" dirty="0">
                          <a:solidFill>
                            <a:srgbClr val="000000"/>
                          </a:solidFill>
                          <a:effectLst/>
                          <a:latin typeface="+mn-lt"/>
                        </a:rPr>
                        <a:t>&lt;user&gt;</a:t>
                      </a:r>
                      <a:r>
                        <a:rPr lang="en-US" sz="1400" b="1" i="0" u="none" strike="noStrike" dirty="0">
                          <a:solidFill>
                            <a:srgbClr val="000000"/>
                          </a:solidFill>
                          <a:effectLst/>
                          <a:latin typeface="+mn-lt"/>
                        </a:rPr>
                        <a:t>,</a:t>
                      </a:r>
                      <a:endParaRPr lang="en-US" sz="1400" dirty="0">
                        <a:effectLst/>
                        <a:latin typeface="+mn-l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i="0" u="none" strike="noStrike" dirty="0">
                          <a:solidFill>
                            <a:srgbClr val="000000"/>
                          </a:solidFill>
                          <a:effectLst/>
                          <a:latin typeface="+mn-lt"/>
                        </a:rPr>
                        <a:t>I want </a:t>
                      </a:r>
                      <a:r>
                        <a:rPr lang="en-US" sz="1400" b="1" i="1" u="none" strike="noStrike" dirty="0">
                          <a:solidFill>
                            <a:srgbClr val="000000"/>
                          </a:solidFill>
                          <a:effectLst/>
                          <a:latin typeface="+mn-lt"/>
                        </a:rPr>
                        <a:t>&lt;goal&gt;</a:t>
                      </a:r>
                      <a:endParaRPr lang="en-US" sz="1400" dirty="0">
                        <a:effectLst/>
                        <a:latin typeface="+mn-l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i="0" u="none" strike="noStrike" dirty="0">
                          <a:solidFill>
                            <a:srgbClr val="000000"/>
                          </a:solidFill>
                          <a:effectLst/>
                          <a:latin typeface="+mn-lt"/>
                        </a:rPr>
                        <a:t>so that </a:t>
                      </a:r>
                      <a:r>
                        <a:rPr lang="en-US" sz="1400" b="1" i="1" u="none" strike="noStrike" dirty="0">
                          <a:solidFill>
                            <a:srgbClr val="000000"/>
                          </a:solidFill>
                          <a:effectLst/>
                          <a:latin typeface="+mn-lt"/>
                        </a:rPr>
                        <a:t>&lt;benefit&gt;</a:t>
                      </a:r>
                      <a:endParaRPr lang="en-US" sz="1400" dirty="0">
                        <a:effectLst/>
                        <a:latin typeface="+mn-lt"/>
                      </a:endParaRPr>
                    </a:p>
                  </a:txBody>
                  <a:tcPr marL="63500" marR="63500" marT="63500" marB="63500">
                    <a:solidFill>
                      <a:schemeClr val="accent4">
                        <a:lumMod val="40000"/>
                        <a:lumOff val="60000"/>
                      </a:schemeClr>
                    </a:solidFill>
                  </a:tcPr>
                </a:tc>
                <a:extLst>
                  <a:ext uri="{0D108BD9-81ED-4DB2-BD59-A6C34878D82A}">
                    <a16:rowId xmlns:a16="http://schemas.microsoft.com/office/drawing/2014/main" val="3980409437"/>
                  </a:ext>
                </a:extLst>
              </a:tr>
              <a:tr h="546137">
                <a:tc>
                  <a:txBody>
                    <a:bodyPr/>
                    <a:lstStyle/>
                    <a:p>
                      <a:pPr rtl="0" fontAlgn="t">
                        <a:spcBef>
                          <a:spcPts val="0"/>
                        </a:spcBef>
                        <a:spcAft>
                          <a:spcPts val="0"/>
                        </a:spcAft>
                      </a:pPr>
                      <a:r>
                        <a:rPr lang="en-US" sz="1400" b="0" i="0" u="none" strike="noStrike" dirty="0">
                          <a:solidFill>
                            <a:srgbClr val="000000"/>
                          </a:solidFill>
                          <a:effectLst/>
                          <a:latin typeface="+mn-lt"/>
                        </a:rPr>
                        <a:t>US01</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a:solidFill>
                            <a:srgbClr val="000000"/>
                          </a:solidFill>
                          <a:effectLst/>
                          <a:latin typeface="+mn-lt"/>
                        </a:rPr>
                        <a:t>Admin</a:t>
                      </a:r>
                      <a:endParaRPr lang="en-US" sz="1400" dirty="0">
                        <a:effectLst/>
                        <a:latin typeface="+mn-lt"/>
                      </a:endParaRPr>
                    </a:p>
                  </a:txBody>
                  <a:tcPr marL="63500" marR="63500" marT="63500" marB="63500"/>
                </a:tc>
                <a:tc>
                  <a:txBody>
                    <a:bodyPr/>
                    <a:lstStyle/>
                    <a:p>
                      <a:pPr algn="just" rtl="0" fontAlgn="t">
                        <a:spcBef>
                          <a:spcPts val="0"/>
                        </a:spcBef>
                        <a:spcAft>
                          <a:spcPts val="0"/>
                        </a:spcAft>
                      </a:pPr>
                      <a:r>
                        <a:rPr lang="vi-VN" sz="1400" b="0" i="0" u="none" strike="noStrike" dirty="0">
                          <a:solidFill>
                            <a:srgbClr val="000000"/>
                          </a:solidFill>
                          <a:effectLst/>
                          <a:latin typeface="+mn-lt"/>
                        </a:rPr>
                        <a:t>Kiểm soát danh sách người tham gia vào hệ thống</a:t>
                      </a:r>
                      <a:endParaRPr lang="vi-VN" sz="1400" dirty="0">
                        <a:effectLst/>
                        <a:latin typeface="+mn-lt"/>
                      </a:endParaRPr>
                    </a:p>
                  </a:txBody>
                  <a:tcPr marL="63500" marR="63500" marT="63500" marB="63500"/>
                </a:tc>
                <a:tc>
                  <a:txBody>
                    <a:bodyPr/>
                    <a:lstStyle/>
                    <a:p>
                      <a:pPr algn="just" rtl="0" fontAlgn="t">
                        <a:spcBef>
                          <a:spcPts val="0"/>
                        </a:spcBef>
                        <a:spcAft>
                          <a:spcPts val="0"/>
                        </a:spcAft>
                      </a:pPr>
                      <a:r>
                        <a:rPr lang="en-US" sz="1400" b="0" i="0" u="none" strike="noStrike">
                          <a:solidFill>
                            <a:srgbClr val="000000"/>
                          </a:solidFill>
                          <a:effectLst/>
                          <a:latin typeface="+mn-lt"/>
                        </a:rPr>
                        <a:t>Để đảm bảo an toàn thông tin trong hệ thống</a:t>
                      </a:r>
                      <a:endParaRPr lang="en-US" sz="1400">
                        <a:effectLst/>
                        <a:latin typeface="+mn-lt"/>
                      </a:endParaRPr>
                    </a:p>
                  </a:txBody>
                  <a:tcPr marL="63500" marR="63500" marT="63500" marB="63500"/>
                </a:tc>
                <a:extLst>
                  <a:ext uri="{0D108BD9-81ED-4DB2-BD59-A6C34878D82A}">
                    <a16:rowId xmlns:a16="http://schemas.microsoft.com/office/drawing/2014/main" val="3877016080"/>
                  </a:ext>
                </a:extLst>
              </a:tr>
              <a:tr h="546137">
                <a:tc>
                  <a:txBody>
                    <a:bodyPr/>
                    <a:lstStyle/>
                    <a:p>
                      <a:pPr rtl="0" fontAlgn="t">
                        <a:spcBef>
                          <a:spcPts val="0"/>
                        </a:spcBef>
                        <a:spcAft>
                          <a:spcPts val="0"/>
                        </a:spcAft>
                      </a:pPr>
                      <a:r>
                        <a:rPr lang="en-US" sz="1400" b="0" i="0" u="none" strike="noStrike">
                          <a:solidFill>
                            <a:srgbClr val="000000"/>
                          </a:solidFill>
                          <a:effectLst/>
                          <a:latin typeface="+mn-lt"/>
                        </a:rPr>
                        <a:t>US02</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a:solidFill>
                            <a:srgbClr val="000000"/>
                          </a:solidFill>
                          <a:effectLst/>
                          <a:latin typeface="+mn-lt"/>
                        </a:rPr>
                        <a:t>Admin</a:t>
                      </a:r>
                      <a:endParaRPr lang="en-US" sz="1400" dirty="0">
                        <a:effectLst/>
                        <a:latin typeface="+mn-lt"/>
                      </a:endParaRPr>
                    </a:p>
                  </a:txBody>
                  <a:tcPr marL="63500" marR="63500" marT="63500" marB="63500"/>
                </a:tc>
                <a:tc>
                  <a:txBody>
                    <a:bodyPr/>
                    <a:lstStyle/>
                    <a:p>
                      <a:pPr algn="just" rtl="0" fontAlgn="t">
                        <a:spcBef>
                          <a:spcPts val="0"/>
                        </a:spcBef>
                        <a:spcAft>
                          <a:spcPts val="0"/>
                        </a:spcAft>
                      </a:pPr>
                      <a:r>
                        <a:rPr lang="vi-VN" sz="1400" b="0" i="0" u="none" strike="noStrike" dirty="0">
                          <a:solidFill>
                            <a:srgbClr val="000000"/>
                          </a:solidFill>
                          <a:effectLst/>
                          <a:latin typeface="+mn-lt"/>
                        </a:rPr>
                        <a:t>Khởi tạo và quản lý tài khoản người dùng</a:t>
                      </a:r>
                      <a:endParaRPr lang="vi-VN" sz="1400" dirty="0">
                        <a:effectLst/>
                        <a:latin typeface="+mn-lt"/>
                      </a:endParaRPr>
                    </a:p>
                  </a:txBody>
                  <a:tcPr marL="63500" marR="63500" marT="63500" marB="63500"/>
                </a:tc>
                <a:tc>
                  <a:txBody>
                    <a:bodyPr/>
                    <a:lstStyle/>
                    <a:p>
                      <a:pPr algn="just" rtl="0" fontAlgn="t">
                        <a:spcBef>
                          <a:spcPts val="0"/>
                        </a:spcBef>
                        <a:spcAft>
                          <a:spcPts val="0"/>
                        </a:spcAft>
                      </a:pPr>
                      <a:r>
                        <a:rPr lang="vi-VN" sz="1400" b="0" i="0" u="none" strike="noStrike" dirty="0">
                          <a:solidFill>
                            <a:srgbClr val="000000"/>
                          </a:solidFill>
                          <a:effectLst/>
                          <a:latin typeface="+mn-lt"/>
                        </a:rPr>
                        <a:t>Để thuận tiện quản lý những người tham gia vào hệ thống</a:t>
                      </a:r>
                      <a:endParaRPr lang="vi-VN" sz="1400" dirty="0">
                        <a:effectLst/>
                        <a:latin typeface="+mn-lt"/>
                      </a:endParaRPr>
                    </a:p>
                  </a:txBody>
                  <a:tcPr marL="63500" marR="63500" marT="63500" marB="63500"/>
                </a:tc>
                <a:extLst>
                  <a:ext uri="{0D108BD9-81ED-4DB2-BD59-A6C34878D82A}">
                    <a16:rowId xmlns:a16="http://schemas.microsoft.com/office/drawing/2014/main" val="994322871"/>
                  </a:ext>
                </a:extLst>
              </a:tr>
              <a:tr h="756575">
                <a:tc>
                  <a:txBody>
                    <a:bodyPr/>
                    <a:lstStyle/>
                    <a:p>
                      <a:pPr rtl="0" fontAlgn="t">
                        <a:spcBef>
                          <a:spcPts val="0"/>
                        </a:spcBef>
                        <a:spcAft>
                          <a:spcPts val="0"/>
                        </a:spcAft>
                      </a:pPr>
                      <a:r>
                        <a:rPr lang="en-US" sz="1400" b="0" i="0" u="none" strike="noStrike">
                          <a:solidFill>
                            <a:srgbClr val="000000"/>
                          </a:solidFill>
                          <a:effectLst/>
                          <a:latin typeface="+mn-lt"/>
                        </a:rPr>
                        <a:t>US03</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a:solidFill>
                            <a:srgbClr val="000000"/>
                          </a:solidFill>
                          <a:effectLst/>
                          <a:latin typeface="+mn-lt"/>
                        </a:rPr>
                        <a:t>Admin</a:t>
                      </a:r>
                      <a:endParaRPr lang="en-US" sz="1400" dirty="0">
                        <a:effectLst/>
                        <a:latin typeface="+mn-lt"/>
                      </a:endParaRPr>
                    </a:p>
                  </a:txBody>
                  <a:tcPr marL="63500" marR="63500" marT="63500" marB="63500"/>
                </a:tc>
                <a:tc>
                  <a:txBody>
                    <a:bodyPr/>
                    <a:lstStyle/>
                    <a:p>
                      <a:pPr algn="just" rtl="0" fontAlgn="t">
                        <a:spcBef>
                          <a:spcPts val="0"/>
                        </a:spcBef>
                        <a:spcAft>
                          <a:spcPts val="0"/>
                        </a:spcAft>
                      </a:pPr>
                      <a:r>
                        <a:rPr lang="en-US" sz="1400" b="0" i="0" u="none" strike="noStrike" dirty="0" err="1">
                          <a:solidFill>
                            <a:srgbClr val="000000"/>
                          </a:solidFill>
                          <a:effectLst/>
                          <a:latin typeface="+mn-lt"/>
                        </a:rPr>
                        <a:t>Phân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quyền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sử</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dụng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cho</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viên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sự</a:t>
                      </a:r>
                      <a:endParaRPr lang="en-US" sz="1400" dirty="0">
                        <a:effectLst/>
                        <a:latin typeface="+mn-lt"/>
                      </a:endParaRPr>
                    </a:p>
                  </a:txBody>
                  <a:tcPr marL="63500" marR="63500" marT="63500" marB="63500"/>
                </a:tc>
                <a:tc>
                  <a:txBody>
                    <a:bodyPr/>
                    <a:lstStyle/>
                    <a:p>
                      <a:pPr algn="just" rtl="0" fontAlgn="t">
                        <a:spcBef>
                          <a:spcPts val="0"/>
                        </a:spcBef>
                        <a:spcAft>
                          <a:spcPts val="0"/>
                        </a:spcAft>
                      </a:pPr>
                      <a:r>
                        <a:rPr lang="en-US" sz="1400" b="0" i="0" u="none" strike="noStrike" dirty="0" err="1">
                          <a:solidFill>
                            <a:srgbClr val="000000"/>
                          </a:solidFill>
                          <a:effectLst/>
                          <a:latin typeface="+mn-lt"/>
                        </a:rPr>
                        <a:t>Để</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cho</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phép</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viên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có</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thể</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sử</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dụng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một</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số</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chức</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năng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cụ</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thể</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phục</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vụ</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cho</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việc</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quản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lý</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sự</a:t>
                      </a:r>
                      <a:endParaRPr lang="en-US" sz="1400" dirty="0">
                        <a:effectLst/>
                        <a:latin typeface="+mn-lt"/>
                      </a:endParaRPr>
                    </a:p>
                  </a:txBody>
                  <a:tcPr marL="63500" marR="63500" marT="63500" marB="63500"/>
                </a:tc>
                <a:extLst>
                  <a:ext uri="{0D108BD9-81ED-4DB2-BD59-A6C34878D82A}">
                    <a16:rowId xmlns:a16="http://schemas.microsoft.com/office/drawing/2014/main" val="615347452"/>
                  </a:ext>
                </a:extLst>
              </a:tr>
              <a:tr h="546137">
                <a:tc>
                  <a:txBody>
                    <a:bodyPr/>
                    <a:lstStyle/>
                    <a:p>
                      <a:pPr rtl="0" fontAlgn="t">
                        <a:spcBef>
                          <a:spcPts val="0"/>
                        </a:spcBef>
                        <a:spcAft>
                          <a:spcPts val="0"/>
                        </a:spcAft>
                      </a:pPr>
                      <a:r>
                        <a:rPr lang="en-US" sz="1400" b="0" i="0" u="none" strike="noStrike">
                          <a:solidFill>
                            <a:srgbClr val="000000"/>
                          </a:solidFill>
                          <a:effectLst/>
                          <a:latin typeface="+mn-lt"/>
                        </a:rPr>
                        <a:t>US04</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a:solidFill>
                            <a:srgbClr val="000000"/>
                          </a:solidFill>
                          <a:effectLst/>
                          <a:latin typeface="+mn-lt"/>
                        </a:rPr>
                        <a:t>Admin</a:t>
                      </a:r>
                      <a:endParaRPr lang="en-US" sz="1400" dirty="0">
                        <a:effectLst/>
                        <a:latin typeface="+mn-lt"/>
                      </a:endParaRPr>
                    </a:p>
                  </a:txBody>
                  <a:tcPr marL="63500" marR="63500" marT="63500" marB="63500"/>
                </a:tc>
                <a:tc>
                  <a:txBody>
                    <a:bodyPr/>
                    <a:lstStyle/>
                    <a:p>
                      <a:pPr algn="just" rtl="0" fontAlgn="t">
                        <a:spcBef>
                          <a:spcPts val="0"/>
                        </a:spcBef>
                        <a:spcAft>
                          <a:spcPts val="0"/>
                        </a:spcAft>
                      </a:pPr>
                      <a:r>
                        <a:rPr lang="en-US" sz="1400" b="0" i="0" u="none" strike="noStrike" dirty="0">
                          <a:solidFill>
                            <a:srgbClr val="000000"/>
                          </a:solidFill>
                          <a:effectLst/>
                          <a:latin typeface="+mn-lt"/>
                        </a:rPr>
                        <a:t>Cho </a:t>
                      </a:r>
                      <a:r>
                        <a:rPr lang="en-US" sz="1400" b="0" i="0" u="none" strike="noStrike" dirty="0" err="1">
                          <a:solidFill>
                            <a:srgbClr val="000000"/>
                          </a:solidFill>
                          <a:effectLst/>
                          <a:latin typeface="+mn-lt"/>
                        </a:rPr>
                        <a:t>phép</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viên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sự</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chỉ</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có</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quyền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xem</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thông</a:t>
                      </a:r>
                      <a:r>
                        <a:rPr lang="en-US" sz="1400" b="0" i="0" u="none" strike="noStrike" dirty="0">
                          <a:solidFill>
                            <a:srgbClr val="000000"/>
                          </a:solidFill>
                          <a:effectLst/>
                          <a:latin typeface="+mn-lt"/>
                        </a:rPr>
                        <a:t> tin </a:t>
                      </a:r>
                      <a:r>
                        <a:rPr lang="en-US" sz="1400" b="0" i="0" u="none" strike="noStrike" dirty="0" err="1">
                          <a:solidFill>
                            <a:srgbClr val="000000"/>
                          </a:solidFill>
                          <a:effectLst/>
                          <a:latin typeface="+mn-lt"/>
                        </a:rPr>
                        <a:t>cài</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đặt</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hệ</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thống</a:t>
                      </a:r>
                      <a:endParaRPr lang="en-US" sz="1400" dirty="0">
                        <a:effectLst/>
                        <a:latin typeface="+mn-lt"/>
                      </a:endParaRPr>
                    </a:p>
                  </a:txBody>
                  <a:tcPr marL="63500" marR="63500" marT="63500" marB="63500"/>
                </a:tc>
                <a:tc>
                  <a:txBody>
                    <a:bodyPr/>
                    <a:lstStyle/>
                    <a:p>
                      <a:pPr algn="just" rtl="0" fontAlgn="t">
                        <a:spcBef>
                          <a:spcPts val="0"/>
                        </a:spcBef>
                        <a:spcAft>
                          <a:spcPts val="0"/>
                        </a:spcAft>
                      </a:pPr>
                      <a:r>
                        <a:rPr lang="en-US" sz="1400" b="0" i="0" u="none" strike="noStrike" dirty="0" err="1">
                          <a:solidFill>
                            <a:srgbClr val="000000"/>
                          </a:solidFill>
                          <a:effectLst/>
                          <a:latin typeface="+mn-lt"/>
                        </a:rPr>
                        <a:t>Để</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tránh</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xảy</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ra</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sai</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sót</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và</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đảm</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bảo</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tính</a:t>
                      </a:r>
                      <a:r>
                        <a:rPr lang="en-US" sz="1400" b="0" i="0" u="none" strike="noStrike" dirty="0">
                          <a:solidFill>
                            <a:srgbClr val="000000"/>
                          </a:solidFill>
                          <a:effectLst/>
                          <a:latin typeface="+mn-lt"/>
                        </a:rPr>
                        <a:t> an </a:t>
                      </a:r>
                      <a:r>
                        <a:rPr lang="en-US" sz="1400" b="0" i="0" u="none" strike="noStrike" dirty="0" err="1">
                          <a:solidFill>
                            <a:srgbClr val="000000"/>
                          </a:solidFill>
                          <a:effectLst/>
                          <a:latin typeface="+mn-lt"/>
                        </a:rPr>
                        <a:t>toàn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bảo</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mật</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của</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hệ</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thống</a:t>
                      </a:r>
                      <a:endParaRPr lang="en-US" sz="1400" dirty="0">
                        <a:effectLst/>
                        <a:latin typeface="+mn-lt"/>
                      </a:endParaRPr>
                    </a:p>
                  </a:txBody>
                  <a:tcPr marL="63500" marR="63500" marT="63500" marB="63500"/>
                </a:tc>
                <a:extLst>
                  <a:ext uri="{0D108BD9-81ED-4DB2-BD59-A6C34878D82A}">
                    <a16:rowId xmlns:a16="http://schemas.microsoft.com/office/drawing/2014/main" val="1156901124"/>
                  </a:ext>
                </a:extLst>
              </a:tr>
              <a:tr h="756575">
                <a:tc>
                  <a:txBody>
                    <a:bodyPr/>
                    <a:lstStyle/>
                    <a:p>
                      <a:pPr rtl="0" fontAlgn="t">
                        <a:spcBef>
                          <a:spcPts val="0"/>
                        </a:spcBef>
                        <a:spcAft>
                          <a:spcPts val="0"/>
                        </a:spcAft>
                      </a:pPr>
                      <a:r>
                        <a:rPr lang="en-US" sz="1400" b="0" i="0" u="none" strike="noStrike">
                          <a:solidFill>
                            <a:srgbClr val="000000"/>
                          </a:solidFill>
                          <a:effectLst/>
                          <a:latin typeface="+mn-lt"/>
                        </a:rPr>
                        <a:t>US05</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000000"/>
                          </a:solidFill>
                          <a:effectLst/>
                          <a:latin typeface="+mn-lt"/>
                        </a:rPr>
                        <a:t>Admin</a:t>
                      </a:r>
                      <a:endParaRPr lang="en-US" sz="1400">
                        <a:effectLst/>
                        <a:latin typeface="+mn-lt"/>
                      </a:endParaRPr>
                    </a:p>
                  </a:txBody>
                  <a:tcPr marL="63500" marR="63500" marT="63500" marB="63500"/>
                </a:tc>
                <a:tc>
                  <a:txBody>
                    <a:bodyPr/>
                    <a:lstStyle/>
                    <a:p>
                      <a:pPr algn="just" rtl="0" fontAlgn="t">
                        <a:spcBef>
                          <a:spcPts val="0"/>
                        </a:spcBef>
                        <a:spcAft>
                          <a:spcPts val="0"/>
                        </a:spcAft>
                      </a:pPr>
                      <a:r>
                        <a:rPr lang="vi-VN" sz="1400" b="0" i="0" u="none" strike="noStrike" dirty="0">
                          <a:solidFill>
                            <a:srgbClr val="000000"/>
                          </a:solidFill>
                          <a:effectLst/>
                          <a:latin typeface="+mn-lt"/>
                        </a:rPr>
                        <a:t>Lưu trữ các văn bản, hồ sơ, thông báo, quyết định liên quan đến nhân sự trên hệ thống</a:t>
                      </a:r>
                      <a:endParaRPr lang="vi-VN" sz="1400" dirty="0">
                        <a:effectLst/>
                        <a:latin typeface="+mn-lt"/>
                      </a:endParaRPr>
                    </a:p>
                  </a:txBody>
                  <a:tcPr marL="63500" marR="63500" marT="63500" marB="63500"/>
                </a:tc>
                <a:tc>
                  <a:txBody>
                    <a:bodyPr/>
                    <a:lstStyle/>
                    <a:p>
                      <a:pPr algn="just" rtl="0" fontAlgn="t">
                        <a:spcBef>
                          <a:spcPts val="0"/>
                        </a:spcBef>
                        <a:spcAft>
                          <a:spcPts val="0"/>
                        </a:spcAft>
                      </a:pPr>
                      <a:r>
                        <a:rPr lang="en-US" sz="1400" b="0" i="0" u="none" strike="noStrike" dirty="0" err="1">
                          <a:solidFill>
                            <a:srgbClr val="000000"/>
                          </a:solidFill>
                          <a:effectLst/>
                          <a:latin typeface="+mn-lt"/>
                        </a:rPr>
                        <a:t>Để</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dễ</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dàng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tham</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chiếu</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lại</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khi</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cần</a:t>
                      </a:r>
                      <a:endParaRPr lang="en-US" sz="1400" dirty="0">
                        <a:effectLst/>
                        <a:latin typeface="+mn-lt"/>
                      </a:endParaRPr>
                    </a:p>
                  </a:txBody>
                  <a:tcPr marL="63500" marR="63500" marT="63500" marB="63500"/>
                </a:tc>
                <a:extLst>
                  <a:ext uri="{0D108BD9-81ED-4DB2-BD59-A6C34878D82A}">
                    <a16:rowId xmlns:a16="http://schemas.microsoft.com/office/drawing/2014/main" val="3553017815"/>
                  </a:ext>
                </a:extLst>
              </a:tr>
              <a:tr h="1177451">
                <a:tc>
                  <a:txBody>
                    <a:bodyPr/>
                    <a:lstStyle/>
                    <a:p>
                      <a:pPr rtl="0" fontAlgn="t">
                        <a:spcBef>
                          <a:spcPts val="0"/>
                        </a:spcBef>
                        <a:spcAft>
                          <a:spcPts val="0"/>
                        </a:spcAft>
                      </a:pPr>
                      <a:r>
                        <a:rPr lang="en-US" sz="1400" b="0" i="0" u="none" strike="noStrike">
                          <a:solidFill>
                            <a:srgbClr val="000000"/>
                          </a:solidFill>
                          <a:effectLst/>
                          <a:latin typeface="+mn-lt"/>
                        </a:rPr>
                        <a:t>US06</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000000"/>
                          </a:solidFill>
                          <a:effectLst/>
                          <a:latin typeface="+mn-lt"/>
                        </a:rPr>
                        <a:t>Admin</a:t>
                      </a:r>
                      <a:endParaRPr lang="en-US" sz="1400">
                        <a:effectLst/>
                        <a:latin typeface="+mn-lt"/>
                      </a:endParaRPr>
                    </a:p>
                  </a:txBody>
                  <a:tcPr marL="63500" marR="63500" marT="63500" marB="63500"/>
                </a:tc>
                <a:tc>
                  <a:txBody>
                    <a:bodyPr/>
                    <a:lstStyle/>
                    <a:p>
                      <a:pPr algn="just" rtl="0" fontAlgn="t">
                        <a:spcBef>
                          <a:spcPts val="0"/>
                        </a:spcBef>
                        <a:spcAft>
                          <a:spcPts val="0"/>
                        </a:spcAft>
                      </a:pPr>
                      <a:r>
                        <a:rPr lang="en-US" sz="1400" b="0" i="0" u="none" strike="noStrike" dirty="0" err="1">
                          <a:solidFill>
                            <a:srgbClr val="212121"/>
                          </a:solidFill>
                          <a:effectLst/>
                          <a:latin typeface="+mn-lt"/>
                        </a:rPr>
                        <a:t>Có</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trang</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tổng</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quan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tóm</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tắt</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thông</a:t>
                      </a:r>
                      <a:r>
                        <a:rPr lang="en-US" sz="1400" b="0" i="0" u="none" strike="noStrike" dirty="0">
                          <a:solidFill>
                            <a:srgbClr val="212121"/>
                          </a:solidFill>
                          <a:effectLst/>
                          <a:latin typeface="+mn-lt"/>
                        </a:rPr>
                        <a:t> tin, </a:t>
                      </a:r>
                      <a:r>
                        <a:rPr lang="en-US" sz="1400" b="0" i="0" u="none" strike="noStrike" dirty="0" err="1">
                          <a:solidFill>
                            <a:srgbClr val="212121"/>
                          </a:solidFill>
                          <a:effectLst/>
                          <a:latin typeface="+mn-lt"/>
                        </a:rPr>
                        <a:t>trực</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quan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hóa</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dữ</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liệu</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theo</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các</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dạng</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biểu</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đồ</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hoặc</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hình</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ảnh</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liên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quan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về</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tình</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hình</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hiện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tại</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của</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nguồn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nhân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sự</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của</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công</a:t>
                      </a:r>
                      <a:r>
                        <a:rPr lang="en-US" sz="1400" b="0" i="0" u="none" strike="noStrike" dirty="0">
                          <a:solidFill>
                            <a:srgbClr val="212121"/>
                          </a:solidFill>
                          <a:effectLst/>
                          <a:latin typeface="+mn-lt"/>
                        </a:rPr>
                        <a:t> ty</a:t>
                      </a:r>
                      <a:endParaRPr lang="en-US" sz="1400" dirty="0">
                        <a:effectLst/>
                        <a:latin typeface="+mn-lt"/>
                      </a:endParaRPr>
                    </a:p>
                  </a:txBody>
                  <a:tcPr marL="63500" marR="63500" marT="63500" marB="63500"/>
                </a:tc>
                <a:tc>
                  <a:txBody>
                    <a:bodyPr/>
                    <a:lstStyle/>
                    <a:p>
                      <a:pPr algn="just" rtl="0" fontAlgn="t">
                        <a:spcBef>
                          <a:spcPts val="0"/>
                        </a:spcBef>
                        <a:spcAft>
                          <a:spcPts val="0"/>
                        </a:spcAft>
                      </a:pPr>
                      <a:r>
                        <a:rPr lang="vi-VN" sz="1400" b="0" i="0" u="none" strike="noStrike" dirty="0">
                          <a:solidFill>
                            <a:srgbClr val="212121"/>
                          </a:solidFill>
                          <a:effectLst/>
                          <a:latin typeface="+mn-lt"/>
                        </a:rPr>
                        <a:t>Để có có thể nhanh chóng nắm bắt tình hình nhân sự tổng quan của công ty, cũng như dễ dàng nhận thấy được các xu hướng và những vấn đề bất thường trong việc quản lý nhân sự</a:t>
                      </a:r>
                      <a:endParaRPr lang="vi-VN" sz="1400" dirty="0">
                        <a:effectLst/>
                        <a:latin typeface="+mn-lt"/>
                      </a:endParaRPr>
                    </a:p>
                  </a:txBody>
                  <a:tcPr marL="63500" marR="63500" marT="63500" marB="63500"/>
                </a:tc>
                <a:extLst>
                  <a:ext uri="{0D108BD9-81ED-4DB2-BD59-A6C34878D82A}">
                    <a16:rowId xmlns:a16="http://schemas.microsoft.com/office/drawing/2014/main" val="226965485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66357024"/>
              </p:ext>
            </p:extLst>
          </p:nvPr>
        </p:nvGraphicFramePr>
        <p:xfrm>
          <a:off x="76200" y="400053"/>
          <a:ext cx="8983980" cy="4602480"/>
        </p:xfrm>
        <a:graphic>
          <a:graphicData uri="http://schemas.openxmlformats.org/drawingml/2006/table">
            <a:tbl>
              <a:tblPr firstRow="1" bandRow="1">
                <a:tableStyleId>{9064341A-4EE2-4885-B17D-4086B769AF5B}</a:tableStyleId>
              </a:tblPr>
              <a:tblGrid>
                <a:gridCol w="597869">
                  <a:extLst>
                    <a:ext uri="{9D8B030D-6E8A-4147-A177-3AD203B41FA5}">
                      <a16:colId xmlns:a16="http://schemas.microsoft.com/office/drawing/2014/main" val="614716848"/>
                    </a:ext>
                  </a:extLst>
                </a:gridCol>
                <a:gridCol w="1200451">
                  <a:extLst>
                    <a:ext uri="{9D8B030D-6E8A-4147-A177-3AD203B41FA5}">
                      <a16:colId xmlns:a16="http://schemas.microsoft.com/office/drawing/2014/main" val="3043495547"/>
                    </a:ext>
                  </a:extLst>
                </a:gridCol>
                <a:gridCol w="3497580">
                  <a:extLst>
                    <a:ext uri="{9D8B030D-6E8A-4147-A177-3AD203B41FA5}">
                      <a16:colId xmlns:a16="http://schemas.microsoft.com/office/drawing/2014/main" val="2262084218"/>
                    </a:ext>
                  </a:extLst>
                </a:gridCol>
                <a:gridCol w="3688080">
                  <a:extLst>
                    <a:ext uri="{9D8B030D-6E8A-4147-A177-3AD203B41FA5}">
                      <a16:colId xmlns:a16="http://schemas.microsoft.com/office/drawing/2014/main" val="2441676347"/>
                    </a:ext>
                  </a:extLst>
                </a:gridCol>
              </a:tblGrid>
              <a:tr h="319541">
                <a:tc>
                  <a:txBody>
                    <a:bodyPr/>
                    <a:lstStyle/>
                    <a:p>
                      <a:pPr algn="ctr" rtl="0" fontAlgn="t">
                        <a:spcBef>
                          <a:spcPts val="0"/>
                        </a:spcBef>
                        <a:spcAft>
                          <a:spcPts val="0"/>
                        </a:spcAft>
                      </a:pPr>
                      <a:r>
                        <a:rPr lang="en-US" sz="1400" b="1" i="0" u="none" strike="noStrike" dirty="0">
                          <a:solidFill>
                            <a:srgbClr val="000000"/>
                          </a:solidFill>
                          <a:effectLst/>
                          <a:latin typeface="+mn-lt"/>
                        </a:rPr>
                        <a:t>STT</a:t>
                      </a:r>
                      <a:endParaRPr lang="en-US" sz="1400" dirty="0">
                        <a:effectLst/>
                        <a:latin typeface="+mn-l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i="0" u="none" strike="noStrike" dirty="0">
                          <a:solidFill>
                            <a:srgbClr val="000000"/>
                          </a:solidFill>
                          <a:effectLst/>
                          <a:latin typeface="+mn-lt"/>
                        </a:rPr>
                        <a:t>As a </a:t>
                      </a:r>
                      <a:r>
                        <a:rPr lang="en-US" sz="1400" b="1" i="1" u="none" strike="noStrike" dirty="0">
                          <a:solidFill>
                            <a:srgbClr val="000000"/>
                          </a:solidFill>
                          <a:effectLst/>
                          <a:latin typeface="+mn-lt"/>
                        </a:rPr>
                        <a:t>&lt;user&gt;</a:t>
                      </a:r>
                      <a:r>
                        <a:rPr lang="en-US" sz="1400" b="1" i="0" u="none" strike="noStrike" dirty="0">
                          <a:solidFill>
                            <a:srgbClr val="000000"/>
                          </a:solidFill>
                          <a:effectLst/>
                          <a:latin typeface="+mn-lt"/>
                        </a:rPr>
                        <a:t>,</a:t>
                      </a:r>
                      <a:endParaRPr lang="en-US" sz="1400" dirty="0">
                        <a:effectLst/>
                        <a:latin typeface="+mn-l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i="0" u="none" strike="noStrike" dirty="0">
                          <a:solidFill>
                            <a:srgbClr val="000000"/>
                          </a:solidFill>
                          <a:effectLst/>
                          <a:latin typeface="+mn-lt"/>
                        </a:rPr>
                        <a:t>I want </a:t>
                      </a:r>
                      <a:r>
                        <a:rPr lang="en-US" sz="1400" b="1" i="1" u="none" strike="noStrike" dirty="0">
                          <a:solidFill>
                            <a:srgbClr val="000000"/>
                          </a:solidFill>
                          <a:effectLst/>
                          <a:latin typeface="+mn-lt"/>
                        </a:rPr>
                        <a:t>&lt;goal&gt;</a:t>
                      </a:r>
                      <a:endParaRPr lang="en-US" sz="1400" dirty="0">
                        <a:effectLst/>
                        <a:latin typeface="+mn-l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i="0" u="none" strike="noStrike" dirty="0">
                          <a:solidFill>
                            <a:srgbClr val="000000"/>
                          </a:solidFill>
                          <a:effectLst/>
                          <a:latin typeface="+mn-lt"/>
                        </a:rPr>
                        <a:t>so that </a:t>
                      </a:r>
                      <a:r>
                        <a:rPr lang="en-US" sz="1400" b="1" i="1" u="none" strike="noStrike" dirty="0">
                          <a:solidFill>
                            <a:srgbClr val="000000"/>
                          </a:solidFill>
                          <a:effectLst/>
                          <a:latin typeface="+mn-lt"/>
                        </a:rPr>
                        <a:t>&lt;benefit&gt;</a:t>
                      </a:r>
                      <a:endParaRPr lang="en-US" sz="1400" dirty="0">
                        <a:effectLst/>
                        <a:latin typeface="+mn-lt"/>
                      </a:endParaRPr>
                    </a:p>
                  </a:txBody>
                  <a:tcPr marL="63500" marR="63500" marT="63500" marB="63500">
                    <a:solidFill>
                      <a:schemeClr val="accent4">
                        <a:lumMod val="40000"/>
                        <a:lumOff val="60000"/>
                      </a:schemeClr>
                    </a:solidFill>
                  </a:tcPr>
                </a:tc>
                <a:extLst>
                  <a:ext uri="{0D108BD9-81ED-4DB2-BD59-A6C34878D82A}">
                    <a16:rowId xmlns:a16="http://schemas.microsoft.com/office/drawing/2014/main" val="3980409437"/>
                  </a:ext>
                </a:extLst>
              </a:tr>
              <a:tr h="863238">
                <a:tc>
                  <a:txBody>
                    <a:bodyPr/>
                    <a:lstStyle/>
                    <a:p>
                      <a:pPr rtl="0" fontAlgn="t">
                        <a:spcBef>
                          <a:spcPts val="0"/>
                        </a:spcBef>
                        <a:spcAft>
                          <a:spcPts val="0"/>
                        </a:spcAft>
                      </a:pPr>
                      <a:r>
                        <a:rPr lang="en-US" sz="1400" b="0" i="0" u="none" strike="noStrike" dirty="0">
                          <a:solidFill>
                            <a:srgbClr val="000000"/>
                          </a:solidFill>
                          <a:effectLst/>
                          <a:latin typeface="+mn-lt"/>
                        </a:rPr>
                        <a:t>US07</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a:solidFill>
                            <a:srgbClr val="000000"/>
                          </a:solidFill>
                          <a:effectLst/>
                          <a:latin typeface="+mn-lt"/>
                        </a:rPr>
                        <a:t>Admin</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a:solidFill>
                            <a:srgbClr val="212121"/>
                          </a:solidFill>
                          <a:effectLst/>
                          <a:latin typeface="+mn-lt"/>
                        </a:rPr>
                        <a:t>Theo </a:t>
                      </a:r>
                      <a:r>
                        <a:rPr lang="en-US" sz="1400" b="0" i="0" u="none" strike="noStrike" dirty="0" err="1">
                          <a:solidFill>
                            <a:srgbClr val="212121"/>
                          </a:solidFill>
                          <a:effectLst/>
                          <a:latin typeface="+mn-lt"/>
                        </a:rPr>
                        <a:t>dõi</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các</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báo</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cáo</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thống</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kê</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nhân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sự</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về</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tỷ</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lệ</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nhân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sự</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nghỉ</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việc</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trong</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năm</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biến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động</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nhân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sự</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theo</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thâm</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niên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theo</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vị</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trí</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công</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việc</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theo</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các</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tháng</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trong</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năm</a:t>
                      </a:r>
                      <a:endParaRPr lang="en-US" sz="1400" dirty="0">
                        <a:effectLst/>
                        <a:latin typeface="+mn-lt"/>
                      </a:endParaRPr>
                    </a:p>
                  </a:txBody>
                  <a:tcPr marL="63500" marR="63500" marT="63500" marB="63500"/>
                </a:tc>
                <a:tc>
                  <a:txBody>
                    <a:bodyPr/>
                    <a:lstStyle/>
                    <a:p>
                      <a:pPr rtl="0" fontAlgn="t">
                        <a:spcBef>
                          <a:spcPts val="0"/>
                        </a:spcBef>
                        <a:spcAft>
                          <a:spcPts val="0"/>
                        </a:spcAft>
                      </a:pPr>
                      <a:r>
                        <a:rPr lang="vi-VN" sz="1400" b="0" i="0" u="none" strike="noStrike">
                          <a:solidFill>
                            <a:srgbClr val="333333"/>
                          </a:solidFill>
                          <a:effectLst/>
                          <a:latin typeface="+mn-lt"/>
                        </a:rPr>
                        <a:t>Để quản lý và ban lãnh đạo  nắm bắt được tình hình nhân sự, hiệu quả công tác tuyển dụng &amp; đào tạo từ đó có những điều chỉnh phù hợp nhằm nâng cao chất lượng đội ngũ</a:t>
                      </a:r>
                      <a:endParaRPr lang="vi-VN" sz="1400">
                        <a:effectLst/>
                        <a:latin typeface="+mn-lt"/>
                      </a:endParaRPr>
                    </a:p>
                  </a:txBody>
                  <a:tcPr marL="63500" marR="63500" marT="63500" marB="63500"/>
                </a:tc>
                <a:extLst>
                  <a:ext uri="{0D108BD9-81ED-4DB2-BD59-A6C34878D82A}">
                    <a16:rowId xmlns:a16="http://schemas.microsoft.com/office/drawing/2014/main" val="3877016080"/>
                  </a:ext>
                </a:extLst>
              </a:tr>
              <a:tr h="863238">
                <a:tc>
                  <a:txBody>
                    <a:bodyPr/>
                    <a:lstStyle/>
                    <a:p>
                      <a:pPr rtl="0" fontAlgn="t">
                        <a:spcBef>
                          <a:spcPts val="0"/>
                        </a:spcBef>
                        <a:spcAft>
                          <a:spcPts val="0"/>
                        </a:spcAft>
                      </a:pPr>
                      <a:r>
                        <a:rPr lang="en-US" sz="1400" b="0" i="0" u="none" strike="noStrike">
                          <a:solidFill>
                            <a:srgbClr val="000000"/>
                          </a:solidFill>
                          <a:effectLst/>
                          <a:latin typeface="+mn-lt"/>
                        </a:rPr>
                        <a:t>US08</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000000"/>
                          </a:solidFill>
                          <a:effectLst/>
                          <a:latin typeface="+mn-lt"/>
                        </a:rPr>
                        <a:t>Admin</a:t>
                      </a:r>
                      <a:endParaRPr lang="en-US" sz="1400">
                        <a:effectLst/>
                        <a:latin typeface="+mn-lt"/>
                      </a:endParaRPr>
                    </a:p>
                  </a:txBody>
                  <a:tcPr marL="63500" marR="63500" marT="63500" marB="63500"/>
                </a:tc>
                <a:tc>
                  <a:txBody>
                    <a:bodyPr/>
                    <a:lstStyle/>
                    <a:p>
                      <a:pPr rtl="0" fontAlgn="t">
                        <a:spcBef>
                          <a:spcPts val="0"/>
                        </a:spcBef>
                        <a:spcAft>
                          <a:spcPts val="0"/>
                        </a:spcAft>
                      </a:pPr>
                      <a:r>
                        <a:rPr lang="vi-VN" sz="1400" b="0" i="0" u="none" strike="noStrike" dirty="0">
                          <a:solidFill>
                            <a:srgbClr val="212121"/>
                          </a:solidFill>
                          <a:effectLst/>
                          <a:latin typeface="+mn-lt"/>
                        </a:rPr>
                        <a:t>Xây dựng sơ đồ tổ chức cho công ty và cho các phòng ban</a:t>
                      </a:r>
                      <a:endParaRPr lang="vi-VN" sz="1400" dirty="0">
                        <a:effectLst/>
                        <a:latin typeface="+mn-lt"/>
                      </a:endParaRPr>
                    </a:p>
                  </a:txBody>
                  <a:tcPr marL="63500" marR="63500" marT="63500" marB="63500"/>
                </a:tc>
                <a:tc>
                  <a:txBody>
                    <a:bodyPr/>
                    <a:lstStyle/>
                    <a:p>
                      <a:pPr rtl="0" fontAlgn="t">
                        <a:spcBef>
                          <a:spcPts val="0"/>
                        </a:spcBef>
                        <a:spcAft>
                          <a:spcPts val="0"/>
                        </a:spcAft>
                      </a:pPr>
                      <a:r>
                        <a:rPr lang="vi-VN" sz="1400" b="0" i="0" u="none" strike="noStrike" dirty="0">
                          <a:solidFill>
                            <a:srgbClr val="212121"/>
                          </a:solidFill>
                          <a:effectLst/>
                          <a:latin typeface="+mn-lt"/>
                        </a:rPr>
                        <a:t>Để nhân viên dễ dàng xác định vai trò, quyền hạn và trách nhiệm được phân công, sắp xếp theo từng cấp khác nhau và phối hợp hiệu quả để thực hiện mục tiêu chung của công ty</a:t>
                      </a:r>
                      <a:endParaRPr lang="vi-VN" sz="1400" dirty="0">
                        <a:effectLst/>
                        <a:latin typeface="+mn-lt"/>
                      </a:endParaRPr>
                    </a:p>
                  </a:txBody>
                  <a:tcPr marL="63500" marR="63500" marT="63500" marB="63500"/>
                </a:tc>
                <a:extLst>
                  <a:ext uri="{0D108BD9-81ED-4DB2-BD59-A6C34878D82A}">
                    <a16:rowId xmlns:a16="http://schemas.microsoft.com/office/drawing/2014/main" val="994322871"/>
                  </a:ext>
                </a:extLst>
              </a:tr>
              <a:tr h="529614">
                <a:tc>
                  <a:txBody>
                    <a:bodyPr/>
                    <a:lstStyle/>
                    <a:p>
                      <a:pPr rtl="0" fontAlgn="t">
                        <a:spcBef>
                          <a:spcPts val="0"/>
                        </a:spcBef>
                        <a:spcAft>
                          <a:spcPts val="0"/>
                        </a:spcAft>
                      </a:pPr>
                      <a:r>
                        <a:rPr lang="en-US" sz="1400" b="0" i="0" u="none" strike="noStrike">
                          <a:solidFill>
                            <a:srgbClr val="000000"/>
                          </a:solidFill>
                          <a:effectLst/>
                          <a:latin typeface="+mn-lt"/>
                        </a:rPr>
                        <a:t>US09</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a:solidFill>
                            <a:srgbClr val="000000"/>
                          </a:solidFill>
                          <a:effectLst/>
                          <a:latin typeface="+mn-lt"/>
                        </a:rPr>
                        <a:t>Admin</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000000"/>
                          </a:solidFill>
                          <a:effectLst/>
                          <a:latin typeface="+mn-lt"/>
                        </a:rPr>
                        <a:t>Ghi nhận lịch sử phát triển của nhân viên trong công ty</a:t>
                      </a:r>
                      <a:endParaRPr lang="en-US" sz="1400">
                        <a:effectLst/>
                        <a:latin typeface="+mn-lt"/>
                      </a:endParaRPr>
                    </a:p>
                  </a:txBody>
                  <a:tcPr marL="63500" marR="63500" marT="63500" marB="63500"/>
                </a:tc>
                <a:tc>
                  <a:txBody>
                    <a:bodyPr/>
                    <a:lstStyle/>
                    <a:p>
                      <a:pPr rtl="0" fontAlgn="t">
                        <a:spcBef>
                          <a:spcPts val="0"/>
                        </a:spcBef>
                        <a:spcAft>
                          <a:spcPts val="0"/>
                        </a:spcAft>
                      </a:pPr>
                      <a:r>
                        <a:rPr lang="vi-VN" sz="1400" b="0" i="0" u="none" strike="noStrike" dirty="0">
                          <a:solidFill>
                            <a:srgbClr val="000000"/>
                          </a:solidFill>
                          <a:effectLst/>
                          <a:latin typeface="+mn-lt"/>
                        </a:rPr>
                        <a:t>Để thuận tiện cho việc hoàn thành hồ sơ nhân sự của từng nhân viên</a:t>
                      </a:r>
                      <a:endParaRPr lang="vi-VN" sz="1400" dirty="0">
                        <a:effectLst/>
                        <a:latin typeface="+mn-lt"/>
                      </a:endParaRPr>
                    </a:p>
                  </a:txBody>
                  <a:tcPr marL="63500" marR="63500" marT="63500" marB="63500"/>
                </a:tc>
                <a:extLst>
                  <a:ext uri="{0D108BD9-81ED-4DB2-BD59-A6C34878D82A}">
                    <a16:rowId xmlns:a16="http://schemas.microsoft.com/office/drawing/2014/main" val="615347452"/>
                  </a:ext>
                </a:extLst>
              </a:tr>
              <a:tr h="677237">
                <a:tc>
                  <a:txBody>
                    <a:bodyPr/>
                    <a:lstStyle/>
                    <a:p>
                      <a:pPr rtl="0" fontAlgn="t">
                        <a:spcBef>
                          <a:spcPts val="0"/>
                        </a:spcBef>
                        <a:spcAft>
                          <a:spcPts val="0"/>
                        </a:spcAft>
                      </a:pPr>
                      <a:r>
                        <a:rPr lang="en-US" sz="1400" b="0" i="0" u="none" strike="noStrike">
                          <a:solidFill>
                            <a:srgbClr val="000000"/>
                          </a:solidFill>
                          <a:effectLst/>
                          <a:latin typeface="+mn-lt"/>
                        </a:rPr>
                        <a:t>US10</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000000"/>
                          </a:solidFill>
                          <a:effectLst/>
                          <a:latin typeface="+mn-lt"/>
                        </a:rPr>
                        <a:t>Admin</a:t>
                      </a:r>
                      <a:endParaRPr lang="en-US" sz="1400">
                        <a:effectLst/>
                        <a:latin typeface="+mn-lt"/>
                      </a:endParaRPr>
                    </a:p>
                  </a:txBody>
                  <a:tcPr marL="63500" marR="63500" marT="63500" marB="63500"/>
                </a:tc>
                <a:tc>
                  <a:txBody>
                    <a:bodyPr/>
                    <a:lstStyle/>
                    <a:p>
                      <a:pPr rtl="0" fontAlgn="t">
                        <a:spcBef>
                          <a:spcPts val="0"/>
                        </a:spcBef>
                        <a:spcAft>
                          <a:spcPts val="0"/>
                        </a:spcAft>
                      </a:pPr>
                      <a:r>
                        <a:rPr lang="vi-VN" sz="1400" b="0" i="0" u="none" strike="noStrike">
                          <a:solidFill>
                            <a:srgbClr val="000000"/>
                          </a:solidFill>
                          <a:effectLst/>
                          <a:latin typeface="+mn-lt"/>
                        </a:rPr>
                        <a:t>Có các mục chính sách khen thưởng/ kỷ luật cho nhân viên</a:t>
                      </a:r>
                      <a:endParaRPr lang="vi-VN" sz="1400">
                        <a:effectLst/>
                        <a:latin typeface="+mn-lt"/>
                      </a:endParaRPr>
                    </a:p>
                  </a:txBody>
                  <a:tcPr marL="63500" marR="63500" marT="63500" marB="63500"/>
                </a:tc>
                <a:tc>
                  <a:txBody>
                    <a:bodyPr/>
                    <a:lstStyle/>
                    <a:p>
                      <a:pPr rtl="0" fontAlgn="t">
                        <a:spcBef>
                          <a:spcPts val="0"/>
                        </a:spcBef>
                        <a:spcAft>
                          <a:spcPts val="0"/>
                        </a:spcAft>
                      </a:pPr>
                      <a:r>
                        <a:rPr lang="vi-VN" sz="1400" b="0" i="0" u="none" strike="noStrike" dirty="0">
                          <a:solidFill>
                            <a:srgbClr val="000000"/>
                          </a:solidFill>
                          <a:effectLst/>
                          <a:latin typeface="+mn-lt"/>
                        </a:rPr>
                        <a:t>Để khích lệ tinh thần, thưởng phạt hợp lý cho từng nhân viên và giữ cho môi trường làm việc của công ty luôn ổn định</a:t>
                      </a:r>
                      <a:endParaRPr lang="vi-VN" sz="1400" dirty="0">
                        <a:effectLst/>
                        <a:latin typeface="+mn-lt"/>
                      </a:endParaRPr>
                    </a:p>
                  </a:txBody>
                  <a:tcPr marL="63500" marR="63500" marT="63500" marB="63500"/>
                </a:tc>
                <a:extLst>
                  <a:ext uri="{0D108BD9-81ED-4DB2-BD59-A6C34878D82A}">
                    <a16:rowId xmlns:a16="http://schemas.microsoft.com/office/drawing/2014/main" val="1156901124"/>
                  </a:ext>
                </a:extLst>
              </a:tr>
              <a:tr h="529614">
                <a:tc>
                  <a:txBody>
                    <a:bodyPr/>
                    <a:lstStyle/>
                    <a:p>
                      <a:pPr rtl="0" fontAlgn="t">
                        <a:spcBef>
                          <a:spcPts val="0"/>
                        </a:spcBef>
                        <a:spcAft>
                          <a:spcPts val="0"/>
                        </a:spcAft>
                      </a:pPr>
                      <a:r>
                        <a:rPr lang="en-US" sz="1400" b="0" i="0" u="none" strike="noStrike">
                          <a:solidFill>
                            <a:srgbClr val="000000"/>
                          </a:solidFill>
                          <a:effectLst/>
                          <a:latin typeface="+mn-lt"/>
                        </a:rPr>
                        <a:t>US11</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000000"/>
                          </a:solidFill>
                          <a:effectLst/>
                          <a:latin typeface="+mn-lt"/>
                        </a:rPr>
                        <a:t>Admin</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err="1">
                          <a:solidFill>
                            <a:srgbClr val="000000"/>
                          </a:solidFill>
                          <a:effectLst/>
                          <a:latin typeface="+mn-lt"/>
                        </a:rPr>
                        <a:t>Nhận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thông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báo</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về</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các</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hợp</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đồng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quyết</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định</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sự</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cần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xử</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lý</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err="1">
                          <a:solidFill>
                            <a:srgbClr val="000000"/>
                          </a:solidFill>
                          <a:effectLst/>
                          <a:latin typeface="+mn-lt"/>
                        </a:rPr>
                        <a:t>Để</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bảo</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đảm</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viên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có</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thể</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gia</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hạn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hợp</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đồng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và</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xử</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lý</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các</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quyết</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định</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một</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cách</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kịp</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thời</a:t>
                      </a:r>
                      <a:r>
                        <a:rPr lang="en-US" sz="1400" b="0" i="0" u="none" strike="noStrike" dirty="0">
                          <a:solidFill>
                            <a:srgbClr val="000000"/>
                          </a:solidFill>
                          <a:effectLst/>
                          <a:latin typeface="+mn-lt"/>
                        </a:rPr>
                        <a:t> </a:t>
                      </a:r>
                      <a:endParaRPr lang="en-US" sz="1400" dirty="0">
                        <a:effectLst/>
                        <a:latin typeface="+mn-lt"/>
                      </a:endParaRPr>
                    </a:p>
                  </a:txBody>
                  <a:tcPr marL="63500" marR="63500" marT="63500" marB="63500"/>
                </a:tc>
                <a:extLst>
                  <a:ext uri="{0D108BD9-81ED-4DB2-BD59-A6C34878D82A}">
                    <a16:rowId xmlns:a16="http://schemas.microsoft.com/office/drawing/2014/main" val="3553017815"/>
                  </a:ext>
                </a:extLst>
              </a:tr>
            </a:tbl>
          </a:graphicData>
        </a:graphic>
      </p:graphicFrame>
    </p:spTree>
    <p:extLst>
      <p:ext uri="{BB962C8B-B14F-4D97-AF65-F5344CB8AC3E}">
        <p14:creationId xmlns:p14="http://schemas.microsoft.com/office/powerpoint/2010/main" val="3080308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22761"/>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3.3 User story</a:t>
            </a:r>
            <a:endParaRPr lang="en" sz="2400" dirty="0"/>
          </a:p>
        </p:txBody>
      </p:sp>
      <p:graphicFrame>
        <p:nvGraphicFramePr>
          <p:cNvPr id="4" name="Table 3"/>
          <p:cNvGraphicFramePr>
            <a:graphicFrameLocks noGrp="1"/>
          </p:cNvGraphicFramePr>
          <p:nvPr>
            <p:extLst>
              <p:ext uri="{D42A27DB-BD31-4B8C-83A1-F6EECF244321}">
                <p14:modId xmlns:p14="http://schemas.microsoft.com/office/powerpoint/2010/main" val="1642539038"/>
              </p:ext>
            </p:extLst>
          </p:nvPr>
        </p:nvGraphicFramePr>
        <p:xfrm>
          <a:off x="76200" y="357720"/>
          <a:ext cx="8983980" cy="4729480"/>
        </p:xfrm>
        <a:graphic>
          <a:graphicData uri="http://schemas.openxmlformats.org/drawingml/2006/table">
            <a:tbl>
              <a:tblPr firstRow="1" bandRow="1">
                <a:tableStyleId>{9064341A-4EE2-4885-B17D-4086B769AF5B}</a:tableStyleId>
              </a:tblPr>
              <a:tblGrid>
                <a:gridCol w="597869">
                  <a:extLst>
                    <a:ext uri="{9D8B030D-6E8A-4147-A177-3AD203B41FA5}">
                      <a16:colId xmlns:a16="http://schemas.microsoft.com/office/drawing/2014/main" val="614716848"/>
                    </a:ext>
                  </a:extLst>
                </a:gridCol>
                <a:gridCol w="1200451">
                  <a:extLst>
                    <a:ext uri="{9D8B030D-6E8A-4147-A177-3AD203B41FA5}">
                      <a16:colId xmlns:a16="http://schemas.microsoft.com/office/drawing/2014/main" val="3043495547"/>
                    </a:ext>
                  </a:extLst>
                </a:gridCol>
                <a:gridCol w="3497580">
                  <a:extLst>
                    <a:ext uri="{9D8B030D-6E8A-4147-A177-3AD203B41FA5}">
                      <a16:colId xmlns:a16="http://schemas.microsoft.com/office/drawing/2014/main" val="2262084218"/>
                    </a:ext>
                  </a:extLst>
                </a:gridCol>
                <a:gridCol w="3688080">
                  <a:extLst>
                    <a:ext uri="{9D8B030D-6E8A-4147-A177-3AD203B41FA5}">
                      <a16:colId xmlns:a16="http://schemas.microsoft.com/office/drawing/2014/main" val="2441676347"/>
                    </a:ext>
                  </a:extLst>
                </a:gridCol>
              </a:tblGrid>
              <a:tr h="324000">
                <a:tc>
                  <a:txBody>
                    <a:bodyPr/>
                    <a:lstStyle/>
                    <a:p>
                      <a:pPr algn="ctr" rtl="0" fontAlgn="t">
                        <a:spcBef>
                          <a:spcPts val="0"/>
                        </a:spcBef>
                        <a:spcAft>
                          <a:spcPts val="0"/>
                        </a:spcAft>
                      </a:pPr>
                      <a:r>
                        <a:rPr lang="en-US" sz="1400" b="1" i="0" u="none" strike="noStrike" dirty="0">
                          <a:solidFill>
                            <a:srgbClr val="000000"/>
                          </a:solidFill>
                          <a:effectLst/>
                          <a:latin typeface="+mn-lt"/>
                        </a:rPr>
                        <a:t>STT</a:t>
                      </a:r>
                      <a:endParaRPr lang="en-US" sz="1400" dirty="0">
                        <a:effectLst/>
                        <a:latin typeface="+mn-l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i="0" u="none" strike="noStrike" dirty="0">
                          <a:solidFill>
                            <a:srgbClr val="000000"/>
                          </a:solidFill>
                          <a:effectLst/>
                          <a:latin typeface="+mn-lt"/>
                        </a:rPr>
                        <a:t>As a </a:t>
                      </a:r>
                      <a:r>
                        <a:rPr lang="en-US" sz="1400" b="1" i="1" u="none" strike="noStrike" dirty="0">
                          <a:solidFill>
                            <a:srgbClr val="000000"/>
                          </a:solidFill>
                          <a:effectLst/>
                          <a:latin typeface="+mn-lt"/>
                        </a:rPr>
                        <a:t>&lt;user&gt;</a:t>
                      </a:r>
                      <a:r>
                        <a:rPr lang="en-US" sz="1400" b="1" i="0" u="none" strike="noStrike" dirty="0">
                          <a:solidFill>
                            <a:srgbClr val="000000"/>
                          </a:solidFill>
                          <a:effectLst/>
                          <a:latin typeface="+mn-lt"/>
                        </a:rPr>
                        <a:t>,</a:t>
                      </a:r>
                      <a:endParaRPr lang="en-US" sz="1400" dirty="0">
                        <a:effectLst/>
                        <a:latin typeface="+mn-l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i="0" u="none" strike="noStrike" dirty="0">
                          <a:solidFill>
                            <a:srgbClr val="000000"/>
                          </a:solidFill>
                          <a:effectLst/>
                          <a:latin typeface="+mn-lt"/>
                        </a:rPr>
                        <a:t>I want </a:t>
                      </a:r>
                      <a:r>
                        <a:rPr lang="en-US" sz="1400" b="1" i="1" u="none" strike="noStrike" dirty="0">
                          <a:solidFill>
                            <a:srgbClr val="000000"/>
                          </a:solidFill>
                          <a:effectLst/>
                          <a:latin typeface="+mn-lt"/>
                        </a:rPr>
                        <a:t>&lt;goal&gt;</a:t>
                      </a:r>
                      <a:endParaRPr lang="en-US" sz="1400" dirty="0">
                        <a:effectLst/>
                        <a:latin typeface="+mn-l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i="0" u="none" strike="noStrike" dirty="0">
                          <a:solidFill>
                            <a:srgbClr val="000000"/>
                          </a:solidFill>
                          <a:effectLst/>
                          <a:latin typeface="+mn-lt"/>
                        </a:rPr>
                        <a:t>so that </a:t>
                      </a:r>
                      <a:r>
                        <a:rPr lang="en-US" sz="1400" b="1" i="1" u="none" strike="noStrike" dirty="0">
                          <a:solidFill>
                            <a:srgbClr val="000000"/>
                          </a:solidFill>
                          <a:effectLst/>
                          <a:latin typeface="+mn-lt"/>
                        </a:rPr>
                        <a:t>&lt;benefit&gt;</a:t>
                      </a:r>
                      <a:endParaRPr lang="en-US" sz="1400" dirty="0">
                        <a:effectLst/>
                        <a:latin typeface="+mn-lt"/>
                      </a:endParaRPr>
                    </a:p>
                  </a:txBody>
                  <a:tcPr marL="63500" marR="63500" marT="63500" marB="63500">
                    <a:solidFill>
                      <a:schemeClr val="accent4">
                        <a:lumMod val="40000"/>
                        <a:lumOff val="60000"/>
                      </a:schemeClr>
                    </a:solidFill>
                  </a:tcPr>
                </a:tc>
                <a:extLst>
                  <a:ext uri="{0D108BD9-81ED-4DB2-BD59-A6C34878D82A}">
                    <a16:rowId xmlns:a16="http://schemas.microsoft.com/office/drawing/2014/main" val="3980409437"/>
                  </a:ext>
                </a:extLst>
              </a:tr>
              <a:tr h="527104">
                <a:tc>
                  <a:txBody>
                    <a:bodyPr/>
                    <a:lstStyle/>
                    <a:p>
                      <a:pPr rtl="0" fontAlgn="t">
                        <a:spcBef>
                          <a:spcPts val="0"/>
                        </a:spcBef>
                        <a:spcAft>
                          <a:spcPts val="0"/>
                        </a:spcAft>
                      </a:pPr>
                      <a:r>
                        <a:rPr lang="en-US" sz="1400" b="0" i="0" u="none" strike="noStrike" dirty="0">
                          <a:solidFill>
                            <a:srgbClr val="000000"/>
                          </a:solidFill>
                          <a:effectLst/>
                          <a:latin typeface="+mn-lt"/>
                        </a:rPr>
                        <a:t>US17</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000000"/>
                          </a:solidFill>
                          <a:effectLst/>
                          <a:latin typeface="+mn-lt"/>
                        </a:rPr>
                        <a:t>Nhân viên nhân sự</a:t>
                      </a:r>
                      <a:endParaRPr lang="en-US" sz="1400">
                        <a:effectLst/>
                        <a:latin typeface="+mn-lt"/>
                      </a:endParaRPr>
                    </a:p>
                  </a:txBody>
                  <a:tcPr marL="63500" marR="63500" marT="63500" marB="63500"/>
                </a:tc>
                <a:tc>
                  <a:txBody>
                    <a:bodyPr/>
                    <a:lstStyle/>
                    <a:p>
                      <a:pPr rtl="0" fontAlgn="t">
                        <a:spcBef>
                          <a:spcPts val="0"/>
                        </a:spcBef>
                        <a:spcAft>
                          <a:spcPts val="0"/>
                        </a:spcAft>
                      </a:pPr>
                      <a:r>
                        <a:rPr lang="vi-VN" sz="1400" b="0" i="0" u="none" strike="noStrike" dirty="0">
                          <a:solidFill>
                            <a:srgbClr val="000000"/>
                          </a:solidFill>
                          <a:effectLst/>
                          <a:latin typeface="+mn-lt"/>
                        </a:rPr>
                        <a:t>Tạo mới, chỉnh sửa, lưu trữ thông tin nhân sự của từng nhân viên</a:t>
                      </a:r>
                      <a:endParaRPr lang="vi-VN" sz="1400" dirty="0">
                        <a:effectLst/>
                        <a:latin typeface="+mn-lt"/>
                      </a:endParaRPr>
                    </a:p>
                  </a:txBody>
                  <a:tcPr marL="63500" marR="63500" marT="63500" marB="63500"/>
                </a:tc>
                <a:tc>
                  <a:txBody>
                    <a:bodyPr/>
                    <a:lstStyle/>
                    <a:p>
                      <a:pPr rtl="0" fontAlgn="t">
                        <a:spcBef>
                          <a:spcPts val="0"/>
                        </a:spcBef>
                        <a:spcAft>
                          <a:spcPts val="0"/>
                        </a:spcAft>
                      </a:pPr>
                      <a:r>
                        <a:rPr lang="vi-VN" sz="1400" b="0" i="0" u="none" strike="noStrike">
                          <a:solidFill>
                            <a:srgbClr val="000000"/>
                          </a:solidFill>
                          <a:effectLst/>
                          <a:latin typeface="+mn-lt"/>
                        </a:rPr>
                        <a:t>Để đảm bảo tính trung thực, và thông tin đưa vào chính xác hơn</a:t>
                      </a:r>
                      <a:endParaRPr lang="vi-VN" sz="1400">
                        <a:effectLst/>
                        <a:latin typeface="+mn-lt"/>
                      </a:endParaRPr>
                    </a:p>
                  </a:txBody>
                  <a:tcPr marL="63500" marR="63500" marT="63500" marB="63500"/>
                </a:tc>
                <a:extLst>
                  <a:ext uri="{0D108BD9-81ED-4DB2-BD59-A6C34878D82A}">
                    <a16:rowId xmlns:a16="http://schemas.microsoft.com/office/drawing/2014/main" val="3877016080"/>
                  </a:ext>
                </a:extLst>
              </a:tr>
              <a:tr h="527104">
                <a:tc>
                  <a:txBody>
                    <a:bodyPr/>
                    <a:lstStyle/>
                    <a:p>
                      <a:pPr rtl="0" fontAlgn="t">
                        <a:spcBef>
                          <a:spcPts val="0"/>
                        </a:spcBef>
                        <a:spcAft>
                          <a:spcPts val="0"/>
                        </a:spcAft>
                      </a:pPr>
                      <a:r>
                        <a:rPr lang="en-US" sz="1400" b="0" i="0" u="none" strike="noStrike">
                          <a:solidFill>
                            <a:srgbClr val="000000"/>
                          </a:solidFill>
                          <a:effectLst/>
                          <a:latin typeface="+mn-lt"/>
                        </a:rPr>
                        <a:t>US18</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000000"/>
                          </a:solidFill>
                          <a:effectLst/>
                          <a:latin typeface="+mn-lt"/>
                        </a:rPr>
                        <a:t>Nhân viên nhân sự</a:t>
                      </a:r>
                      <a:endParaRPr lang="en-US" sz="1400">
                        <a:effectLst/>
                        <a:latin typeface="+mn-lt"/>
                      </a:endParaRPr>
                    </a:p>
                  </a:txBody>
                  <a:tcPr marL="63500" marR="63500" marT="63500" marB="63500"/>
                </a:tc>
                <a:tc>
                  <a:txBody>
                    <a:bodyPr/>
                    <a:lstStyle/>
                    <a:p>
                      <a:pPr rtl="0" fontAlgn="t">
                        <a:spcBef>
                          <a:spcPts val="0"/>
                        </a:spcBef>
                        <a:spcAft>
                          <a:spcPts val="0"/>
                        </a:spcAft>
                      </a:pPr>
                      <a:r>
                        <a:rPr lang="vi-VN" sz="1400" b="0" i="0" u="none" strike="noStrike" dirty="0">
                          <a:solidFill>
                            <a:srgbClr val="000000"/>
                          </a:solidFill>
                          <a:effectLst/>
                          <a:latin typeface="+mn-lt"/>
                        </a:rPr>
                        <a:t>Hoàn tất/ Duyệt hồ sơ nhân sự</a:t>
                      </a:r>
                      <a:endParaRPr lang="vi-VN" sz="1400" dirty="0">
                        <a:effectLst/>
                        <a:latin typeface="+mn-lt"/>
                      </a:endParaRPr>
                    </a:p>
                  </a:txBody>
                  <a:tcPr marL="63500" marR="63500" marT="63500" marB="63500"/>
                </a:tc>
                <a:tc>
                  <a:txBody>
                    <a:bodyPr/>
                    <a:lstStyle/>
                    <a:p>
                      <a:pPr rtl="0" fontAlgn="t">
                        <a:spcBef>
                          <a:spcPts val="0"/>
                        </a:spcBef>
                        <a:spcAft>
                          <a:spcPts val="0"/>
                        </a:spcAft>
                      </a:pPr>
                      <a:r>
                        <a:rPr lang="vi-VN" sz="1400" b="0" i="0" u="none" strike="noStrike" dirty="0">
                          <a:solidFill>
                            <a:srgbClr val="000000"/>
                          </a:solidFill>
                          <a:effectLst/>
                          <a:latin typeface="+mn-lt"/>
                        </a:rPr>
                        <a:t>Để tiết kiệm thời gian cũng như giảm bớt quy trình </a:t>
                      </a:r>
                      <a:endParaRPr lang="vi-VN" sz="1400" dirty="0">
                        <a:effectLst/>
                        <a:latin typeface="+mn-lt"/>
                      </a:endParaRPr>
                    </a:p>
                  </a:txBody>
                  <a:tcPr marL="63500" marR="63500" marT="63500" marB="63500"/>
                </a:tc>
                <a:extLst>
                  <a:ext uri="{0D108BD9-81ED-4DB2-BD59-A6C34878D82A}">
                    <a16:rowId xmlns:a16="http://schemas.microsoft.com/office/drawing/2014/main" val="994322871"/>
                  </a:ext>
                </a:extLst>
              </a:tr>
              <a:tr h="730209">
                <a:tc>
                  <a:txBody>
                    <a:bodyPr/>
                    <a:lstStyle/>
                    <a:p>
                      <a:pPr rtl="0" fontAlgn="t">
                        <a:spcBef>
                          <a:spcPts val="0"/>
                        </a:spcBef>
                        <a:spcAft>
                          <a:spcPts val="0"/>
                        </a:spcAft>
                      </a:pPr>
                      <a:r>
                        <a:rPr lang="en-US" sz="1400" b="0" i="0" u="none" strike="noStrike">
                          <a:solidFill>
                            <a:srgbClr val="000000"/>
                          </a:solidFill>
                          <a:effectLst/>
                          <a:latin typeface="+mn-lt"/>
                        </a:rPr>
                        <a:t>US19</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000000"/>
                          </a:solidFill>
                          <a:effectLst/>
                          <a:latin typeface="+mn-lt"/>
                        </a:rPr>
                        <a:t>Nhân viên nhân sự</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000000"/>
                          </a:solidFill>
                          <a:effectLst/>
                          <a:latin typeface="+mn-lt"/>
                        </a:rPr>
                        <a:t>Sắp xếp và quản lý ca làm việc của nhân viên</a:t>
                      </a:r>
                      <a:endParaRPr lang="en-US" sz="1400">
                        <a:effectLst/>
                        <a:latin typeface="+mn-lt"/>
                      </a:endParaRPr>
                    </a:p>
                  </a:txBody>
                  <a:tcPr marL="63500" marR="63500" marT="63500" marB="63500"/>
                </a:tc>
                <a:tc>
                  <a:txBody>
                    <a:bodyPr/>
                    <a:lstStyle/>
                    <a:p>
                      <a:pPr rtl="0" fontAlgn="t">
                        <a:spcBef>
                          <a:spcPts val="0"/>
                        </a:spcBef>
                        <a:spcAft>
                          <a:spcPts val="0"/>
                        </a:spcAft>
                      </a:pPr>
                      <a:r>
                        <a:rPr lang="vi-VN" sz="1400" b="0" i="0" u="none" strike="noStrike" dirty="0">
                          <a:solidFill>
                            <a:srgbClr val="000000"/>
                          </a:solidFill>
                          <a:effectLst/>
                          <a:latin typeface="+mn-lt"/>
                        </a:rPr>
                        <a:t>Để đảm bảo rằng các ca làm việc có đầy đủ nhân viên và các công việc được vận hành trơn tru</a:t>
                      </a:r>
                      <a:endParaRPr lang="vi-VN" sz="1400" dirty="0">
                        <a:effectLst/>
                        <a:latin typeface="+mn-lt"/>
                      </a:endParaRPr>
                    </a:p>
                  </a:txBody>
                  <a:tcPr marL="63500" marR="63500" marT="63500" marB="63500"/>
                </a:tc>
                <a:extLst>
                  <a:ext uri="{0D108BD9-81ED-4DB2-BD59-A6C34878D82A}">
                    <a16:rowId xmlns:a16="http://schemas.microsoft.com/office/drawing/2014/main" val="615347452"/>
                  </a:ext>
                </a:extLst>
              </a:tr>
              <a:tr h="1136417">
                <a:tc>
                  <a:txBody>
                    <a:bodyPr/>
                    <a:lstStyle/>
                    <a:p>
                      <a:pPr rtl="0" fontAlgn="t">
                        <a:spcBef>
                          <a:spcPts val="0"/>
                        </a:spcBef>
                        <a:spcAft>
                          <a:spcPts val="0"/>
                        </a:spcAft>
                      </a:pPr>
                      <a:r>
                        <a:rPr lang="en-US" sz="1400" b="0" i="0" u="none" strike="noStrike">
                          <a:solidFill>
                            <a:srgbClr val="000000"/>
                          </a:solidFill>
                          <a:effectLst/>
                          <a:latin typeface="+mn-lt"/>
                        </a:rPr>
                        <a:t>US20</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000000"/>
                          </a:solidFill>
                          <a:effectLst/>
                          <a:latin typeface="+mn-lt"/>
                        </a:rPr>
                        <a:t>Nhân viên nhân sự</a:t>
                      </a:r>
                      <a:endParaRPr lang="en-US" sz="1400">
                        <a:effectLst/>
                        <a:latin typeface="+mn-lt"/>
                      </a:endParaRPr>
                    </a:p>
                  </a:txBody>
                  <a:tcPr marL="63500" marR="63500" marT="63500" marB="63500"/>
                </a:tc>
                <a:tc>
                  <a:txBody>
                    <a:bodyPr/>
                    <a:lstStyle/>
                    <a:p>
                      <a:pPr rtl="0" fontAlgn="t">
                        <a:spcBef>
                          <a:spcPts val="0"/>
                        </a:spcBef>
                        <a:spcAft>
                          <a:spcPts val="0"/>
                        </a:spcAft>
                      </a:pPr>
                      <a:r>
                        <a:rPr lang="vi-VN" sz="1400" b="0" i="0" u="none" strike="noStrike" dirty="0">
                          <a:solidFill>
                            <a:srgbClr val="000000"/>
                          </a:solidFill>
                          <a:effectLst/>
                          <a:latin typeface="+mn-lt"/>
                        </a:rPr>
                        <a:t>Tạo mới/ chỉnh sửa các thông tin về những thay đổi, biến động của từng cán bộ nhân viên trong quá trình làm </a:t>
                      </a:r>
                      <a:r>
                        <a:rPr lang="vi-VN" sz="1400" b="0" i="0" u="none" strike="noStrike" dirty="0" smtClean="0">
                          <a:solidFill>
                            <a:srgbClr val="000000"/>
                          </a:solidFill>
                          <a:effectLst/>
                          <a:latin typeface="+mn-lt"/>
                        </a:rPr>
                        <a:t>việc về hợp đồng lao động, quá trình làm việc, khen thưởng, kỷ luật,</a:t>
                      </a:r>
                      <a:r>
                        <a:rPr lang="en-US" sz="1400" b="0" i="0" u="none" strike="noStrike" dirty="0" smtClean="0">
                          <a:solidFill>
                            <a:srgbClr val="000000"/>
                          </a:solidFill>
                          <a:effectLst/>
                          <a:latin typeface="+mn-lt"/>
                        </a:rPr>
                        <a:t>…</a:t>
                      </a:r>
                      <a:endParaRPr lang="vi-VN" sz="1400" dirty="0">
                        <a:effectLst/>
                        <a:latin typeface="+mn-lt"/>
                      </a:endParaRPr>
                    </a:p>
                  </a:txBody>
                  <a:tcPr marL="63500" marR="63500" marT="63500" marB="63500"/>
                </a:tc>
                <a:tc>
                  <a:txBody>
                    <a:bodyPr/>
                    <a:lstStyle/>
                    <a:p>
                      <a:pPr rtl="0" fontAlgn="t">
                        <a:spcBef>
                          <a:spcPts val="0"/>
                        </a:spcBef>
                        <a:spcAft>
                          <a:spcPts val="0"/>
                        </a:spcAft>
                      </a:pPr>
                      <a:r>
                        <a:rPr lang="vi-VN" sz="1400" b="0" i="0" u="none" strike="noStrike" dirty="0">
                          <a:solidFill>
                            <a:srgbClr val="000000"/>
                          </a:solidFill>
                          <a:effectLst/>
                          <a:latin typeface="+mn-lt"/>
                        </a:rPr>
                        <a:t>Để dễ dàng quản lý hồ sơ nhân sự của các nhân viên trong suốt quá trình làm việc tại công ty</a:t>
                      </a:r>
                      <a:endParaRPr lang="vi-VN" sz="1400" dirty="0">
                        <a:effectLst/>
                        <a:latin typeface="+mn-lt"/>
                      </a:endParaRPr>
                    </a:p>
                  </a:txBody>
                  <a:tcPr marL="63500" marR="63500" marT="63500" marB="63500"/>
                </a:tc>
                <a:extLst>
                  <a:ext uri="{0D108BD9-81ED-4DB2-BD59-A6C34878D82A}">
                    <a16:rowId xmlns:a16="http://schemas.microsoft.com/office/drawing/2014/main" val="1156901124"/>
                  </a:ext>
                </a:extLst>
              </a:tr>
              <a:tr h="527104">
                <a:tc>
                  <a:txBody>
                    <a:bodyPr/>
                    <a:lstStyle/>
                    <a:p>
                      <a:pPr rtl="0" fontAlgn="t">
                        <a:spcBef>
                          <a:spcPts val="0"/>
                        </a:spcBef>
                        <a:spcAft>
                          <a:spcPts val="0"/>
                        </a:spcAft>
                      </a:pPr>
                      <a:r>
                        <a:rPr lang="en-US" sz="1400" b="0" i="0" u="none" strike="noStrike" dirty="0">
                          <a:solidFill>
                            <a:srgbClr val="000000"/>
                          </a:solidFill>
                          <a:effectLst/>
                          <a:latin typeface="+mn-lt"/>
                        </a:rPr>
                        <a:t>US21</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viên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sự</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err="1">
                          <a:solidFill>
                            <a:srgbClr val="000000"/>
                          </a:solidFill>
                          <a:effectLst/>
                          <a:latin typeface="+mn-lt"/>
                        </a:rPr>
                        <a:t>Xem</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bảng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công</a:t>
                      </a:r>
                      <a:r>
                        <a:rPr lang="en-US" sz="1400" b="0" i="0" u="none" strike="noStrike" dirty="0">
                          <a:solidFill>
                            <a:srgbClr val="000000"/>
                          </a:solidFill>
                          <a:effectLst/>
                          <a:latin typeface="+mn-lt"/>
                        </a:rPr>
                        <a:t> chi </a:t>
                      </a:r>
                      <a:r>
                        <a:rPr lang="en-US" sz="1400" b="0" i="0" u="none" strike="noStrike" dirty="0" err="1">
                          <a:solidFill>
                            <a:srgbClr val="000000"/>
                          </a:solidFill>
                          <a:effectLst/>
                          <a:latin typeface="+mn-lt"/>
                        </a:rPr>
                        <a:t>tiết</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của</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toàn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bộ</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viên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trong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công</a:t>
                      </a:r>
                      <a:r>
                        <a:rPr lang="en-US" sz="1400" b="0" i="0" u="none" strike="noStrike" dirty="0">
                          <a:solidFill>
                            <a:srgbClr val="000000"/>
                          </a:solidFill>
                          <a:effectLst/>
                          <a:latin typeface="+mn-lt"/>
                        </a:rPr>
                        <a:t> ty</a:t>
                      </a:r>
                      <a:endParaRPr lang="en-US" sz="1400" dirty="0">
                        <a:effectLst/>
                        <a:latin typeface="+mn-lt"/>
                      </a:endParaRPr>
                    </a:p>
                  </a:txBody>
                  <a:tcPr marL="63500" marR="63500" marT="63500" marB="63500"/>
                </a:tc>
                <a:tc>
                  <a:txBody>
                    <a:bodyPr/>
                    <a:lstStyle/>
                    <a:p>
                      <a:pPr rtl="0" fontAlgn="t">
                        <a:spcBef>
                          <a:spcPts val="0"/>
                        </a:spcBef>
                        <a:spcAft>
                          <a:spcPts val="0"/>
                        </a:spcAft>
                      </a:pPr>
                      <a:r>
                        <a:rPr lang="vi-VN" sz="1400" b="0" i="0" u="none" strike="noStrike" dirty="0">
                          <a:solidFill>
                            <a:srgbClr val="000000"/>
                          </a:solidFill>
                          <a:effectLst/>
                          <a:latin typeface="+mn-lt"/>
                        </a:rPr>
                        <a:t>Để dễ dàng đối chiếu kiểm chứng trong quá trình tính lương cho từng nhân viên</a:t>
                      </a:r>
                      <a:endParaRPr lang="vi-VN" sz="1400" dirty="0">
                        <a:effectLst/>
                        <a:latin typeface="+mn-lt"/>
                      </a:endParaRPr>
                    </a:p>
                  </a:txBody>
                  <a:tcPr marL="63500" marR="63500" marT="63500" marB="63500"/>
                </a:tc>
                <a:extLst>
                  <a:ext uri="{0D108BD9-81ED-4DB2-BD59-A6C34878D82A}">
                    <a16:rowId xmlns:a16="http://schemas.microsoft.com/office/drawing/2014/main" val="3553017815"/>
                  </a:ext>
                </a:extLst>
              </a:tr>
              <a:tr h="730209">
                <a:tc>
                  <a:txBody>
                    <a:bodyPr/>
                    <a:lstStyle/>
                    <a:p>
                      <a:pPr rtl="0" fontAlgn="t">
                        <a:spcBef>
                          <a:spcPts val="0"/>
                        </a:spcBef>
                        <a:spcAft>
                          <a:spcPts val="0"/>
                        </a:spcAft>
                      </a:pPr>
                      <a:r>
                        <a:rPr lang="en-US" sz="1400" b="0" i="0" u="none" strike="noStrike" dirty="0">
                          <a:solidFill>
                            <a:srgbClr val="000000"/>
                          </a:solidFill>
                          <a:effectLst/>
                          <a:latin typeface="+mn-lt"/>
                        </a:rPr>
                        <a:t>US22 </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viên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sự</a:t>
                      </a:r>
                      <a:endParaRPr lang="en-US" sz="1400" dirty="0">
                        <a:effectLst/>
                        <a:latin typeface="+mn-lt"/>
                      </a:endParaRPr>
                    </a:p>
                  </a:txBody>
                  <a:tcPr marL="63500" marR="63500" marT="63500" marB="63500"/>
                </a:tc>
                <a:tc>
                  <a:txBody>
                    <a:bodyPr/>
                    <a:lstStyle/>
                    <a:p>
                      <a:pPr rtl="0" fontAlgn="t">
                        <a:spcBef>
                          <a:spcPts val="0"/>
                        </a:spcBef>
                        <a:spcAft>
                          <a:spcPts val="0"/>
                        </a:spcAft>
                      </a:pPr>
                      <a:r>
                        <a:rPr lang="vi-VN" sz="1400" b="0" i="0" u="none" strike="noStrike" dirty="0">
                          <a:solidFill>
                            <a:srgbClr val="000000"/>
                          </a:solidFill>
                          <a:effectLst/>
                          <a:latin typeface="+mn-lt"/>
                        </a:rPr>
                        <a:t>Tích hợp bảng chấm công với từng cá nhân theo tháng, cập nhật nhanh chóng số lượng nghỉ phép/ công tác của nhân viên</a:t>
                      </a:r>
                      <a:endParaRPr lang="vi-VN" sz="1400" dirty="0">
                        <a:effectLst/>
                        <a:latin typeface="+mn-lt"/>
                      </a:endParaRPr>
                    </a:p>
                  </a:txBody>
                  <a:tcPr marL="63500" marR="63500" marT="63500" marB="63500"/>
                </a:tc>
                <a:tc>
                  <a:txBody>
                    <a:bodyPr/>
                    <a:lstStyle/>
                    <a:p>
                      <a:pPr rtl="0" fontAlgn="t">
                        <a:spcBef>
                          <a:spcPts val="0"/>
                        </a:spcBef>
                        <a:spcAft>
                          <a:spcPts val="0"/>
                        </a:spcAft>
                      </a:pPr>
                      <a:r>
                        <a:rPr lang="vi-VN" sz="1400" b="0" i="0" u="none" strike="noStrike" dirty="0">
                          <a:solidFill>
                            <a:srgbClr val="000000"/>
                          </a:solidFill>
                          <a:effectLst/>
                          <a:latin typeface="+mn-lt"/>
                        </a:rPr>
                        <a:t>Để thuận tiện cho việc tính lương nhân viên theo tháng</a:t>
                      </a:r>
                      <a:endParaRPr lang="vi-VN" sz="1400" dirty="0">
                        <a:effectLst/>
                        <a:latin typeface="+mn-lt"/>
                      </a:endParaRPr>
                    </a:p>
                  </a:txBody>
                  <a:tcPr marL="63500" marR="63500" marT="63500" marB="63500"/>
                </a:tc>
                <a:extLst>
                  <a:ext uri="{0D108BD9-81ED-4DB2-BD59-A6C34878D82A}">
                    <a16:rowId xmlns:a16="http://schemas.microsoft.com/office/drawing/2014/main" val="292813792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64081125"/>
              </p:ext>
            </p:extLst>
          </p:nvPr>
        </p:nvGraphicFramePr>
        <p:xfrm>
          <a:off x="76200" y="383122"/>
          <a:ext cx="8983980" cy="4651205"/>
        </p:xfrm>
        <a:graphic>
          <a:graphicData uri="http://schemas.openxmlformats.org/drawingml/2006/table">
            <a:tbl>
              <a:tblPr firstRow="1" bandRow="1">
                <a:tableStyleId>{9064341A-4EE2-4885-B17D-4086B769AF5B}</a:tableStyleId>
              </a:tblPr>
              <a:tblGrid>
                <a:gridCol w="597869">
                  <a:extLst>
                    <a:ext uri="{9D8B030D-6E8A-4147-A177-3AD203B41FA5}">
                      <a16:colId xmlns:a16="http://schemas.microsoft.com/office/drawing/2014/main" val="614716848"/>
                    </a:ext>
                  </a:extLst>
                </a:gridCol>
                <a:gridCol w="1200451">
                  <a:extLst>
                    <a:ext uri="{9D8B030D-6E8A-4147-A177-3AD203B41FA5}">
                      <a16:colId xmlns:a16="http://schemas.microsoft.com/office/drawing/2014/main" val="3043495547"/>
                    </a:ext>
                  </a:extLst>
                </a:gridCol>
                <a:gridCol w="2959947">
                  <a:extLst>
                    <a:ext uri="{9D8B030D-6E8A-4147-A177-3AD203B41FA5}">
                      <a16:colId xmlns:a16="http://schemas.microsoft.com/office/drawing/2014/main" val="2262084218"/>
                    </a:ext>
                  </a:extLst>
                </a:gridCol>
                <a:gridCol w="4225713">
                  <a:extLst>
                    <a:ext uri="{9D8B030D-6E8A-4147-A177-3AD203B41FA5}">
                      <a16:colId xmlns:a16="http://schemas.microsoft.com/office/drawing/2014/main" val="2441676347"/>
                    </a:ext>
                  </a:extLst>
                </a:gridCol>
              </a:tblGrid>
              <a:tr h="278443">
                <a:tc>
                  <a:txBody>
                    <a:bodyPr/>
                    <a:lstStyle/>
                    <a:p>
                      <a:pPr algn="ctr" rtl="0" fontAlgn="t">
                        <a:spcBef>
                          <a:spcPts val="0"/>
                        </a:spcBef>
                        <a:spcAft>
                          <a:spcPts val="0"/>
                        </a:spcAft>
                      </a:pPr>
                      <a:r>
                        <a:rPr lang="en-US" sz="1400" b="1" i="0" u="none" strike="noStrike" dirty="0">
                          <a:solidFill>
                            <a:srgbClr val="000000"/>
                          </a:solidFill>
                          <a:effectLst/>
                          <a:latin typeface="+mn-lt"/>
                        </a:rPr>
                        <a:t>STT</a:t>
                      </a:r>
                      <a:endParaRPr lang="en-US" sz="1400" dirty="0">
                        <a:effectLst/>
                        <a:latin typeface="+mn-l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i="0" u="none" strike="noStrike" dirty="0">
                          <a:solidFill>
                            <a:srgbClr val="000000"/>
                          </a:solidFill>
                          <a:effectLst/>
                          <a:latin typeface="+mn-lt"/>
                        </a:rPr>
                        <a:t>As a </a:t>
                      </a:r>
                      <a:r>
                        <a:rPr lang="en-US" sz="1400" b="1" i="1" u="none" strike="noStrike" dirty="0">
                          <a:solidFill>
                            <a:srgbClr val="000000"/>
                          </a:solidFill>
                          <a:effectLst/>
                          <a:latin typeface="+mn-lt"/>
                        </a:rPr>
                        <a:t>&lt;user&gt;</a:t>
                      </a:r>
                      <a:r>
                        <a:rPr lang="en-US" sz="1400" b="1" i="0" u="none" strike="noStrike" dirty="0">
                          <a:solidFill>
                            <a:srgbClr val="000000"/>
                          </a:solidFill>
                          <a:effectLst/>
                          <a:latin typeface="+mn-lt"/>
                        </a:rPr>
                        <a:t>,</a:t>
                      </a:r>
                      <a:endParaRPr lang="en-US" sz="1400" dirty="0">
                        <a:effectLst/>
                        <a:latin typeface="+mn-l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i="0" u="none" strike="noStrike" dirty="0">
                          <a:solidFill>
                            <a:srgbClr val="000000"/>
                          </a:solidFill>
                          <a:effectLst/>
                          <a:latin typeface="+mn-lt"/>
                        </a:rPr>
                        <a:t>I want </a:t>
                      </a:r>
                      <a:r>
                        <a:rPr lang="en-US" sz="1400" b="1" i="1" u="none" strike="noStrike" dirty="0">
                          <a:solidFill>
                            <a:srgbClr val="000000"/>
                          </a:solidFill>
                          <a:effectLst/>
                          <a:latin typeface="+mn-lt"/>
                        </a:rPr>
                        <a:t>&lt;goal&gt;</a:t>
                      </a:r>
                      <a:endParaRPr lang="en-US" sz="1400" dirty="0">
                        <a:effectLst/>
                        <a:latin typeface="+mn-l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i="0" u="none" strike="noStrike" dirty="0">
                          <a:solidFill>
                            <a:srgbClr val="000000"/>
                          </a:solidFill>
                          <a:effectLst/>
                          <a:latin typeface="+mn-lt"/>
                        </a:rPr>
                        <a:t>so that </a:t>
                      </a:r>
                      <a:r>
                        <a:rPr lang="en-US" sz="1400" b="1" i="1" u="none" strike="noStrike" dirty="0">
                          <a:solidFill>
                            <a:srgbClr val="000000"/>
                          </a:solidFill>
                          <a:effectLst/>
                          <a:latin typeface="+mn-lt"/>
                        </a:rPr>
                        <a:t>&lt;benefit&gt;</a:t>
                      </a:r>
                      <a:endParaRPr lang="en-US" sz="1400" dirty="0">
                        <a:effectLst/>
                        <a:latin typeface="+mn-lt"/>
                      </a:endParaRPr>
                    </a:p>
                  </a:txBody>
                  <a:tcPr marL="63500" marR="63500" marT="63500" marB="63500">
                    <a:solidFill>
                      <a:schemeClr val="accent4">
                        <a:lumMod val="40000"/>
                        <a:lumOff val="60000"/>
                      </a:schemeClr>
                    </a:solidFill>
                  </a:tcPr>
                </a:tc>
                <a:extLst>
                  <a:ext uri="{0D108BD9-81ED-4DB2-BD59-A6C34878D82A}">
                    <a16:rowId xmlns:a16="http://schemas.microsoft.com/office/drawing/2014/main" val="3980409437"/>
                  </a:ext>
                </a:extLst>
              </a:tr>
              <a:tr h="627535">
                <a:tc>
                  <a:txBody>
                    <a:bodyPr/>
                    <a:lstStyle/>
                    <a:p>
                      <a:pPr rtl="0" fontAlgn="t">
                        <a:spcBef>
                          <a:spcPts val="0"/>
                        </a:spcBef>
                        <a:spcAft>
                          <a:spcPts val="0"/>
                        </a:spcAft>
                      </a:pPr>
                      <a:r>
                        <a:rPr lang="en-US" sz="1400" b="0" i="0" u="none" strike="noStrike" dirty="0">
                          <a:solidFill>
                            <a:srgbClr val="000000"/>
                          </a:solidFill>
                          <a:effectLst/>
                          <a:latin typeface="+mn-lt"/>
                        </a:rPr>
                        <a:t>US23</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viên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sự</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err="1">
                          <a:solidFill>
                            <a:srgbClr val="000000"/>
                          </a:solidFill>
                          <a:effectLst/>
                          <a:latin typeface="+mn-lt"/>
                        </a:rPr>
                        <a:t>Chủ</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động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xem</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lọc</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và</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tổng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hợp</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dữ</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liệu</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chấm</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công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của</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từng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viên</a:t>
                      </a:r>
                      <a:endParaRPr lang="en-US" sz="1400" dirty="0">
                        <a:effectLst/>
                        <a:latin typeface="+mn-lt"/>
                      </a:endParaRPr>
                    </a:p>
                  </a:txBody>
                  <a:tcPr marL="63500" marR="63500" marT="63500" marB="63500"/>
                </a:tc>
                <a:tc>
                  <a:txBody>
                    <a:bodyPr/>
                    <a:lstStyle/>
                    <a:p>
                      <a:pPr rtl="0" fontAlgn="t">
                        <a:spcBef>
                          <a:spcPts val="0"/>
                        </a:spcBef>
                        <a:spcAft>
                          <a:spcPts val="0"/>
                        </a:spcAft>
                      </a:pPr>
                      <a:r>
                        <a:rPr lang="vi-VN" sz="1400" b="0" i="0" u="none" strike="noStrike">
                          <a:solidFill>
                            <a:srgbClr val="000000"/>
                          </a:solidFill>
                          <a:effectLst/>
                          <a:latin typeface="+mn-lt"/>
                        </a:rPr>
                        <a:t>Để có thể chỉnh sửa kịp thời khi nhận được thông báo sai sót từ nhân viên các phòng ban khác </a:t>
                      </a:r>
                      <a:endParaRPr lang="vi-VN" sz="1400">
                        <a:effectLst/>
                        <a:latin typeface="+mn-lt"/>
                      </a:endParaRPr>
                    </a:p>
                  </a:txBody>
                  <a:tcPr marL="63500" marR="63500" marT="63500" marB="63500"/>
                </a:tc>
                <a:extLst>
                  <a:ext uri="{0D108BD9-81ED-4DB2-BD59-A6C34878D82A}">
                    <a16:rowId xmlns:a16="http://schemas.microsoft.com/office/drawing/2014/main" val="3877016080"/>
                  </a:ext>
                </a:extLst>
              </a:tr>
              <a:tr h="452989">
                <a:tc>
                  <a:txBody>
                    <a:bodyPr/>
                    <a:lstStyle/>
                    <a:p>
                      <a:pPr rtl="0" fontAlgn="t">
                        <a:spcBef>
                          <a:spcPts val="0"/>
                        </a:spcBef>
                        <a:spcAft>
                          <a:spcPts val="0"/>
                        </a:spcAft>
                      </a:pPr>
                      <a:r>
                        <a:rPr lang="en-US" sz="1400" b="0" i="0" u="none" strike="noStrike">
                          <a:solidFill>
                            <a:srgbClr val="000000"/>
                          </a:solidFill>
                          <a:effectLst/>
                          <a:latin typeface="+mn-lt"/>
                        </a:rPr>
                        <a:t>US24</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viên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sự</a:t>
                      </a:r>
                      <a:endParaRPr lang="en-US" sz="1400" dirty="0">
                        <a:effectLst/>
                        <a:latin typeface="+mn-lt"/>
                      </a:endParaRPr>
                    </a:p>
                  </a:txBody>
                  <a:tcPr marL="63500" marR="63500" marT="63500" marB="63500"/>
                </a:tc>
                <a:tc>
                  <a:txBody>
                    <a:bodyPr/>
                    <a:lstStyle/>
                    <a:p>
                      <a:pPr rtl="0" fontAlgn="t">
                        <a:spcBef>
                          <a:spcPts val="0"/>
                        </a:spcBef>
                        <a:spcAft>
                          <a:spcPts val="0"/>
                        </a:spcAft>
                      </a:pPr>
                      <a:r>
                        <a:rPr lang="vi-VN" sz="1400" b="0" i="0" u="none" strike="noStrike" dirty="0">
                          <a:solidFill>
                            <a:srgbClr val="000000"/>
                          </a:solidFill>
                          <a:effectLst/>
                          <a:latin typeface="+mn-lt"/>
                        </a:rPr>
                        <a:t>Tìm kiếm, tra cứu và xem thông tin, chứng từ các hồ sơ liên quan</a:t>
                      </a:r>
                      <a:endParaRPr lang="vi-VN" sz="1400" dirty="0">
                        <a:effectLst/>
                        <a:latin typeface="+mn-lt"/>
                      </a:endParaRPr>
                    </a:p>
                  </a:txBody>
                  <a:tcPr marL="63500" marR="63500" marT="63500" marB="63500"/>
                </a:tc>
                <a:tc>
                  <a:txBody>
                    <a:bodyPr/>
                    <a:lstStyle/>
                    <a:p>
                      <a:pPr rtl="0" fontAlgn="t">
                        <a:spcBef>
                          <a:spcPts val="0"/>
                        </a:spcBef>
                        <a:spcAft>
                          <a:spcPts val="0"/>
                        </a:spcAft>
                      </a:pPr>
                      <a:r>
                        <a:rPr lang="vi-VN" sz="1400" b="0" i="0" u="none" strike="noStrike">
                          <a:solidFill>
                            <a:srgbClr val="000000"/>
                          </a:solidFill>
                          <a:effectLst/>
                          <a:latin typeface="+mn-lt"/>
                        </a:rPr>
                        <a:t>Để dễ dàng theo dõi và kiểm tra xem thông tin của hồ sơ nhân sự có chính xác chưa</a:t>
                      </a:r>
                      <a:endParaRPr lang="vi-VN" sz="1400">
                        <a:effectLst/>
                        <a:latin typeface="+mn-lt"/>
                      </a:endParaRPr>
                    </a:p>
                  </a:txBody>
                  <a:tcPr marL="63500" marR="63500" marT="63500" marB="63500"/>
                </a:tc>
                <a:extLst>
                  <a:ext uri="{0D108BD9-81ED-4DB2-BD59-A6C34878D82A}">
                    <a16:rowId xmlns:a16="http://schemas.microsoft.com/office/drawing/2014/main" val="994322871"/>
                  </a:ext>
                </a:extLst>
              </a:tr>
              <a:tr h="627535">
                <a:tc>
                  <a:txBody>
                    <a:bodyPr/>
                    <a:lstStyle/>
                    <a:p>
                      <a:pPr rtl="0" fontAlgn="t">
                        <a:spcBef>
                          <a:spcPts val="0"/>
                        </a:spcBef>
                        <a:spcAft>
                          <a:spcPts val="0"/>
                        </a:spcAft>
                      </a:pPr>
                      <a:r>
                        <a:rPr lang="en-US" sz="1400" b="0" i="0" u="none" strike="noStrike">
                          <a:solidFill>
                            <a:srgbClr val="000000"/>
                          </a:solidFill>
                          <a:effectLst/>
                          <a:latin typeface="+mn-lt"/>
                        </a:rPr>
                        <a:t>US25</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000000"/>
                          </a:solidFill>
                          <a:effectLst/>
                          <a:latin typeface="+mn-lt"/>
                        </a:rPr>
                        <a:t>Nhân viên nhân sự</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err="1">
                          <a:solidFill>
                            <a:srgbClr val="000000"/>
                          </a:solidFill>
                          <a:effectLst/>
                          <a:latin typeface="+mn-lt"/>
                        </a:rPr>
                        <a:t>Lọc</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hợp</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đồng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theo</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tiêu</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chí</a:t>
                      </a:r>
                      <a:r>
                        <a:rPr lang="en-US" sz="1400" b="0" i="0" u="none" strike="noStrike" dirty="0">
                          <a:solidFill>
                            <a:srgbClr val="000000"/>
                          </a:solidFill>
                          <a:effectLst/>
                          <a:latin typeface="+mn-lt"/>
                        </a:rPr>
                        <a:t> (Chi </a:t>
                      </a:r>
                      <a:r>
                        <a:rPr lang="en-US" sz="1400" b="0" i="0" u="none" strike="noStrike" dirty="0" err="1">
                          <a:solidFill>
                            <a:srgbClr val="000000"/>
                          </a:solidFill>
                          <a:effectLst/>
                          <a:latin typeface="+mn-lt"/>
                        </a:rPr>
                        <a:t>nhánh</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Phòng</a:t>
                      </a:r>
                      <a:r>
                        <a:rPr lang="en-US" sz="1400" b="0" i="0" u="none" strike="noStrike" dirty="0">
                          <a:solidFill>
                            <a:srgbClr val="000000"/>
                          </a:solidFill>
                          <a:effectLst/>
                          <a:latin typeface="+mn-lt"/>
                        </a:rPr>
                        <a:t> ban, </a:t>
                      </a:r>
                      <a:r>
                        <a:rPr lang="en-US" sz="1400" b="0" i="0" u="none" strike="noStrike" dirty="0" err="1">
                          <a:solidFill>
                            <a:srgbClr val="000000"/>
                          </a:solidFill>
                          <a:effectLst/>
                          <a:latin typeface="+mn-lt"/>
                        </a:rPr>
                        <a:t>Chức</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vụ</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Loại</a:t>
                      </a:r>
                      <a:r>
                        <a:rPr lang="en-US" sz="1400" b="0" i="0" u="none" strike="noStrike" dirty="0">
                          <a:solidFill>
                            <a:srgbClr val="000000"/>
                          </a:solidFill>
                          <a:effectLst/>
                          <a:latin typeface="+mn-lt"/>
                        </a:rPr>
                        <a:t> HĐ, </a:t>
                      </a:r>
                      <a:r>
                        <a:rPr lang="en-US" sz="1400" b="0" i="0" u="none" strike="noStrike" dirty="0" err="1">
                          <a:solidFill>
                            <a:srgbClr val="000000"/>
                          </a:solidFill>
                          <a:effectLst/>
                          <a:latin typeface="+mn-lt"/>
                        </a:rPr>
                        <a:t>Hiệu</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lực</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HĐ,Trạng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thái</a:t>
                      </a:r>
                      <a:r>
                        <a:rPr lang="en-US" sz="1400" b="0" i="0" u="none" strike="noStrike" dirty="0">
                          <a:solidFill>
                            <a:srgbClr val="000000"/>
                          </a:solidFill>
                          <a:effectLst/>
                          <a:latin typeface="+mn-lt"/>
                        </a:rPr>
                        <a:t>)</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212121"/>
                          </a:solidFill>
                          <a:effectLst/>
                          <a:latin typeface="+mn-lt"/>
                        </a:rPr>
                        <a:t>Để việc tìm kiếm thông tin hợp đồng một cách nhanh chóng và chính xác</a:t>
                      </a:r>
                      <a:endParaRPr lang="en-US" sz="1400">
                        <a:effectLst/>
                        <a:latin typeface="+mn-lt"/>
                      </a:endParaRPr>
                    </a:p>
                  </a:txBody>
                  <a:tcPr marL="63500" marR="63500" marT="63500" marB="63500"/>
                </a:tc>
                <a:extLst>
                  <a:ext uri="{0D108BD9-81ED-4DB2-BD59-A6C34878D82A}">
                    <a16:rowId xmlns:a16="http://schemas.microsoft.com/office/drawing/2014/main" val="615347452"/>
                  </a:ext>
                </a:extLst>
              </a:tr>
              <a:tr h="452989">
                <a:tc>
                  <a:txBody>
                    <a:bodyPr/>
                    <a:lstStyle/>
                    <a:p>
                      <a:pPr rtl="0" fontAlgn="t">
                        <a:spcBef>
                          <a:spcPts val="0"/>
                        </a:spcBef>
                        <a:spcAft>
                          <a:spcPts val="0"/>
                        </a:spcAft>
                      </a:pPr>
                      <a:r>
                        <a:rPr lang="en-US" sz="1400" b="0" i="0" u="none" strike="noStrike">
                          <a:solidFill>
                            <a:srgbClr val="000000"/>
                          </a:solidFill>
                          <a:effectLst/>
                          <a:latin typeface="+mn-lt"/>
                        </a:rPr>
                        <a:t>US26</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000000"/>
                          </a:solidFill>
                          <a:effectLst/>
                          <a:latin typeface="+mn-lt"/>
                        </a:rPr>
                        <a:t>Nhân viên nhân sự</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err="1">
                          <a:solidFill>
                            <a:srgbClr val="000000"/>
                          </a:solidFill>
                          <a:effectLst/>
                          <a:latin typeface="+mn-lt"/>
                        </a:rPr>
                        <a:t>Xem</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lịch</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sử</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đóng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bảo</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hiểm</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của</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sự</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err="1">
                          <a:solidFill>
                            <a:srgbClr val="000000"/>
                          </a:solidFill>
                          <a:effectLst/>
                          <a:latin typeface="+mn-lt"/>
                        </a:rPr>
                        <a:t>Để</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dễ</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dàng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theo</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dõi</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việc</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đóng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bảo</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hiểm</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của</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viên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và</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mức</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đóng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đối</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với</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từng</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thời</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kỳ</a:t>
                      </a:r>
                      <a:endParaRPr lang="en-US" sz="1400" dirty="0">
                        <a:effectLst/>
                        <a:latin typeface="+mn-lt"/>
                      </a:endParaRPr>
                    </a:p>
                  </a:txBody>
                  <a:tcPr marL="63500" marR="63500" marT="63500" marB="63500"/>
                </a:tc>
                <a:extLst>
                  <a:ext uri="{0D108BD9-81ED-4DB2-BD59-A6C34878D82A}">
                    <a16:rowId xmlns:a16="http://schemas.microsoft.com/office/drawing/2014/main" val="1156901124"/>
                  </a:ext>
                </a:extLst>
              </a:tr>
              <a:tr h="452989">
                <a:tc>
                  <a:txBody>
                    <a:bodyPr/>
                    <a:lstStyle/>
                    <a:p>
                      <a:pPr rtl="0" fontAlgn="t">
                        <a:spcBef>
                          <a:spcPts val="0"/>
                        </a:spcBef>
                        <a:spcAft>
                          <a:spcPts val="0"/>
                        </a:spcAft>
                      </a:pPr>
                      <a:r>
                        <a:rPr lang="en-US" sz="1400" b="0" i="0" u="none" strike="noStrike">
                          <a:solidFill>
                            <a:srgbClr val="000000"/>
                          </a:solidFill>
                          <a:effectLst/>
                          <a:latin typeface="+mn-lt"/>
                        </a:rPr>
                        <a:t>US27</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000000"/>
                          </a:solidFill>
                          <a:effectLst/>
                          <a:latin typeface="+mn-lt"/>
                        </a:rPr>
                        <a:t>Nhân viên nhân sự</a:t>
                      </a:r>
                      <a:endParaRPr lang="en-US" sz="1400">
                        <a:effectLst/>
                        <a:latin typeface="+mn-lt"/>
                      </a:endParaRPr>
                    </a:p>
                  </a:txBody>
                  <a:tcPr marL="63500" marR="63500" marT="63500" marB="63500"/>
                </a:tc>
                <a:tc>
                  <a:txBody>
                    <a:bodyPr/>
                    <a:lstStyle/>
                    <a:p>
                      <a:pPr rtl="0" fontAlgn="t">
                        <a:spcBef>
                          <a:spcPts val="0"/>
                        </a:spcBef>
                        <a:spcAft>
                          <a:spcPts val="0"/>
                        </a:spcAft>
                      </a:pPr>
                      <a:r>
                        <a:rPr lang="vi-VN" sz="1400" b="0" i="0" u="none" strike="noStrike">
                          <a:solidFill>
                            <a:srgbClr val="000000"/>
                          </a:solidFill>
                          <a:effectLst/>
                          <a:latin typeface="+mn-lt"/>
                        </a:rPr>
                        <a:t>Quản lý đơn công tác của các nhân viên phòng ban khác</a:t>
                      </a:r>
                      <a:endParaRPr lang="vi-VN" sz="140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err="1">
                          <a:solidFill>
                            <a:srgbClr val="000000"/>
                          </a:solidFill>
                          <a:effectLst/>
                          <a:latin typeface="+mn-lt"/>
                        </a:rPr>
                        <a:t>Để</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tiện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theo</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dõi</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và</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đề</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xuất</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phụ</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cấp</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hợp</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lý</a:t>
                      </a:r>
                      <a:endParaRPr lang="en-US" sz="1400" dirty="0">
                        <a:effectLst/>
                        <a:latin typeface="+mn-lt"/>
                      </a:endParaRPr>
                    </a:p>
                  </a:txBody>
                  <a:tcPr marL="63500" marR="63500" marT="63500" marB="63500"/>
                </a:tc>
                <a:extLst>
                  <a:ext uri="{0D108BD9-81ED-4DB2-BD59-A6C34878D82A}">
                    <a16:rowId xmlns:a16="http://schemas.microsoft.com/office/drawing/2014/main" val="3553017815"/>
                  </a:ext>
                </a:extLst>
              </a:tr>
              <a:tr h="627535">
                <a:tc>
                  <a:txBody>
                    <a:bodyPr/>
                    <a:lstStyle/>
                    <a:p>
                      <a:pPr rtl="0" fontAlgn="t">
                        <a:spcBef>
                          <a:spcPts val="0"/>
                        </a:spcBef>
                        <a:spcAft>
                          <a:spcPts val="0"/>
                        </a:spcAft>
                      </a:pPr>
                      <a:r>
                        <a:rPr lang="en-US" sz="1400" b="0" i="0" u="none" strike="noStrike" dirty="0">
                          <a:solidFill>
                            <a:srgbClr val="000000"/>
                          </a:solidFill>
                          <a:effectLst/>
                          <a:latin typeface="+mn-lt"/>
                        </a:rPr>
                        <a:t>US28</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viên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nhân</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sự</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a:solidFill>
                            <a:srgbClr val="212121"/>
                          </a:solidFill>
                          <a:effectLst/>
                          <a:latin typeface="+mn-lt"/>
                        </a:rPr>
                        <a:t>Import </a:t>
                      </a:r>
                      <a:r>
                        <a:rPr lang="en-US" sz="1400" b="0" i="0" u="none" strike="noStrike" dirty="0" err="1">
                          <a:solidFill>
                            <a:srgbClr val="212121"/>
                          </a:solidFill>
                          <a:effectLst/>
                          <a:latin typeface="+mn-lt"/>
                        </a:rPr>
                        <a:t>dữ</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liệu</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chấm</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công</a:t>
                      </a:r>
                      <a:r>
                        <a:rPr lang="en-US" sz="1400" b="0" i="0" u="none" strike="noStrike" dirty="0">
                          <a:solidFill>
                            <a:srgbClr val="212121"/>
                          </a:solidFill>
                          <a:effectLst/>
                          <a:latin typeface="+mn-lt"/>
                        </a:rPr>
                        <a:t> </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err="1">
                          <a:solidFill>
                            <a:srgbClr val="212121"/>
                          </a:solidFill>
                          <a:effectLst/>
                          <a:latin typeface="+mn-lt"/>
                        </a:rPr>
                        <a:t>Để</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tiết</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kiệm</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thời</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gian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và</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tránh</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xảy</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ra</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sai</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sót</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khi</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phải</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nhập</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liệu</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trực</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tiếp</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trên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hệ</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thống</a:t>
                      </a:r>
                      <a:endParaRPr lang="en-US" sz="1400" dirty="0">
                        <a:effectLst/>
                        <a:latin typeface="+mn-lt"/>
                      </a:endParaRPr>
                    </a:p>
                  </a:txBody>
                  <a:tcPr marL="63500" marR="63500" marT="63500" marB="63500"/>
                </a:tc>
                <a:extLst>
                  <a:ext uri="{0D108BD9-81ED-4DB2-BD59-A6C34878D82A}">
                    <a16:rowId xmlns:a16="http://schemas.microsoft.com/office/drawing/2014/main" val="550209419"/>
                  </a:ext>
                </a:extLst>
              </a:tr>
              <a:tr h="627535">
                <a:tc>
                  <a:txBody>
                    <a:bodyPr/>
                    <a:lstStyle/>
                    <a:p>
                      <a:pPr rtl="0" fontAlgn="t">
                        <a:spcBef>
                          <a:spcPts val="0"/>
                        </a:spcBef>
                        <a:spcAft>
                          <a:spcPts val="0"/>
                        </a:spcAft>
                      </a:pPr>
                      <a:r>
                        <a:rPr lang="en-US" sz="1400" b="0" i="0" u="none" strike="noStrike" dirty="0" smtClean="0">
                          <a:solidFill>
                            <a:srgbClr val="000000"/>
                          </a:solidFill>
                          <a:effectLst/>
                          <a:latin typeface="+mn-lt"/>
                        </a:rPr>
                        <a:t>US29</a:t>
                      </a:r>
                      <a:endParaRPr lang="en-US" sz="1400" dirty="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000000"/>
                          </a:solidFill>
                          <a:effectLst/>
                          <a:latin typeface="+mn-lt"/>
                        </a:rPr>
                        <a:t>Nhân viên nhân sự</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a:solidFill>
                            <a:srgbClr val="000000"/>
                          </a:solidFill>
                          <a:effectLst/>
                          <a:latin typeface="+mn-lt"/>
                        </a:rPr>
                        <a:t>Tính toán lại công cho nhân viên </a:t>
                      </a:r>
                      <a:endParaRPr lang="en-US" sz="1400">
                        <a:effectLst/>
                        <a:latin typeface="+mn-lt"/>
                      </a:endParaRPr>
                    </a:p>
                  </a:txBody>
                  <a:tcPr marL="63500" marR="63500" marT="63500" marB="63500"/>
                </a:tc>
                <a:tc>
                  <a:txBody>
                    <a:bodyPr/>
                    <a:lstStyle/>
                    <a:p>
                      <a:pPr rtl="0" fontAlgn="t">
                        <a:spcBef>
                          <a:spcPts val="0"/>
                        </a:spcBef>
                        <a:spcAft>
                          <a:spcPts val="0"/>
                        </a:spcAft>
                      </a:pPr>
                      <a:r>
                        <a:rPr lang="en-US" sz="1400" b="0" i="0" u="none" strike="noStrike" dirty="0" err="1">
                          <a:solidFill>
                            <a:srgbClr val="212121"/>
                          </a:solidFill>
                          <a:effectLst/>
                          <a:latin typeface="+mn-lt"/>
                        </a:rPr>
                        <a:t>Để</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có</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thể</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chỉnh</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sửa</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lại</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công</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một</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cách</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thuận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tiện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khi</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xảy</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ra</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sai</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sót</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tránh</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làm</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mất</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công</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của</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nhân</a:t>
                      </a:r>
                      <a:r>
                        <a:rPr lang="en-US" sz="1400" b="0" i="0" u="none" strike="noStrike" dirty="0">
                          <a:solidFill>
                            <a:srgbClr val="212121"/>
                          </a:solidFill>
                          <a:effectLst/>
                          <a:latin typeface="+mn-lt"/>
                        </a:rPr>
                        <a:t> </a:t>
                      </a:r>
                      <a:r>
                        <a:rPr lang="en-US" sz="1400" b="0" i="0" u="none" strike="noStrike" dirty="0" err="1">
                          <a:solidFill>
                            <a:srgbClr val="212121"/>
                          </a:solidFill>
                          <a:effectLst/>
                          <a:latin typeface="+mn-lt"/>
                        </a:rPr>
                        <a:t>viên</a:t>
                      </a:r>
                      <a:r>
                        <a:rPr lang="en-US" sz="1400" b="0" i="0" u="none" strike="noStrike" dirty="0">
                          <a:solidFill>
                            <a:srgbClr val="212121"/>
                          </a:solidFill>
                          <a:effectLst/>
                          <a:latin typeface="+mn-lt"/>
                        </a:rPr>
                        <a:t> </a:t>
                      </a:r>
                      <a:endParaRPr lang="en-US" sz="1400" dirty="0">
                        <a:effectLst/>
                        <a:latin typeface="+mn-lt"/>
                      </a:endParaRPr>
                    </a:p>
                  </a:txBody>
                  <a:tcPr marL="63500" marR="63500" marT="63500" marB="63500"/>
                </a:tc>
                <a:extLst>
                  <a:ext uri="{0D108BD9-81ED-4DB2-BD59-A6C34878D82A}">
                    <a16:rowId xmlns:a16="http://schemas.microsoft.com/office/drawing/2014/main" val="2327355438"/>
                  </a:ext>
                </a:extLst>
              </a:tr>
            </a:tbl>
          </a:graphicData>
        </a:graphic>
      </p:graphicFrame>
    </p:spTree>
    <p:extLst>
      <p:ext uri="{BB962C8B-B14F-4D97-AF65-F5344CB8AC3E}">
        <p14:creationId xmlns:p14="http://schemas.microsoft.com/office/powerpoint/2010/main" val="594998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145522"/>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3.4 Sơ đồ luồng hệ thống</a:t>
            </a:r>
            <a:endParaRPr lang="en"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01" y="520157"/>
            <a:ext cx="8449732" cy="4534443"/>
          </a:xfrm>
          <a:prstGeom prst="rect">
            <a:avLst/>
          </a:prstGeom>
        </p:spPr>
      </p:pic>
    </p:spTree>
    <p:extLst>
      <p:ext uri="{BB962C8B-B14F-4D97-AF65-F5344CB8AC3E}">
        <p14:creationId xmlns:p14="http://schemas.microsoft.com/office/powerpoint/2010/main" val="2375747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145522"/>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3.5 UseCase</a:t>
            </a:r>
            <a:endParaRPr lang="en"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442" y="533247"/>
            <a:ext cx="7245025" cy="4457777"/>
          </a:xfrm>
          <a:prstGeom prst="rect">
            <a:avLst/>
          </a:prstGeom>
        </p:spPr>
      </p:pic>
      <p:sp>
        <p:nvSpPr>
          <p:cNvPr id="4" name="TextBox 3"/>
          <p:cNvSpPr txBox="1"/>
          <p:nvPr/>
        </p:nvSpPr>
        <p:spPr>
          <a:xfrm>
            <a:off x="3576036" y="269287"/>
            <a:ext cx="2323072" cy="307777"/>
          </a:xfrm>
          <a:prstGeom prst="rect">
            <a:avLst/>
          </a:prstGeom>
          <a:noFill/>
        </p:spPr>
        <p:txBody>
          <a:bodyPr wrap="none" rtlCol="0">
            <a:spAutoFit/>
          </a:bodyPr>
          <a:lstStyle/>
          <a:p>
            <a:r>
              <a:rPr lang="en-US" dirty="0" smtClean="0"/>
              <a:t>3.5.1 </a:t>
            </a:r>
            <a:r>
              <a:rPr lang="en-US" dirty="0" err="1" smtClean="0"/>
              <a:t>UseCase</a:t>
            </a:r>
            <a:r>
              <a:rPr lang="en-US" dirty="0" smtClean="0"/>
              <a:t> </a:t>
            </a:r>
            <a:r>
              <a:rPr lang="en-US" dirty="0" err="1" smtClean="0"/>
              <a:t>Tổng</a:t>
            </a:r>
            <a:r>
              <a:rPr lang="en-US" dirty="0" smtClean="0"/>
              <a:t> </a:t>
            </a:r>
            <a:r>
              <a:rPr lang="en-US" dirty="0" err="1" smtClean="0"/>
              <a:t>quan</a:t>
            </a:r>
            <a:r>
              <a:rPr lang="en-US" dirty="0" smtClean="0"/>
              <a:t>:</a:t>
            </a:r>
            <a:endParaRPr lang="en-US" dirty="0"/>
          </a:p>
        </p:txBody>
      </p:sp>
    </p:spTree>
    <p:extLst>
      <p:ext uri="{BB962C8B-B14F-4D97-AF65-F5344CB8AC3E}">
        <p14:creationId xmlns:p14="http://schemas.microsoft.com/office/powerpoint/2010/main" val="335271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750" y="516467"/>
            <a:ext cx="6682500" cy="4309533"/>
          </a:xfrm>
          <a:prstGeom prst="rect">
            <a:avLst/>
          </a:prstGeom>
        </p:spPr>
      </p:pic>
      <p:sp>
        <p:nvSpPr>
          <p:cNvPr id="5" name="TextBox 4"/>
          <p:cNvSpPr txBox="1"/>
          <p:nvPr/>
        </p:nvSpPr>
        <p:spPr>
          <a:xfrm>
            <a:off x="2758042" y="272114"/>
            <a:ext cx="3627916" cy="307777"/>
          </a:xfrm>
          <a:prstGeom prst="rect">
            <a:avLst/>
          </a:prstGeom>
          <a:noFill/>
        </p:spPr>
        <p:txBody>
          <a:bodyPr wrap="none" rtlCol="0">
            <a:spAutoFit/>
          </a:bodyPr>
          <a:lstStyle/>
          <a:p>
            <a:r>
              <a:rPr lang="en-US" dirty="0" smtClean="0"/>
              <a:t>3.5.2 </a:t>
            </a:r>
            <a:r>
              <a:rPr lang="en-US" dirty="0" err="1" smtClean="0"/>
              <a:t>UseCase</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Cấu</a:t>
            </a:r>
            <a:r>
              <a:rPr lang="en-US" dirty="0" smtClean="0"/>
              <a:t> </a:t>
            </a:r>
            <a:r>
              <a:rPr lang="en-US" dirty="0" err="1" smtClean="0"/>
              <a:t>hình</a:t>
            </a:r>
            <a:r>
              <a:rPr lang="en-US" dirty="0" smtClean="0"/>
              <a:t> – </a:t>
            </a:r>
            <a:r>
              <a:rPr lang="en-US" dirty="0" err="1" smtClean="0"/>
              <a:t>Cài</a:t>
            </a:r>
            <a:r>
              <a:rPr lang="en-US" dirty="0" smtClean="0"/>
              <a:t> </a:t>
            </a:r>
            <a:r>
              <a:rPr lang="en-US" dirty="0" err="1" smtClean="0"/>
              <a:t>đặt</a:t>
            </a:r>
            <a:r>
              <a:rPr lang="en-US" dirty="0" smtClean="0"/>
              <a:t>:</a:t>
            </a:r>
            <a:endParaRPr lang="en-US" dirty="0"/>
          </a:p>
        </p:txBody>
      </p:sp>
      <p:sp>
        <p:nvSpPr>
          <p:cNvPr id="6" name="Shape 659"/>
          <p:cNvSpPr txBox="1">
            <a:spLocks noGrp="1"/>
          </p:cNvSpPr>
          <p:nvPr>
            <p:ph type="title"/>
          </p:nvPr>
        </p:nvSpPr>
        <p:spPr>
          <a:xfrm>
            <a:off x="466620" y="145522"/>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3.5 UseCase</a:t>
            </a:r>
            <a:endParaRPr lang="en"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915" y="145522"/>
            <a:ext cx="4972815" cy="492601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4915" y="145520"/>
            <a:ext cx="5280053" cy="492601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9716" y="145518"/>
            <a:ext cx="3584567" cy="4926012"/>
          </a:xfrm>
          <a:prstGeom prst="rect">
            <a:avLst/>
          </a:prstGeom>
        </p:spPr>
      </p:pic>
    </p:spTree>
    <p:extLst>
      <p:ext uri="{BB962C8B-B14F-4D97-AF65-F5344CB8AC3E}">
        <p14:creationId xmlns:p14="http://schemas.microsoft.com/office/powerpoint/2010/main" val="189096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145522"/>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3.5 UseCase</a:t>
            </a:r>
            <a:endParaRPr lang="en" sz="2400" dirty="0"/>
          </a:p>
        </p:txBody>
      </p:sp>
      <p:sp>
        <p:nvSpPr>
          <p:cNvPr id="4" name="TextBox 3"/>
          <p:cNvSpPr txBox="1"/>
          <p:nvPr/>
        </p:nvSpPr>
        <p:spPr>
          <a:xfrm>
            <a:off x="2676752" y="280581"/>
            <a:ext cx="3328155" cy="307777"/>
          </a:xfrm>
          <a:prstGeom prst="rect">
            <a:avLst/>
          </a:prstGeom>
          <a:noFill/>
        </p:spPr>
        <p:txBody>
          <a:bodyPr wrap="none" rtlCol="0">
            <a:spAutoFit/>
          </a:bodyPr>
          <a:lstStyle/>
          <a:p>
            <a:r>
              <a:rPr lang="en-US" dirty="0" smtClean="0"/>
              <a:t>3.5.3 </a:t>
            </a:r>
            <a:r>
              <a:rPr lang="en-US" dirty="0" err="1" smtClean="0"/>
              <a:t>UseCase</a:t>
            </a:r>
            <a:r>
              <a:rPr lang="en-US" dirty="0" smtClean="0"/>
              <a:t> </a:t>
            </a:r>
            <a:r>
              <a:rPr lang="en-US" dirty="0" err="1" smtClean="0"/>
              <a:t>Quản</a:t>
            </a:r>
            <a:r>
              <a:rPr lang="en-US" dirty="0" smtClean="0"/>
              <a:t> </a:t>
            </a:r>
            <a:r>
              <a:rPr lang="en-US" dirty="0" err="1" smtClean="0"/>
              <a:t>lý</a:t>
            </a:r>
            <a:r>
              <a:rPr lang="en-US" dirty="0" smtClean="0"/>
              <a:t> </a:t>
            </a:r>
            <a:r>
              <a:rPr lang="en-US" dirty="0" err="1" smtClean="0"/>
              <a:t>Hồ</a:t>
            </a:r>
            <a:r>
              <a:rPr lang="en-US" dirty="0" smtClean="0"/>
              <a:t> </a:t>
            </a:r>
            <a:r>
              <a:rPr lang="en-US" dirty="0" err="1" smtClean="0"/>
              <a:t>sơ</a:t>
            </a:r>
            <a:r>
              <a:rPr lang="en-US" dirty="0" smtClean="0"/>
              <a:t> </a:t>
            </a:r>
            <a:r>
              <a:rPr lang="en-US" dirty="0" err="1" smtClean="0"/>
              <a:t>nhân</a:t>
            </a:r>
            <a:r>
              <a:rPr lang="en-US" dirty="0" smtClean="0"/>
              <a:t> </a:t>
            </a:r>
            <a:r>
              <a:rPr lang="en-US" dirty="0" err="1" smtClean="0"/>
              <a:t>sự</a:t>
            </a:r>
            <a:r>
              <a:rPr lang="en-US" dirty="0" smtClean="0"/>
              <a: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3891" y="562957"/>
            <a:ext cx="4920125" cy="439851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2296" y="145522"/>
            <a:ext cx="4945673" cy="488367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5626" y="145522"/>
            <a:ext cx="4559011" cy="488367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0705" y="145522"/>
            <a:ext cx="4642589" cy="4883678"/>
          </a:xfrm>
          <a:prstGeom prst="rect">
            <a:avLst/>
          </a:prstGeom>
        </p:spPr>
      </p:pic>
    </p:spTree>
    <p:extLst>
      <p:ext uri="{BB962C8B-B14F-4D97-AF65-F5344CB8AC3E}">
        <p14:creationId xmlns:p14="http://schemas.microsoft.com/office/powerpoint/2010/main" val="3048325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145522"/>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3.5 UseCase</a:t>
            </a:r>
            <a:endParaRPr lang="en" sz="2400" dirty="0"/>
          </a:p>
        </p:txBody>
      </p:sp>
      <p:sp>
        <p:nvSpPr>
          <p:cNvPr id="4" name="TextBox 3"/>
          <p:cNvSpPr txBox="1"/>
          <p:nvPr/>
        </p:nvSpPr>
        <p:spPr>
          <a:xfrm>
            <a:off x="466620" y="562957"/>
            <a:ext cx="2523448" cy="307777"/>
          </a:xfrm>
          <a:prstGeom prst="rect">
            <a:avLst/>
          </a:prstGeom>
          <a:noFill/>
        </p:spPr>
        <p:txBody>
          <a:bodyPr wrap="none" rtlCol="0">
            <a:spAutoFit/>
          </a:bodyPr>
          <a:lstStyle/>
          <a:p>
            <a:r>
              <a:rPr lang="en-US" dirty="0" smtClean="0"/>
              <a:t>3.5.4 </a:t>
            </a:r>
            <a:r>
              <a:rPr lang="en-US" dirty="0" err="1" smtClean="0"/>
              <a:t>UseCase</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công</a:t>
            </a:r>
            <a:r>
              <a:rPr lang="en-US" dirty="0" smtClean="0"/>
              <a: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905" y="118761"/>
            <a:ext cx="3913658" cy="489214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3905" y="83561"/>
            <a:ext cx="3497762" cy="4987971"/>
          </a:xfrm>
          <a:prstGeom prst="rect">
            <a:avLst/>
          </a:prstGeom>
        </p:spPr>
      </p:pic>
    </p:spTree>
    <p:extLst>
      <p:ext uri="{BB962C8B-B14F-4D97-AF65-F5344CB8AC3E}">
        <p14:creationId xmlns:p14="http://schemas.microsoft.com/office/powerpoint/2010/main" val="2461155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6" name="Shape 659"/>
          <p:cNvSpPr txBox="1">
            <a:spLocks noGrp="1"/>
          </p:cNvSpPr>
          <p:nvPr>
            <p:ph type="title"/>
          </p:nvPr>
        </p:nvSpPr>
        <p:spPr>
          <a:xfrm>
            <a:off x="466620" y="145522"/>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3.5 UseCase</a:t>
            </a:r>
            <a:endParaRPr lang="en" sz="2400" dirty="0"/>
          </a:p>
        </p:txBody>
      </p:sp>
      <p:sp>
        <p:nvSpPr>
          <p:cNvPr id="4" name="TextBox 3"/>
          <p:cNvSpPr txBox="1"/>
          <p:nvPr/>
        </p:nvSpPr>
        <p:spPr>
          <a:xfrm>
            <a:off x="466620" y="562957"/>
            <a:ext cx="2611612" cy="307777"/>
          </a:xfrm>
          <a:prstGeom prst="rect">
            <a:avLst/>
          </a:prstGeom>
          <a:noFill/>
        </p:spPr>
        <p:txBody>
          <a:bodyPr wrap="none" rtlCol="0">
            <a:spAutoFit/>
          </a:bodyPr>
          <a:lstStyle/>
          <a:p>
            <a:r>
              <a:rPr lang="en-US" dirty="0" smtClean="0"/>
              <a:t>3.5.5 </a:t>
            </a:r>
            <a:r>
              <a:rPr lang="en-US" dirty="0" err="1" smtClean="0"/>
              <a:t>UseCase</a:t>
            </a:r>
            <a:r>
              <a:rPr lang="en-US" dirty="0" smtClean="0"/>
              <a:t> </a:t>
            </a:r>
            <a:r>
              <a:rPr lang="en-US" dirty="0" err="1" smtClean="0"/>
              <a:t>Quản</a:t>
            </a:r>
            <a:r>
              <a:rPr lang="en-US" dirty="0" smtClean="0"/>
              <a:t> </a:t>
            </a:r>
            <a:r>
              <a:rPr lang="en-US" dirty="0" err="1" smtClean="0"/>
              <a:t>lý</a:t>
            </a:r>
            <a:r>
              <a:rPr lang="en-US" dirty="0" smtClean="0"/>
              <a:t> </a:t>
            </a:r>
            <a:r>
              <a:rPr lang="en-US" dirty="0" err="1" smtClean="0"/>
              <a:t>lương</a:t>
            </a:r>
            <a:r>
              <a:rPr lang="en-US" dirty="0" smtClean="0"/>
              <a: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7048" y="76200"/>
            <a:ext cx="4266171" cy="4961467"/>
          </a:xfrm>
          <a:prstGeom prst="rect">
            <a:avLst/>
          </a:prstGeom>
        </p:spPr>
      </p:pic>
    </p:spTree>
    <p:extLst>
      <p:ext uri="{BB962C8B-B14F-4D97-AF65-F5344CB8AC3E}">
        <p14:creationId xmlns:p14="http://schemas.microsoft.com/office/powerpoint/2010/main" val="1787055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178" y="145522"/>
            <a:ext cx="5895643" cy="4824411"/>
          </a:xfrm>
          <a:prstGeom prst="rect">
            <a:avLst/>
          </a:prstGeom>
        </p:spPr>
      </p:pic>
      <p:sp>
        <p:nvSpPr>
          <p:cNvPr id="5" name="Shape 659"/>
          <p:cNvSpPr txBox="1">
            <a:spLocks noGrp="1"/>
          </p:cNvSpPr>
          <p:nvPr>
            <p:ph type="title"/>
          </p:nvPr>
        </p:nvSpPr>
        <p:spPr>
          <a:xfrm>
            <a:off x="466620" y="145522"/>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3.6 ERD</a:t>
            </a:r>
            <a:endParaRPr lang="en" sz="2400" dirty="0"/>
          </a:p>
        </p:txBody>
      </p:sp>
    </p:spTree>
    <p:extLst>
      <p:ext uri="{BB962C8B-B14F-4D97-AF65-F5344CB8AC3E}">
        <p14:creationId xmlns:p14="http://schemas.microsoft.com/office/powerpoint/2010/main" val="15967196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3417495" y="3640514"/>
            <a:ext cx="5578363" cy="1159799"/>
          </a:xfrm>
          <a:prstGeom prst="rect">
            <a:avLst/>
          </a:prstGeom>
        </p:spPr>
        <p:txBody>
          <a:bodyPr lIns="91425" tIns="91425" rIns="91425" bIns="91425" anchor="ctr" anchorCtr="0">
            <a:noAutofit/>
          </a:bodyPr>
          <a:lstStyle/>
          <a:p>
            <a:pPr lvl="0" algn="l"/>
            <a:r>
              <a:rPr lang="en" sz="3200" dirty="0" smtClean="0">
                <a:latin typeface="+mn-lt"/>
                <a:ea typeface="Source Sans Pro"/>
                <a:cs typeface="Source Sans Pro"/>
                <a:sym typeface="Source Sans Pro"/>
              </a:rPr>
              <a:t>PHẦN I: Tổng quan về nghề 		nghiệp và đơn vị 		thực tập</a:t>
            </a:r>
            <a:r>
              <a:rPr lang="en" sz="1400" dirty="0">
                <a:ea typeface="Source Sans Pro"/>
                <a:cs typeface="Source Sans Pro"/>
                <a:sym typeface="Source Sans Pro"/>
              </a:rPr>
              <a:t/>
            </a:r>
            <a:br>
              <a:rPr lang="en" sz="1400" dirty="0">
                <a:ea typeface="Source Sans Pro"/>
                <a:cs typeface="Source Sans Pro"/>
                <a:sym typeface="Source Sans Pro"/>
              </a:rPr>
            </a:br>
            <a:endParaRPr lang="en" sz="1400" dirty="0">
              <a:latin typeface="+mn-lt"/>
            </a:endParaRPr>
          </a:p>
        </p:txBody>
      </p:sp>
      <p:sp>
        <p:nvSpPr>
          <p:cNvPr id="4" name="Shape 491"/>
          <p:cNvSpPr txBox="1">
            <a:spLocks/>
          </p:cNvSpPr>
          <p:nvPr/>
        </p:nvSpPr>
        <p:spPr>
          <a:xfrm>
            <a:off x="225238" y="861060"/>
            <a:ext cx="8770620" cy="101346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rtl val="0"/>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pPr>
              <a:spcAft>
                <a:spcPts val="1200"/>
              </a:spcAft>
            </a:pPr>
            <a:r>
              <a:rPr lang="en" sz="3000" dirty="0">
                <a:latin typeface="Cambria Math" panose="02040503050406030204" pitchFamily="18" charset="0"/>
                <a:ea typeface="Cambria Math" panose="02040503050406030204" pitchFamily="18" charset="0"/>
                <a:cs typeface="Segoe UI Historic" panose="020B0502040204020203" pitchFamily="34" charset="0"/>
              </a:rPr>
              <a:t>PHÂN TÍCH HỆ THỐNG QUẢN LÝ NHÂN SỰ </a:t>
            </a:r>
            <a:r>
              <a:rPr lang="en" sz="3000" dirty="0" smtClean="0">
                <a:latin typeface="Cambria Math" panose="02040503050406030204" pitchFamily="18" charset="0"/>
                <a:ea typeface="Cambria Math" panose="02040503050406030204" pitchFamily="18" charset="0"/>
                <a:cs typeface="Segoe UI Historic" panose="020B0502040204020203" pitchFamily="34" charset="0"/>
              </a:rPr>
              <a:t>TẠI </a:t>
            </a:r>
            <a:r>
              <a:rPr lang="en" sz="3000" dirty="0">
                <a:latin typeface="Cambria Math" panose="02040503050406030204" pitchFamily="18" charset="0"/>
                <a:ea typeface="Cambria Math" panose="02040503050406030204" pitchFamily="18" charset="0"/>
                <a:cs typeface="Segoe UI Historic" panose="020B0502040204020203" pitchFamily="34" charset="0"/>
              </a:rPr>
              <a:t>CÔNG TY CỔ PHẦN BAO BÌ Á CHÂU</a:t>
            </a:r>
          </a:p>
        </p:txBody>
      </p:sp>
      <p:sp>
        <p:nvSpPr>
          <p:cNvPr id="5" name="TextBox 4"/>
          <p:cNvSpPr txBox="1"/>
          <p:nvPr/>
        </p:nvSpPr>
        <p:spPr>
          <a:xfrm>
            <a:off x="281940" y="425345"/>
            <a:ext cx="4450080" cy="338554"/>
          </a:xfrm>
          <a:prstGeom prst="rect">
            <a:avLst/>
          </a:prstGeom>
          <a:noFill/>
        </p:spPr>
        <p:txBody>
          <a:bodyPr wrap="square" rtlCol="0">
            <a:spAutoFit/>
          </a:bodyPr>
          <a:lstStyle/>
          <a:p>
            <a:r>
              <a:rPr lang="en-US" sz="1600" b="1" dirty="0" smtClean="0"/>
              <a:t>BÁO CÁO THỰC TẬP NGHỀ NGHIỆP:</a:t>
            </a:r>
            <a:endParaRPr lang="en-US" sz="1600" b="1"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txBox="1">
            <a:spLocks noGrp="1"/>
          </p:cNvSpPr>
          <p:nvPr>
            <p:ph type="ctrTitle" idx="4294967295"/>
          </p:nvPr>
        </p:nvSpPr>
        <p:spPr>
          <a:xfrm>
            <a:off x="685800" y="1927860"/>
            <a:ext cx="7772400" cy="1958281"/>
          </a:xfrm>
          <a:prstGeom prst="rect">
            <a:avLst/>
          </a:prstGeom>
          <a:noFill/>
          <a:ln>
            <a:noFill/>
          </a:ln>
        </p:spPr>
        <p:txBody>
          <a:bodyPr lIns="91425" tIns="91425" rIns="91425" bIns="91425" anchor="b" anchorCtr="0">
            <a:noAutofit/>
          </a:bodyPr>
          <a:lstStyle/>
          <a:p>
            <a:pPr lvl="0"/>
            <a:r>
              <a:rPr lang="en" sz="10000" dirty="0">
                <a:solidFill>
                  <a:schemeClr val="bg1"/>
                </a:solidFill>
              </a:rPr>
              <a:t>THANKS!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643"/>
                                        </p:tgtEl>
                                        <p:attrNameLst>
                                          <p:attrName>r</p:attrName>
                                        </p:attrNameLst>
                                      </p:cBhvr>
                                    </p:animRot>
                                    <p:animRot by="-240000">
                                      <p:cBhvr>
                                        <p:cTn id="7" dur="200" fill="hold">
                                          <p:stCondLst>
                                            <p:cond delay="200"/>
                                          </p:stCondLst>
                                        </p:cTn>
                                        <p:tgtEl>
                                          <p:spTgt spid="643"/>
                                        </p:tgtEl>
                                        <p:attrNameLst>
                                          <p:attrName>r</p:attrName>
                                        </p:attrNameLst>
                                      </p:cBhvr>
                                    </p:animRot>
                                    <p:animRot by="240000">
                                      <p:cBhvr>
                                        <p:cTn id="8" dur="200" fill="hold">
                                          <p:stCondLst>
                                            <p:cond delay="400"/>
                                          </p:stCondLst>
                                        </p:cTn>
                                        <p:tgtEl>
                                          <p:spTgt spid="643"/>
                                        </p:tgtEl>
                                        <p:attrNameLst>
                                          <p:attrName>r</p:attrName>
                                        </p:attrNameLst>
                                      </p:cBhvr>
                                    </p:animRot>
                                    <p:animRot by="-240000">
                                      <p:cBhvr>
                                        <p:cTn id="9" dur="200" fill="hold">
                                          <p:stCondLst>
                                            <p:cond delay="600"/>
                                          </p:stCondLst>
                                        </p:cTn>
                                        <p:tgtEl>
                                          <p:spTgt spid="643"/>
                                        </p:tgtEl>
                                        <p:attrNameLst>
                                          <p:attrName>r</p:attrName>
                                        </p:attrNameLst>
                                      </p:cBhvr>
                                    </p:animRot>
                                    <p:animRot by="120000">
                                      <p:cBhvr>
                                        <p:cTn id="10" dur="200" fill="hold">
                                          <p:stCondLst>
                                            <p:cond delay="800"/>
                                          </p:stCondLst>
                                        </p:cTn>
                                        <p:tgtEl>
                                          <p:spTgt spid="64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5" name="Shape 659"/>
          <p:cNvSpPr txBox="1">
            <a:spLocks noGrp="1"/>
          </p:cNvSpPr>
          <p:nvPr>
            <p:ph type="title"/>
          </p:nvPr>
        </p:nvSpPr>
        <p:spPr>
          <a:xfrm>
            <a:off x="466620" y="27252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1.1 Tổng quan về nghề nghiệp</a:t>
            </a:r>
            <a:endParaRPr lang="en" sz="2400" dirty="0"/>
          </a:p>
        </p:txBody>
      </p:sp>
      <p:sp>
        <p:nvSpPr>
          <p:cNvPr id="2" name="Text Placeholder 1"/>
          <p:cNvSpPr>
            <a:spLocks noGrp="1"/>
          </p:cNvSpPr>
          <p:nvPr>
            <p:ph type="body" idx="1"/>
          </p:nvPr>
        </p:nvSpPr>
        <p:spPr>
          <a:xfrm>
            <a:off x="626640" y="689962"/>
            <a:ext cx="7945860" cy="1481737"/>
          </a:xfrm>
        </p:spPr>
        <p:txBody>
          <a:bodyPr/>
          <a:lstStyle/>
          <a:p>
            <a:pPr marL="285750" indent="-285750" algn="just">
              <a:lnSpc>
                <a:spcPct val="150000"/>
              </a:lnSpc>
              <a:buFont typeface="Wingdings" panose="05000000000000000000" pitchFamily="2" charset="2"/>
              <a:buChar char="Ø"/>
            </a:pPr>
            <a:r>
              <a:rPr lang="en-US" sz="1400" dirty="0">
                <a:solidFill>
                  <a:schemeClr val="tx1"/>
                </a:solidFill>
                <a:latin typeface="+mn-lt"/>
              </a:rPr>
              <a:t>Theo </a:t>
            </a:r>
            <a:r>
              <a:rPr lang="en-US" sz="1400" dirty="0" err="1">
                <a:solidFill>
                  <a:schemeClr val="tx1"/>
                </a:solidFill>
                <a:latin typeface="+mn-lt"/>
              </a:rPr>
              <a:t>Viện</a:t>
            </a:r>
            <a:r>
              <a:rPr lang="en-US" sz="1400" dirty="0">
                <a:solidFill>
                  <a:schemeClr val="tx1"/>
                </a:solidFill>
                <a:latin typeface="+mn-lt"/>
              </a:rPr>
              <a:t> </a:t>
            </a:r>
            <a:r>
              <a:rPr lang="en-US" sz="1400" dirty="0" err="1">
                <a:solidFill>
                  <a:schemeClr val="tx1"/>
                </a:solidFill>
                <a:latin typeface="+mn-lt"/>
              </a:rPr>
              <a:t>Phân</a:t>
            </a:r>
            <a:r>
              <a:rPr lang="en-US" sz="1400" dirty="0">
                <a:solidFill>
                  <a:schemeClr val="tx1"/>
                </a:solidFill>
                <a:latin typeface="+mn-lt"/>
              </a:rPr>
              <a:t> </a:t>
            </a:r>
            <a:r>
              <a:rPr lang="en-US" sz="1400" dirty="0" err="1">
                <a:solidFill>
                  <a:schemeClr val="tx1"/>
                </a:solidFill>
                <a:latin typeface="+mn-lt"/>
              </a:rPr>
              <a:t>tích</a:t>
            </a:r>
            <a:r>
              <a:rPr lang="en-US" sz="1400" dirty="0">
                <a:solidFill>
                  <a:schemeClr val="tx1"/>
                </a:solidFill>
                <a:latin typeface="+mn-lt"/>
              </a:rPr>
              <a:t> </a:t>
            </a:r>
            <a:r>
              <a:rPr lang="en-US" sz="1400" dirty="0" err="1">
                <a:solidFill>
                  <a:schemeClr val="tx1"/>
                </a:solidFill>
                <a:latin typeface="+mn-lt"/>
              </a:rPr>
              <a:t>Kinh</a:t>
            </a:r>
            <a:r>
              <a:rPr lang="en-US" sz="1400" dirty="0">
                <a:solidFill>
                  <a:schemeClr val="tx1"/>
                </a:solidFill>
                <a:latin typeface="+mn-lt"/>
              </a:rPr>
              <a:t> </a:t>
            </a:r>
            <a:r>
              <a:rPr lang="en-US" sz="1400" dirty="0" err="1">
                <a:solidFill>
                  <a:schemeClr val="tx1"/>
                </a:solidFill>
                <a:latin typeface="+mn-lt"/>
              </a:rPr>
              <a:t>doanh</a:t>
            </a:r>
            <a:r>
              <a:rPr lang="en-US" sz="1400" dirty="0">
                <a:solidFill>
                  <a:schemeClr val="tx1"/>
                </a:solidFill>
                <a:latin typeface="+mn-lt"/>
              </a:rPr>
              <a:t> </a:t>
            </a:r>
            <a:r>
              <a:rPr lang="en-US" sz="1400" dirty="0" err="1">
                <a:solidFill>
                  <a:schemeClr val="tx1"/>
                </a:solidFill>
                <a:latin typeface="+mn-lt"/>
              </a:rPr>
              <a:t>Quốc</a:t>
            </a:r>
            <a:r>
              <a:rPr lang="en-US" sz="1400" dirty="0">
                <a:solidFill>
                  <a:schemeClr val="tx1"/>
                </a:solidFill>
                <a:latin typeface="+mn-lt"/>
              </a:rPr>
              <a:t> </a:t>
            </a:r>
            <a:r>
              <a:rPr lang="en-US" sz="1400" dirty="0" err="1">
                <a:solidFill>
                  <a:schemeClr val="tx1"/>
                </a:solidFill>
                <a:latin typeface="+mn-lt"/>
              </a:rPr>
              <a:t>tế</a:t>
            </a:r>
            <a:r>
              <a:rPr lang="en-US" sz="1400" dirty="0">
                <a:solidFill>
                  <a:schemeClr val="tx1"/>
                </a:solidFill>
                <a:latin typeface="+mn-lt"/>
              </a:rPr>
              <a:t> (IIBA): Business Analyst </a:t>
            </a:r>
            <a:r>
              <a:rPr lang="en-US" sz="1400" dirty="0" err="1">
                <a:solidFill>
                  <a:schemeClr val="tx1"/>
                </a:solidFill>
                <a:latin typeface="+mn-lt"/>
              </a:rPr>
              <a:t>là</a:t>
            </a:r>
            <a:r>
              <a:rPr lang="en-US" sz="1400" dirty="0">
                <a:solidFill>
                  <a:schemeClr val="tx1"/>
                </a:solidFill>
                <a:latin typeface="+mn-lt"/>
              </a:rPr>
              <a:t> “</a:t>
            </a:r>
            <a:r>
              <a:rPr lang="en-US" sz="1400" dirty="0" err="1">
                <a:solidFill>
                  <a:schemeClr val="tx1"/>
                </a:solidFill>
                <a:latin typeface="+mn-lt"/>
              </a:rPr>
              <a:t>người</a:t>
            </a:r>
            <a:r>
              <a:rPr lang="en-US" sz="1400" dirty="0">
                <a:solidFill>
                  <a:schemeClr val="tx1"/>
                </a:solidFill>
                <a:latin typeface="+mn-lt"/>
              </a:rPr>
              <a:t> </a:t>
            </a:r>
            <a:r>
              <a:rPr lang="en-US" sz="1400" dirty="0" err="1">
                <a:solidFill>
                  <a:schemeClr val="tx1"/>
                </a:solidFill>
                <a:latin typeface="+mn-lt"/>
              </a:rPr>
              <a:t>định</a:t>
            </a:r>
            <a:r>
              <a:rPr lang="en-US" sz="1400" dirty="0">
                <a:solidFill>
                  <a:schemeClr val="tx1"/>
                </a:solidFill>
                <a:latin typeface="+mn-lt"/>
              </a:rPr>
              <a:t> </a:t>
            </a:r>
            <a:r>
              <a:rPr lang="en-US" sz="1400" dirty="0" err="1">
                <a:solidFill>
                  <a:schemeClr val="tx1"/>
                </a:solidFill>
                <a:latin typeface="+mn-lt"/>
              </a:rPr>
              <a:t>hướng</a:t>
            </a:r>
            <a:r>
              <a:rPr lang="en-US" sz="1400" dirty="0">
                <a:solidFill>
                  <a:schemeClr val="tx1"/>
                </a:solidFill>
                <a:latin typeface="+mn-lt"/>
              </a:rPr>
              <a:t> </a:t>
            </a:r>
            <a:r>
              <a:rPr lang="en-US" sz="1400" dirty="0" err="1">
                <a:solidFill>
                  <a:schemeClr val="tx1"/>
                </a:solidFill>
                <a:latin typeface="+mn-lt"/>
              </a:rPr>
              <a:t>sự</a:t>
            </a:r>
            <a:r>
              <a:rPr lang="en-US" sz="1400" dirty="0">
                <a:solidFill>
                  <a:schemeClr val="tx1"/>
                </a:solidFill>
                <a:latin typeface="+mn-lt"/>
              </a:rPr>
              <a:t> </a:t>
            </a:r>
            <a:r>
              <a:rPr lang="en-US" sz="1400" dirty="0" err="1">
                <a:solidFill>
                  <a:schemeClr val="tx1"/>
                </a:solidFill>
                <a:latin typeface="+mn-lt"/>
              </a:rPr>
              <a:t>chuyển</a:t>
            </a:r>
            <a:r>
              <a:rPr lang="en-US" sz="1400" dirty="0">
                <a:solidFill>
                  <a:schemeClr val="tx1"/>
                </a:solidFill>
                <a:latin typeface="+mn-lt"/>
              </a:rPr>
              <a:t> </a:t>
            </a:r>
            <a:r>
              <a:rPr lang="en-US" sz="1400" dirty="0" err="1">
                <a:solidFill>
                  <a:schemeClr val="tx1"/>
                </a:solidFill>
                <a:latin typeface="+mn-lt"/>
              </a:rPr>
              <a:t>đổi</a:t>
            </a:r>
            <a:r>
              <a:rPr lang="en-US" sz="1400" dirty="0">
                <a:solidFill>
                  <a:schemeClr val="tx1"/>
                </a:solidFill>
                <a:latin typeface="+mn-lt"/>
              </a:rPr>
              <a:t> </a:t>
            </a:r>
            <a:r>
              <a:rPr lang="en-US" sz="1400" dirty="0" err="1">
                <a:solidFill>
                  <a:schemeClr val="tx1"/>
                </a:solidFill>
                <a:latin typeface="+mn-lt"/>
              </a:rPr>
              <a:t>tổ</a:t>
            </a:r>
            <a:r>
              <a:rPr lang="en-US" sz="1400" dirty="0">
                <a:solidFill>
                  <a:schemeClr val="tx1"/>
                </a:solidFill>
                <a:latin typeface="+mn-lt"/>
              </a:rPr>
              <a:t> </a:t>
            </a:r>
            <a:r>
              <a:rPr lang="en-US" sz="1400" dirty="0" err="1">
                <a:solidFill>
                  <a:schemeClr val="tx1"/>
                </a:solidFill>
                <a:latin typeface="+mn-lt"/>
              </a:rPr>
              <a:t>chức</a:t>
            </a:r>
            <a:r>
              <a:rPr lang="en-US" sz="1400" dirty="0">
                <a:solidFill>
                  <a:schemeClr val="tx1"/>
                </a:solidFill>
                <a:latin typeface="+mn-lt"/>
              </a:rPr>
              <a:t> </a:t>
            </a:r>
            <a:r>
              <a:rPr lang="en-US" sz="1400" dirty="0" err="1">
                <a:solidFill>
                  <a:schemeClr val="tx1"/>
                </a:solidFill>
                <a:latin typeface="+mn-lt"/>
              </a:rPr>
              <a:t>bằng</a:t>
            </a:r>
            <a:r>
              <a:rPr lang="en-US" sz="1400" dirty="0">
                <a:solidFill>
                  <a:schemeClr val="tx1"/>
                </a:solidFill>
                <a:latin typeface="+mn-lt"/>
              </a:rPr>
              <a:t> </a:t>
            </a:r>
            <a:r>
              <a:rPr lang="en-US" sz="1400" dirty="0" err="1">
                <a:solidFill>
                  <a:schemeClr val="tx1"/>
                </a:solidFill>
                <a:latin typeface="+mn-lt"/>
              </a:rPr>
              <a:t>cách</a:t>
            </a:r>
            <a:r>
              <a:rPr lang="en-US" sz="1400" dirty="0">
                <a:solidFill>
                  <a:schemeClr val="tx1"/>
                </a:solidFill>
                <a:latin typeface="+mn-lt"/>
              </a:rPr>
              <a:t> </a:t>
            </a:r>
            <a:r>
              <a:rPr lang="en-US" sz="1400" dirty="0" err="1">
                <a:solidFill>
                  <a:schemeClr val="tx1"/>
                </a:solidFill>
                <a:latin typeface="+mn-lt"/>
              </a:rPr>
              <a:t>xác</a:t>
            </a:r>
            <a:r>
              <a:rPr lang="en-US" sz="1400" dirty="0">
                <a:solidFill>
                  <a:schemeClr val="tx1"/>
                </a:solidFill>
                <a:latin typeface="+mn-lt"/>
              </a:rPr>
              <a:t> </a:t>
            </a:r>
            <a:r>
              <a:rPr lang="en-US" sz="1400" dirty="0" err="1">
                <a:solidFill>
                  <a:schemeClr val="tx1"/>
                </a:solidFill>
                <a:latin typeface="+mn-lt"/>
              </a:rPr>
              <a:t>định</a:t>
            </a:r>
            <a:r>
              <a:rPr lang="en-US" sz="1400" dirty="0">
                <a:solidFill>
                  <a:schemeClr val="tx1"/>
                </a:solidFill>
                <a:latin typeface="+mn-lt"/>
              </a:rPr>
              <a:t> </a:t>
            </a:r>
            <a:r>
              <a:rPr lang="en-US" sz="1400" dirty="0" err="1">
                <a:solidFill>
                  <a:schemeClr val="tx1"/>
                </a:solidFill>
                <a:latin typeface="+mn-lt"/>
              </a:rPr>
              <a:t>nhu</a:t>
            </a:r>
            <a:r>
              <a:rPr lang="en-US" sz="1400" dirty="0">
                <a:solidFill>
                  <a:schemeClr val="tx1"/>
                </a:solidFill>
                <a:latin typeface="+mn-lt"/>
              </a:rPr>
              <a:t> </a:t>
            </a:r>
            <a:r>
              <a:rPr lang="en-US" sz="1400" dirty="0" err="1">
                <a:solidFill>
                  <a:schemeClr val="tx1"/>
                </a:solidFill>
                <a:latin typeface="+mn-lt"/>
              </a:rPr>
              <a:t>cầu</a:t>
            </a:r>
            <a:r>
              <a:rPr lang="en-US" sz="1400" dirty="0">
                <a:solidFill>
                  <a:schemeClr val="tx1"/>
                </a:solidFill>
                <a:latin typeface="+mn-lt"/>
              </a:rPr>
              <a:t> </a:t>
            </a:r>
            <a:r>
              <a:rPr lang="en-US" sz="1400" dirty="0" err="1">
                <a:solidFill>
                  <a:schemeClr val="tx1"/>
                </a:solidFill>
                <a:latin typeface="+mn-lt"/>
              </a:rPr>
              <a:t>và</a:t>
            </a:r>
            <a:r>
              <a:rPr lang="en-US" sz="1400" dirty="0">
                <a:solidFill>
                  <a:schemeClr val="tx1"/>
                </a:solidFill>
                <a:latin typeface="+mn-lt"/>
              </a:rPr>
              <a:t> </a:t>
            </a:r>
            <a:r>
              <a:rPr lang="en-US" sz="1400" dirty="0" err="1">
                <a:solidFill>
                  <a:schemeClr val="tx1"/>
                </a:solidFill>
                <a:latin typeface="+mn-lt"/>
              </a:rPr>
              <a:t>đề</a:t>
            </a:r>
            <a:r>
              <a:rPr lang="en-US" sz="1400" dirty="0">
                <a:solidFill>
                  <a:schemeClr val="tx1"/>
                </a:solidFill>
                <a:latin typeface="+mn-lt"/>
              </a:rPr>
              <a:t> </a:t>
            </a:r>
            <a:r>
              <a:rPr lang="en-US" sz="1400" dirty="0" err="1">
                <a:solidFill>
                  <a:schemeClr val="tx1"/>
                </a:solidFill>
                <a:latin typeface="+mn-lt"/>
              </a:rPr>
              <a:t>xuất</a:t>
            </a:r>
            <a:r>
              <a:rPr lang="en-US" sz="1400" dirty="0">
                <a:solidFill>
                  <a:schemeClr val="tx1"/>
                </a:solidFill>
                <a:latin typeface="+mn-lt"/>
              </a:rPr>
              <a:t> </a:t>
            </a:r>
            <a:r>
              <a:rPr lang="en-US" sz="1400" dirty="0" err="1">
                <a:solidFill>
                  <a:schemeClr val="tx1"/>
                </a:solidFill>
                <a:latin typeface="+mn-lt"/>
              </a:rPr>
              <a:t>các</a:t>
            </a:r>
            <a:r>
              <a:rPr lang="en-US" sz="1400" dirty="0">
                <a:solidFill>
                  <a:schemeClr val="tx1"/>
                </a:solidFill>
                <a:latin typeface="+mn-lt"/>
              </a:rPr>
              <a:t> </a:t>
            </a:r>
            <a:r>
              <a:rPr lang="en-US" sz="1400" dirty="0" err="1">
                <a:solidFill>
                  <a:schemeClr val="tx1"/>
                </a:solidFill>
                <a:latin typeface="+mn-lt"/>
              </a:rPr>
              <a:t>giải</a:t>
            </a:r>
            <a:r>
              <a:rPr lang="en-US" sz="1400" dirty="0">
                <a:solidFill>
                  <a:schemeClr val="tx1"/>
                </a:solidFill>
                <a:latin typeface="+mn-lt"/>
              </a:rPr>
              <a:t> </a:t>
            </a:r>
            <a:r>
              <a:rPr lang="en-US" sz="1400" dirty="0" err="1">
                <a:solidFill>
                  <a:schemeClr val="tx1"/>
                </a:solidFill>
                <a:latin typeface="+mn-lt"/>
              </a:rPr>
              <a:t>pháp</a:t>
            </a:r>
            <a:r>
              <a:rPr lang="en-US" sz="1400" dirty="0">
                <a:solidFill>
                  <a:schemeClr val="tx1"/>
                </a:solidFill>
                <a:latin typeface="+mn-lt"/>
              </a:rPr>
              <a:t> </a:t>
            </a:r>
            <a:r>
              <a:rPr lang="en-US" sz="1400" dirty="0" err="1">
                <a:solidFill>
                  <a:schemeClr val="tx1"/>
                </a:solidFill>
                <a:latin typeface="+mn-lt"/>
              </a:rPr>
              <a:t>mang</a:t>
            </a:r>
            <a:r>
              <a:rPr lang="en-US" sz="1400" dirty="0">
                <a:solidFill>
                  <a:schemeClr val="tx1"/>
                </a:solidFill>
                <a:latin typeface="+mn-lt"/>
              </a:rPr>
              <a:t> </a:t>
            </a:r>
            <a:r>
              <a:rPr lang="en-US" sz="1400" dirty="0" err="1">
                <a:solidFill>
                  <a:schemeClr val="tx1"/>
                </a:solidFill>
                <a:latin typeface="+mn-lt"/>
              </a:rPr>
              <a:t>lại</a:t>
            </a:r>
            <a:r>
              <a:rPr lang="en-US" sz="1400" dirty="0">
                <a:solidFill>
                  <a:schemeClr val="tx1"/>
                </a:solidFill>
                <a:latin typeface="+mn-lt"/>
              </a:rPr>
              <a:t> </a:t>
            </a:r>
            <a:r>
              <a:rPr lang="en-US" sz="1400" dirty="0" err="1">
                <a:solidFill>
                  <a:schemeClr val="tx1"/>
                </a:solidFill>
                <a:latin typeface="+mn-lt"/>
              </a:rPr>
              <a:t>giá</a:t>
            </a:r>
            <a:r>
              <a:rPr lang="en-US" sz="1400" dirty="0">
                <a:solidFill>
                  <a:schemeClr val="tx1"/>
                </a:solidFill>
                <a:latin typeface="+mn-lt"/>
              </a:rPr>
              <a:t> </a:t>
            </a:r>
            <a:r>
              <a:rPr lang="en-US" sz="1400" dirty="0" err="1">
                <a:solidFill>
                  <a:schemeClr val="tx1"/>
                </a:solidFill>
                <a:latin typeface="+mn-lt"/>
              </a:rPr>
              <a:t>trị</a:t>
            </a:r>
            <a:r>
              <a:rPr lang="en-US" sz="1400" dirty="0">
                <a:solidFill>
                  <a:schemeClr val="tx1"/>
                </a:solidFill>
                <a:latin typeface="+mn-lt"/>
              </a:rPr>
              <a:t> </a:t>
            </a:r>
            <a:r>
              <a:rPr lang="en-US" sz="1400" dirty="0" err="1">
                <a:solidFill>
                  <a:schemeClr val="tx1"/>
                </a:solidFill>
                <a:latin typeface="+mn-lt"/>
              </a:rPr>
              <a:t>cho</a:t>
            </a:r>
            <a:r>
              <a:rPr lang="en-US" sz="1400" dirty="0">
                <a:solidFill>
                  <a:schemeClr val="tx1"/>
                </a:solidFill>
                <a:latin typeface="+mn-lt"/>
              </a:rPr>
              <a:t> </a:t>
            </a:r>
            <a:r>
              <a:rPr lang="en-US" sz="1400" dirty="0" err="1">
                <a:solidFill>
                  <a:schemeClr val="tx1"/>
                </a:solidFill>
                <a:latin typeface="+mn-lt"/>
              </a:rPr>
              <a:t>doanh</a:t>
            </a:r>
            <a:r>
              <a:rPr lang="en-US" sz="1400" dirty="0">
                <a:solidFill>
                  <a:schemeClr val="tx1"/>
                </a:solidFill>
                <a:latin typeface="+mn-lt"/>
              </a:rPr>
              <a:t> </a:t>
            </a:r>
            <a:r>
              <a:rPr lang="en-US" sz="1400" dirty="0" err="1">
                <a:solidFill>
                  <a:schemeClr val="tx1"/>
                </a:solidFill>
                <a:latin typeface="+mn-lt"/>
              </a:rPr>
              <a:t>nghiệp</a:t>
            </a:r>
            <a:r>
              <a:rPr lang="en-US" sz="1400" dirty="0">
                <a:solidFill>
                  <a:schemeClr val="tx1"/>
                </a:solidFill>
                <a:latin typeface="+mn-lt"/>
              </a:rPr>
              <a:t>”. </a:t>
            </a:r>
            <a:r>
              <a:rPr lang="en-US" sz="1400" dirty="0" err="1">
                <a:solidFill>
                  <a:schemeClr val="tx1"/>
                </a:solidFill>
                <a:latin typeface="+mn-lt"/>
              </a:rPr>
              <a:t>Nói</a:t>
            </a:r>
            <a:r>
              <a:rPr lang="en-US" sz="1400" dirty="0">
                <a:solidFill>
                  <a:schemeClr val="tx1"/>
                </a:solidFill>
                <a:latin typeface="+mn-lt"/>
              </a:rPr>
              <a:t> </a:t>
            </a:r>
            <a:r>
              <a:rPr lang="en-US" sz="1400" dirty="0" err="1">
                <a:solidFill>
                  <a:schemeClr val="tx1"/>
                </a:solidFill>
                <a:latin typeface="+mn-lt"/>
              </a:rPr>
              <a:t>cách</a:t>
            </a:r>
            <a:r>
              <a:rPr lang="en-US" sz="1400" dirty="0">
                <a:solidFill>
                  <a:schemeClr val="tx1"/>
                </a:solidFill>
                <a:latin typeface="+mn-lt"/>
              </a:rPr>
              <a:t> </a:t>
            </a:r>
            <a:r>
              <a:rPr lang="en-US" sz="1400" dirty="0" err="1">
                <a:solidFill>
                  <a:schemeClr val="tx1"/>
                </a:solidFill>
                <a:latin typeface="+mn-lt"/>
              </a:rPr>
              <a:t>khác</a:t>
            </a:r>
            <a:r>
              <a:rPr lang="en-US" sz="1400" dirty="0">
                <a:solidFill>
                  <a:schemeClr val="tx1"/>
                </a:solidFill>
                <a:latin typeface="+mn-lt"/>
              </a:rPr>
              <a:t>, Business Analyst </a:t>
            </a:r>
            <a:r>
              <a:rPr lang="en-US" sz="1400" dirty="0" err="1">
                <a:solidFill>
                  <a:schemeClr val="tx1"/>
                </a:solidFill>
                <a:latin typeface="+mn-lt"/>
              </a:rPr>
              <a:t>có</a:t>
            </a:r>
            <a:r>
              <a:rPr lang="en-US" sz="1400" dirty="0">
                <a:solidFill>
                  <a:schemeClr val="tx1"/>
                </a:solidFill>
                <a:latin typeface="+mn-lt"/>
              </a:rPr>
              <a:t> </a:t>
            </a:r>
            <a:r>
              <a:rPr lang="en-US" sz="1400" dirty="0" err="1">
                <a:solidFill>
                  <a:schemeClr val="tx1"/>
                </a:solidFill>
                <a:latin typeface="+mn-lt"/>
              </a:rPr>
              <a:t>thể</a:t>
            </a:r>
            <a:r>
              <a:rPr lang="en-US" sz="1400" dirty="0">
                <a:solidFill>
                  <a:schemeClr val="tx1"/>
                </a:solidFill>
                <a:latin typeface="+mn-lt"/>
              </a:rPr>
              <a:t> </a:t>
            </a:r>
            <a:r>
              <a:rPr lang="en-US" sz="1400" dirty="0" err="1">
                <a:solidFill>
                  <a:schemeClr val="tx1"/>
                </a:solidFill>
                <a:latin typeface="+mn-lt"/>
              </a:rPr>
              <a:t>được</a:t>
            </a:r>
            <a:r>
              <a:rPr lang="en-US" sz="1400" dirty="0">
                <a:solidFill>
                  <a:schemeClr val="tx1"/>
                </a:solidFill>
                <a:latin typeface="+mn-lt"/>
              </a:rPr>
              <a:t> </a:t>
            </a:r>
            <a:r>
              <a:rPr lang="en-US" sz="1400" dirty="0" err="1">
                <a:solidFill>
                  <a:schemeClr val="tx1"/>
                </a:solidFill>
                <a:latin typeface="+mn-lt"/>
              </a:rPr>
              <a:t>định</a:t>
            </a:r>
            <a:r>
              <a:rPr lang="en-US" sz="1400" dirty="0">
                <a:solidFill>
                  <a:schemeClr val="tx1"/>
                </a:solidFill>
                <a:latin typeface="+mn-lt"/>
              </a:rPr>
              <a:t> </a:t>
            </a:r>
            <a:r>
              <a:rPr lang="en-US" sz="1400" dirty="0" err="1">
                <a:solidFill>
                  <a:schemeClr val="tx1"/>
                </a:solidFill>
                <a:latin typeface="+mn-lt"/>
              </a:rPr>
              <a:t>nghĩa</a:t>
            </a:r>
            <a:r>
              <a:rPr lang="en-US" sz="1400" dirty="0">
                <a:solidFill>
                  <a:schemeClr val="tx1"/>
                </a:solidFill>
                <a:latin typeface="+mn-lt"/>
              </a:rPr>
              <a:t> </a:t>
            </a:r>
            <a:r>
              <a:rPr lang="en-US" sz="1400" dirty="0" err="1">
                <a:solidFill>
                  <a:schemeClr val="tx1"/>
                </a:solidFill>
                <a:latin typeface="+mn-lt"/>
              </a:rPr>
              <a:t>là</a:t>
            </a:r>
            <a:r>
              <a:rPr lang="en-US" sz="1400" dirty="0">
                <a:solidFill>
                  <a:schemeClr val="tx1"/>
                </a:solidFill>
                <a:latin typeface="+mn-lt"/>
              </a:rPr>
              <a:t> </a:t>
            </a:r>
            <a:r>
              <a:rPr lang="en-US" sz="1400" dirty="0" err="1">
                <a:solidFill>
                  <a:schemeClr val="tx1"/>
                </a:solidFill>
                <a:latin typeface="+mn-lt"/>
              </a:rPr>
              <a:t>cầu</a:t>
            </a:r>
            <a:r>
              <a:rPr lang="en-US" sz="1400" dirty="0">
                <a:solidFill>
                  <a:schemeClr val="tx1"/>
                </a:solidFill>
                <a:latin typeface="+mn-lt"/>
              </a:rPr>
              <a:t> </a:t>
            </a:r>
            <a:r>
              <a:rPr lang="en-US" sz="1400" dirty="0" err="1">
                <a:solidFill>
                  <a:schemeClr val="tx1"/>
                </a:solidFill>
                <a:latin typeface="+mn-lt"/>
              </a:rPr>
              <a:t>nối</a:t>
            </a:r>
            <a:r>
              <a:rPr lang="en-US" sz="1400" dirty="0">
                <a:solidFill>
                  <a:schemeClr val="tx1"/>
                </a:solidFill>
                <a:latin typeface="+mn-lt"/>
              </a:rPr>
              <a:t> </a:t>
            </a:r>
            <a:r>
              <a:rPr lang="en-US" sz="1400" dirty="0" err="1">
                <a:solidFill>
                  <a:schemeClr val="tx1"/>
                </a:solidFill>
                <a:latin typeface="+mn-lt"/>
              </a:rPr>
              <a:t>giữa</a:t>
            </a:r>
            <a:r>
              <a:rPr lang="en-US" sz="1400" dirty="0">
                <a:solidFill>
                  <a:schemeClr val="tx1"/>
                </a:solidFill>
                <a:latin typeface="+mn-lt"/>
              </a:rPr>
              <a:t> </a:t>
            </a:r>
            <a:r>
              <a:rPr lang="en-US" sz="1400" dirty="0" err="1">
                <a:solidFill>
                  <a:schemeClr val="tx1"/>
                </a:solidFill>
                <a:latin typeface="+mn-lt"/>
              </a:rPr>
              <a:t>các</a:t>
            </a:r>
            <a:r>
              <a:rPr lang="en-US" sz="1400" dirty="0">
                <a:solidFill>
                  <a:schemeClr val="tx1"/>
                </a:solidFill>
                <a:latin typeface="+mn-lt"/>
              </a:rPr>
              <a:t> </a:t>
            </a:r>
            <a:r>
              <a:rPr lang="en-US" sz="1400" dirty="0" err="1">
                <a:solidFill>
                  <a:schemeClr val="tx1"/>
                </a:solidFill>
                <a:latin typeface="+mn-lt"/>
              </a:rPr>
              <a:t>vấn</a:t>
            </a:r>
            <a:r>
              <a:rPr lang="en-US" sz="1400" dirty="0">
                <a:solidFill>
                  <a:schemeClr val="tx1"/>
                </a:solidFill>
                <a:latin typeface="+mn-lt"/>
              </a:rPr>
              <a:t> </a:t>
            </a:r>
            <a:r>
              <a:rPr lang="en-US" sz="1400" dirty="0" err="1">
                <a:solidFill>
                  <a:schemeClr val="tx1"/>
                </a:solidFill>
                <a:latin typeface="+mn-lt"/>
              </a:rPr>
              <a:t>đề</a:t>
            </a:r>
            <a:r>
              <a:rPr lang="en-US" sz="1400" dirty="0">
                <a:solidFill>
                  <a:schemeClr val="tx1"/>
                </a:solidFill>
                <a:latin typeface="+mn-lt"/>
              </a:rPr>
              <a:t> </a:t>
            </a:r>
            <a:r>
              <a:rPr lang="en-US" sz="1400" dirty="0" err="1">
                <a:solidFill>
                  <a:schemeClr val="tx1"/>
                </a:solidFill>
                <a:latin typeface="+mn-lt"/>
              </a:rPr>
              <a:t>kinh</a:t>
            </a:r>
            <a:r>
              <a:rPr lang="en-US" sz="1400" dirty="0">
                <a:solidFill>
                  <a:schemeClr val="tx1"/>
                </a:solidFill>
                <a:latin typeface="+mn-lt"/>
              </a:rPr>
              <a:t> </a:t>
            </a:r>
            <a:r>
              <a:rPr lang="en-US" sz="1400" dirty="0" err="1">
                <a:solidFill>
                  <a:schemeClr val="tx1"/>
                </a:solidFill>
                <a:latin typeface="+mn-lt"/>
              </a:rPr>
              <a:t>doanh</a:t>
            </a:r>
            <a:r>
              <a:rPr lang="en-US" sz="1400" dirty="0">
                <a:solidFill>
                  <a:schemeClr val="tx1"/>
                </a:solidFill>
                <a:latin typeface="+mn-lt"/>
              </a:rPr>
              <a:t> </a:t>
            </a:r>
            <a:r>
              <a:rPr lang="en-US" sz="1400" dirty="0" err="1">
                <a:solidFill>
                  <a:schemeClr val="tx1"/>
                </a:solidFill>
                <a:latin typeface="+mn-lt"/>
              </a:rPr>
              <a:t>với</a:t>
            </a:r>
            <a:r>
              <a:rPr lang="en-US" sz="1400" dirty="0">
                <a:solidFill>
                  <a:schemeClr val="tx1"/>
                </a:solidFill>
                <a:latin typeface="+mn-lt"/>
              </a:rPr>
              <a:t> </a:t>
            </a:r>
            <a:r>
              <a:rPr lang="en-US" sz="1400" dirty="0" err="1">
                <a:solidFill>
                  <a:schemeClr val="tx1"/>
                </a:solidFill>
                <a:latin typeface="+mn-lt"/>
              </a:rPr>
              <a:t>giải</a:t>
            </a:r>
            <a:r>
              <a:rPr lang="en-US" sz="1400" dirty="0">
                <a:solidFill>
                  <a:schemeClr val="tx1"/>
                </a:solidFill>
                <a:latin typeface="+mn-lt"/>
              </a:rPr>
              <a:t> </a:t>
            </a:r>
            <a:r>
              <a:rPr lang="en-US" sz="1400" dirty="0" err="1">
                <a:solidFill>
                  <a:schemeClr val="tx1"/>
                </a:solidFill>
                <a:latin typeface="+mn-lt"/>
              </a:rPr>
              <a:t>pháp</a:t>
            </a:r>
            <a:r>
              <a:rPr lang="en-US" sz="1400" dirty="0">
                <a:solidFill>
                  <a:schemeClr val="tx1"/>
                </a:solidFill>
                <a:latin typeface="+mn-lt"/>
              </a:rPr>
              <a:t> </a:t>
            </a:r>
            <a:r>
              <a:rPr lang="en-US" sz="1400" dirty="0" err="1">
                <a:solidFill>
                  <a:schemeClr val="tx1"/>
                </a:solidFill>
                <a:latin typeface="+mn-lt"/>
              </a:rPr>
              <a:t>công</a:t>
            </a:r>
            <a:r>
              <a:rPr lang="en-US" sz="1400" dirty="0">
                <a:solidFill>
                  <a:schemeClr val="tx1"/>
                </a:solidFill>
                <a:latin typeface="+mn-lt"/>
              </a:rPr>
              <a:t> </a:t>
            </a:r>
            <a:r>
              <a:rPr lang="en-US" sz="1400" dirty="0" err="1">
                <a:solidFill>
                  <a:schemeClr val="tx1"/>
                </a:solidFill>
                <a:latin typeface="+mn-lt"/>
              </a:rPr>
              <a:t>nghệ</a:t>
            </a:r>
            <a:r>
              <a:rPr lang="en-US" sz="1400" dirty="0">
                <a:solidFill>
                  <a:schemeClr val="tx1"/>
                </a:solidFill>
                <a:latin typeface="+mn-lt"/>
              </a:rPr>
              <a:t>.</a:t>
            </a:r>
          </a:p>
        </p:txBody>
      </p:sp>
      <p:pic>
        <p:nvPicPr>
          <p:cNvPr id="7" name="Picture 6"/>
          <p:cNvPicPr/>
          <p:nvPr/>
        </p:nvPicPr>
        <p:blipFill>
          <a:blip r:embed="rId3"/>
          <a:stretch>
            <a:fillRect/>
          </a:stretch>
        </p:blipFill>
        <p:spPr>
          <a:xfrm>
            <a:off x="626640" y="2532816"/>
            <a:ext cx="3175000" cy="2025015"/>
          </a:xfrm>
          <a:prstGeom prst="rect">
            <a:avLst/>
          </a:prstGeom>
        </p:spPr>
      </p:pic>
      <p:sp>
        <p:nvSpPr>
          <p:cNvPr id="8" name="TextBox 7"/>
          <p:cNvSpPr txBox="1"/>
          <p:nvPr/>
        </p:nvSpPr>
        <p:spPr>
          <a:xfrm>
            <a:off x="626640" y="2212777"/>
            <a:ext cx="3175000" cy="307777"/>
          </a:xfrm>
          <a:prstGeom prst="rect">
            <a:avLst/>
          </a:prstGeom>
          <a:noFill/>
        </p:spPr>
        <p:txBody>
          <a:bodyPr wrap="square" rtlCol="0">
            <a:spAutoFit/>
          </a:bodyPr>
          <a:lstStyle/>
          <a:p>
            <a:pPr marL="285750" indent="-285750">
              <a:buFont typeface="Wingdings" panose="05000000000000000000" pitchFamily="2" charset="2"/>
              <a:buChar char="Ø"/>
            </a:pPr>
            <a:r>
              <a:rPr lang="en-US" dirty="0" err="1" smtClean="0"/>
              <a:t>Các</a:t>
            </a:r>
            <a:r>
              <a:rPr lang="en-US" dirty="0" smtClean="0"/>
              <a:t> </a:t>
            </a:r>
            <a:r>
              <a:rPr lang="en-US" dirty="0" err="1" smtClean="0"/>
              <a:t>từ</a:t>
            </a:r>
            <a:r>
              <a:rPr lang="en-US" dirty="0" smtClean="0"/>
              <a:t> </a:t>
            </a:r>
            <a:r>
              <a:rPr lang="en-US" dirty="0" err="1" smtClean="0"/>
              <a:t>khóa</a:t>
            </a:r>
            <a:r>
              <a:rPr lang="en-US" dirty="0" smtClean="0"/>
              <a:t> </a:t>
            </a:r>
            <a:r>
              <a:rPr lang="en-US" dirty="0" err="1" smtClean="0"/>
              <a:t>về</a:t>
            </a:r>
            <a:r>
              <a:rPr lang="en-US" dirty="0" smtClean="0"/>
              <a:t> Business Analyst:</a:t>
            </a:r>
            <a:endParaRPr lang="en-US" dirty="0"/>
          </a:p>
        </p:txBody>
      </p:sp>
      <p:sp>
        <p:nvSpPr>
          <p:cNvPr id="9" name="TextBox 8"/>
          <p:cNvSpPr txBox="1"/>
          <p:nvPr/>
        </p:nvSpPr>
        <p:spPr>
          <a:xfrm>
            <a:off x="3970020" y="2171699"/>
            <a:ext cx="4602480"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err="1" smtClean="0"/>
              <a:t>Phân</a:t>
            </a:r>
            <a:r>
              <a:rPr lang="en-US" dirty="0" smtClean="0"/>
              <a:t> </a:t>
            </a:r>
            <a:r>
              <a:rPr lang="en-US" dirty="0" err="1" smtClean="0"/>
              <a:t>loại</a:t>
            </a:r>
            <a:r>
              <a:rPr lang="en-US" dirty="0" smtClean="0"/>
              <a:t> Business Analyst: </a:t>
            </a:r>
          </a:p>
          <a:p>
            <a:pPr>
              <a:lnSpc>
                <a:spcPct val="150000"/>
              </a:lnSpc>
            </a:pPr>
            <a:r>
              <a:rPr lang="en-US" dirty="0" smtClean="0"/>
              <a:t>      </a:t>
            </a:r>
            <a:r>
              <a:rPr lang="en-US" dirty="0" err="1" smtClean="0"/>
              <a:t>Hiện</a:t>
            </a:r>
            <a:r>
              <a:rPr lang="en-US" dirty="0" smtClean="0"/>
              <a:t> </a:t>
            </a:r>
            <a:r>
              <a:rPr lang="en-US" dirty="0"/>
              <a:t>nay BA </a:t>
            </a:r>
            <a:r>
              <a:rPr lang="en-US" dirty="0" err="1"/>
              <a:t>được</a:t>
            </a:r>
            <a:r>
              <a:rPr lang="en-US" dirty="0"/>
              <a:t> chia </a:t>
            </a:r>
            <a:r>
              <a:rPr lang="en-US" dirty="0" err="1"/>
              <a:t>làm</a:t>
            </a:r>
            <a:r>
              <a:rPr lang="en-US" dirty="0"/>
              <a:t> 3 </a:t>
            </a:r>
            <a:r>
              <a:rPr lang="en-US" dirty="0" err="1"/>
              <a:t>chuyên</a:t>
            </a:r>
            <a:r>
              <a:rPr lang="en-US" dirty="0"/>
              <a:t> </a:t>
            </a:r>
            <a:r>
              <a:rPr lang="en-US" dirty="0" err="1"/>
              <a:t>môn</a:t>
            </a:r>
            <a:r>
              <a:rPr lang="en-US" dirty="0"/>
              <a:t> </a:t>
            </a:r>
            <a:r>
              <a:rPr lang="en-US" dirty="0" err="1"/>
              <a:t>chính</a:t>
            </a:r>
            <a:r>
              <a:rPr lang="en-US" dirty="0"/>
              <a:t> </a:t>
            </a:r>
            <a:r>
              <a:rPr lang="en-US" dirty="0" err="1"/>
              <a:t>như</a:t>
            </a:r>
            <a:r>
              <a:rPr lang="en-US" dirty="0"/>
              <a:t> </a:t>
            </a:r>
            <a:r>
              <a:rPr lang="en-US" dirty="0" err="1"/>
              <a:t>sau</a:t>
            </a:r>
            <a:r>
              <a:rPr lang="en-US" dirty="0"/>
              <a:t>:</a:t>
            </a:r>
          </a:p>
          <a:p>
            <a:pPr marL="285750" lvl="0" indent="-285750">
              <a:lnSpc>
                <a:spcPct val="150000"/>
              </a:lnSpc>
              <a:buFont typeface="Arial" panose="020B0604020202020204" pitchFamily="34" charset="0"/>
              <a:buChar char="•"/>
            </a:pPr>
            <a:r>
              <a:rPr lang="en-US" dirty="0" smtClean="0"/>
              <a:t>Management </a:t>
            </a:r>
            <a:r>
              <a:rPr lang="en-US" dirty="0"/>
              <a:t>Analyst – </a:t>
            </a:r>
            <a:r>
              <a:rPr lang="en-US" dirty="0" err="1"/>
              <a:t>Chuyên</a:t>
            </a:r>
            <a:r>
              <a:rPr lang="en-US" dirty="0"/>
              <a:t> </a:t>
            </a:r>
            <a:r>
              <a:rPr lang="en-US" dirty="0" err="1"/>
              <a:t>gia</a:t>
            </a:r>
            <a:r>
              <a:rPr lang="en-US" dirty="0"/>
              <a:t> </a:t>
            </a:r>
            <a:r>
              <a:rPr lang="en-US" dirty="0" err="1"/>
              <a:t>tư</a:t>
            </a:r>
            <a:r>
              <a:rPr lang="en-US" dirty="0"/>
              <a:t> </a:t>
            </a:r>
            <a:r>
              <a:rPr lang="en-US" dirty="0" err="1"/>
              <a:t>vấn</a:t>
            </a:r>
            <a:r>
              <a:rPr lang="en-US" dirty="0"/>
              <a:t> </a:t>
            </a:r>
            <a:r>
              <a:rPr lang="en-US" dirty="0" err="1"/>
              <a:t>quản</a:t>
            </a:r>
            <a:r>
              <a:rPr lang="en-US" dirty="0"/>
              <a:t> </a:t>
            </a:r>
            <a:r>
              <a:rPr lang="en-US" dirty="0" err="1" smtClean="0"/>
              <a:t>lý</a:t>
            </a:r>
            <a:endParaRPr lang="en-US" dirty="0"/>
          </a:p>
          <a:p>
            <a:pPr marL="285750" lvl="0" indent="-285750">
              <a:lnSpc>
                <a:spcPct val="150000"/>
              </a:lnSpc>
              <a:buFont typeface="Arial" panose="020B0604020202020204" pitchFamily="34" charset="0"/>
              <a:buChar char="•"/>
            </a:pPr>
            <a:r>
              <a:rPr lang="en-US" dirty="0" smtClean="0"/>
              <a:t>Systems </a:t>
            </a:r>
            <a:r>
              <a:rPr lang="en-US" dirty="0"/>
              <a:t>Analyst – </a:t>
            </a:r>
            <a:r>
              <a:rPr lang="en-US" dirty="0" err="1"/>
              <a:t>C</a:t>
            </a:r>
            <a:r>
              <a:rPr lang="en-US" dirty="0" err="1" smtClean="0"/>
              <a:t>huyên</a:t>
            </a:r>
            <a:r>
              <a:rPr lang="en-US" dirty="0" smtClean="0"/>
              <a:t> </a:t>
            </a:r>
            <a:r>
              <a:rPr lang="en-US" dirty="0" err="1"/>
              <a:t>viên</a:t>
            </a:r>
            <a:r>
              <a:rPr lang="en-US" dirty="0"/>
              <a:t> </a:t>
            </a:r>
            <a:r>
              <a:rPr lang="en-US" dirty="0" err="1"/>
              <a:t>phân</a:t>
            </a:r>
            <a:r>
              <a:rPr lang="en-US" dirty="0"/>
              <a:t> </a:t>
            </a:r>
            <a:r>
              <a:rPr lang="en-US" dirty="0" err="1"/>
              <a:t>tích</a:t>
            </a:r>
            <a:r>
              <a:rPr lang="en-US" dirty="0"/>
              <a:t> </a:t>
            </a:r>
            <a:r>
              <a:rPr lang="en-US" dirty="0" err="1"/>
              <a:t>hệ</a:t>
            </a:r>
            <a:r>
              <a:rPr lang="en-US" dirty="0"/>
              <a:t> </a:t>
            </a:r>
            <a:r>
              <a:rPr lang="en-US" dirty="0" err="1" smtClean="0"/>
              <a:t>thống</a:t>
            </a:r>
            <a:endParaRPr lang="en-US" dirty="0"/>
          </a:p>
          <a:p>
            <a:pPr marL="285750" lvl="0" indent="-285750">
              <a:lnSpc>
                <a:spcPct val="150000"/>
              </a:lnSpc>
              <a:buFont typeface="Arial" panose="020B0604020202020204" pitchFamily="34" charset="0"/>
              <a:buChar char="•"/>
            </a:pPr>
            <a:r>
              <a:rPr lang="en-US" dirty="0" smtClean="0"/>
              <a:t>Data </a:t>
            </a:r>
            <a:r>
              <a:rPr lang="en-US" dirty="0"/>
              <a:t>Analyst – </a:t>
            </a:r>
            <a:r>
              <a:rPr lang="en-US" dirty="0" err="1"/>
              <a:t>C</a:t>
            </a:r>
            <a:r>
              <a:rPr lang="en-US" dirty="0" err="1" smtClean="0"/>
              <a:t>huyên</a:t>
            </a:r>
            <a:r>
              <a:rPr lang="en-US" dirty="0" smtClean="0"/>
              <a:t> </a:t>
            </a:r>
            <a:r>
              <a:rPr lang="en-US" dirty="0" err="1"/>
              <a:t>gia</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smtClean="0"/>
              <a:t>liệu</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5" name="Shape 659"/>
          <p:cNvSpPr txBox="1">
            <a:spLocks noGrp="1"/>
          </p:cNvSpPr>
          <p:nvPr>
            <p:ph type="title"/>
          </p:nvPr>
        </p:nvSpPr>
        <p:spPr>
          <a:xfrm>
            <a:off x="466620" y="27252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1.1 Tổng quan về nghề nghiệp</a:t>
            </a:r>
            <a:endParaRPr lang="en" sz="2400" dirty="0"/>
          </a:p>
        </p:txBody>
      </p:sp>
      <p:sp>
        <p:nvSpPr>
          <p:cNvPr id="3" name="Text Placeholder 2"/>
          <p:cNvSpPr>
            <a:spLocks noGrp="1"/>
          </p:cNvSpPr>
          <p:nvPr>
            <p:ph type="body" idx="1"/>
          </p:nvPr>
        </p:nvSpPr>
        <p:spPr>
          <a:xfrm>
            <a:off x="720577" y="734055"/>
            <a:ext cx="4335780" cy="1428398"/>
          </a:xfrm>
        </p:spPr>
        <p:txBody>
          <a:bodyPr/>
          <a:lstStyle/>
          <a:p>
            <a:pPr marL="342900" indent="-342900" algn="just">
              <a:lnSpc>
                <a:spcPct val="150000"/>
              </a:lnSpc>
              <a:buFont typeface="Wingdings" panose="05000000000000000000" pitchFamily="2" charset="2"/>
              <a:buChar char="Ø"/>
            </a:pPr>
            <a:r>
              <a:rPr lang="en-US" sz="1400" dirty="0" err="1" smtClean="0">
                <a:solidFill>
                  <a:schemeClr val="tx1"/>
                </a:solidFill>
                <a:latin typeface="+mn-lt"/>
              </a:rPr>
              <a:t>Mô</a:t>
            </a:r>
            <a:r>
              <a:rPr lang="en-US" sz="1400" dirty="0" smtClean="0">
                <a:solidFill>
                  <a:schemeClr val="tx1"/>
                </a:solidFill>
                <a:latin typeface="+mn-lt"/>
              </a:rPr>
              <a:t> </a:t>
            </a:r>
            <a:r>
              <a:rPr lang="en-US" sz="1400" dirty="0" err="1" smtClean="0">
                <a:solidFill>
                  <a:schemeClr val="tx1"/>
                </a:solidFill>
                <a:latin typeface="+mn-lt"/>
              </a:rPr>
              <a:t>tả</a:t>
            </a:r>
            <a:r>
              <a:rPr lang="en-US" sz="1400" dirty="0" smtClean="0">
                <a:solidFill>
                  <a:schemeClr val="tx1"/>
                </a:solidFill>
                <a:latin typeface="+mn-lt"/>
              </a:rPr>
              <a:t> </a:t>
            </a:r>
            <a:r>
              <a:rPr lang="en-US" sz="1400" dirty="0" err="1" smtClean="0">
                <a:solidFill>
                  <a:schemeClr val="tx1"/>
                </a:solidFill>
                <a:latin typeface="+mn-lt"/>
              </a:rPr>
              <a:t>công</a:t>
            </a:r>
            <a:r>
              <a:rPr lang="en-US" sz="1400" dirty="0" smtClean="0">
                <a:solidFill>
                  <a:schemeClr val="tx1"/>
                </a:solidFill>
                <a:latin typeface="+mn-lt"/>
              </a:rPr>
              <a:t> </a:t>
            </a:r>
            <a:r>
              <a:rPr lang="en-US" sz="1400" dirty="0" err="1" smtClean="0">
                <a:solidFill>
                  <a:schemeClr val="tx1"/>
                </a:solidFill>
                <a:latin typeface="+mn-lt"/>
              </a:rPr>
              <a:t>việc</a:t>
            </a:r>
            <a:r>
              <a:rPr lang="en-US" sz="1400" dirty="0" smtClean="0">
                <a:solidFill>
                  <a:schemeClr val="tx1"/>
                </a:solidFill>
                <a:latin typeface="+mn-lt"/>
              </a:rPr>
              <a:t>: </a:t>
            </a:r>
          </a:p>
          <a:p>
            <a:pPr marL="342900" lvl="0" indent="-342900" algn="just">
              <a:lnSpc>
                <a:spcPct val="150000"/>
              </a:lnSpc>
              <a:buFont typeface="Arial" panose="020B0604020202020204" pitchFamily="34" charset="0"/>
              <a:buChar char="•"/>
            </a:pPr>
            <a:r>
              <a:rPr lang="en-US" sz="1400" dirty="0" err="1" smtClean="0">
                <a:solidFill>
                  <a:schemeClr val="tx1"/>
                </a:solidFill>
                <a:latin typeface="+mn-lt"/>
              </a:rPr>
              <a:t>Bước</a:t>
            </a:r>
            <a:r>
              <a:rPr lang="en-US" sz="1400" dirty="0" smtClean="0">
                <a:solidFill>
                  <a:schemeClr val="tx1"/>
                </a:solidFill>
                <a:latin typeface="+mn-lt"/>
              </a:rPr>
              <a:t> 1: </a:t>
            </a:r>
            <a:r>
              <a:rPr lang="en-US" sz="1400" dirty="0" err="1">
                <a:solidFill>
                  <a:schemeClr val="tx1"/>
                </a:solidFill>
                <a:latin typeface="+mn-lt"/>
              </a:rPr>
              <a:t>Làm</a:t>
            </a:r>
            <a:r>
              <a:rPr lang="en-US" sz="1400" dirty="0">
                <a:solidFill>
                  <a:schemeClr val="tx1"/>
                </a:solidFill>
                <a:latin typeface="+mn-lt"/>
              </a:rPr>
              <a:t> </a:t>
            </a:r>
            <a:r>
              <a:rPr lang="en-US" sz="1400" dirty="0" err="1">
                <a:solidFill>
                  <a:schemeClr val="tx1"/>
                </a:solidFill>
                <a:latin typeface="+mn-lt"/>
              </a:rPr>
              <a:t>việc</a:t>
            </a:r>
            <a:r>
              <a:rPr lang="en-US" sz="1400" dirty="0">
                <a:solidFill>
                  <a:schemeClr val="tx1"/>
                </a:solidFill>
                <a:latin typeface="+mn-lt"/>
              </a:rPr>
              <a:t> </a:t>
            </a:r>
            <a:r>
              <a:rPr lang="en-US" sz="1400" dirty="0" err="1">
                <a:solidFill>
                  <a:schemeClr val="tx1"/>
                </a:solidFill>
                <a:latin typeface="+mn-lt"/>
              </a:rPr>
              <a:t>với</a:t>
            </a:r>
            <a:r>
              <a:rPr lang="en-US" sz="1400" dirty="0">
                <a:solidFill>
                  <a:schemeClr val="tx1"/>
                </a:solidFill>
                <a:latin typeface="+mn-lt"/>
              </a:rPr>
              <a:t> </a:t>
            </a:r>
            <a:r>
              <a:rPr lang="en-US" sz="1400" dirty="0" err="1">
                <a:solidFill>
                  <a:schemeClr val="tx1"/>
                </a:solidFill>
                <a:latin typeface="+mn-lt"/>
              </a:rPr>
              <a:t>yêu</a:t>
            </a:r>
            <a:r>
              <a:rPr lang="en-US" sz="1400" dirty="0">
                <a:solidFill>
                  <a:schemeClr val="tx1"/>
                </a:solidFill>
                <a:latin typeface="+mn-lt"/>
              </a:rPr>
              <a:t> </a:t>
            </a:r>
            <a:r>
              <a:rPr lang="en-US" sz="1400" dirty="0" err="1">
                <a:solidFill>
                  <a:schemeClr val="tx1"/>
                </a:solidFill>
                <a:latin typeface="+mn-lt"/>
              </a:rPr>
              <a:t>cầu</a:t>
            </a:r>
            <a:r>
              <a:rPr lang="en-US" sz="1400" dirty="0">
                <a:solidFill>
                  <a:schemeClr val="tx1"/>
                </a:solidFill>
                <a:latin typeface="+mn-lt"/>
              </a:rPr>
              <a:t> </a:t>
            </a:r>
            <a:r>
              <a:rPr lang="en-US" sz="1400" dirty="0" err="1">
                <a:solidFill>
                  <a:schemeClr val="tx1"/>
                </a:solidFill>
                <a:latin typeface="+mn-lt"/>
              </a:rPr>
              <a:t>của</a:t>
            </a:r>
            <a:r>
              <a:rPr lang="en-US" sz="1400" dirty="0">
                <a:solidFill>
                  <a:schemeClr val="tx1"/>
                </a:solidFill>
                <a:latin typeface="+mn-lt"/>
              </a:rPr>
              <a:t> </a:t>
            </a:r>
            <a:r>
              <a:rPr lang="en-US" sz="1400" dirty="0" err="1">
                <a:solidFill>
                  <a:schemeClr val="tx1"/>
                </a:solidFill>
                <a:latin typeface="+mn-lt"/>
              </a:rPr>
              <a:t>khách</a:t>
            </a:r>
            <a:r>
              <a:rPr lang="en-US" sz="1400" dirty="0">
                <a:solidFill>
                  <a:schemeClr val="tx1"/>
                </a:solidFill>
                <a:latin typeface="+mn-lt"/>
              </a:rPr>
              <a:t> </a:t>
            </a:r>
            <a:r>
              <a:rPr lang="en-US" sz="1400" dirty="0" err="1">
                <a:solidFill>
                  <a:schemeClr val="tx1"/>
                </a:solidFill>
                <a:latin typeface="+mn-lt"/>
              </a:rPr>
              <a:t>hàng</a:t>
            </a:r>
            <a:endParaRPr lang="en-US" sz="1400" dirty="0">
              <a:solidFill>
                <a:schemeClr val="tx1"/>
              </a:solidFill>
              <a:latin typeface="+mn-lt"/>
            </a:endParaRPr>
          </a:p>
          <a:p>
            <a:pPr marL="342900" indent="-342900" algn="just">
              <a:lnSpc>
                <a:spcPct val="150000"/>
              </a:lnSpc>
              <a:buFont typeface="Arial" panose="020B0604020202020204" pitchFamily="34" charset="0"/>
              <a:buChar char="•"/>
            </a:pPr>
            <a:r>
              <a:rPr lang="en-US" sz="1400" dirty="0" err="1" smtClean="0">
                <a:solidFill>
                  <a:schemeClr val="tx1"/>
                </a:solidFill>
                <a:latin typeface="+mn-lt"/>
              </a:rPr>
              <a:t>Bước</a:t>
            </a:r>
            <a:r>
              <a:rPr lang="en-US" sz="1400" dirty="0" smtClean="0">
                <a:solidFill>
                  <a:schemeClr val="tx1"/>
                </a:solidFill>
                <a:latin typeface="+mn-lt"/>
              </a:rPr>
              <a:t> 2: </a:t>
            </a:r>
            <a:r>
              <a:rPr lang="en-US" sz="1400" dirty="0" err="1">
                <a:solidFill>
                  <a:schemeClr val="tx1"/>
                </a:solidFill>
                <a:latin typeface="+mn-lt"/>
              </a:rPr>
              <a:t>Chuyển</a:t>
            </a:r>
            <a:r>
              <a:rPr lang="en-US" sz="1400" dirty="0">
                <a:solidFill>
                  <a:schemeClr val="tx1"/>
                </a:solidFill>
                <a:latin typeface="+mn-lt"/>
              </a:rPr>
              <a:t> </a:t>
            </a:r>
            <a:r>
              <a:rPr lang="en-US" sz="1400" dirty="0" err="1">
                <a:solidFill>
                  <a:schemeClr val="tx1"/>
                </a:solidFill>
                <a:latin typeface="+mn-lt"/>
              </a:rPr>
              <a:t>giao</a:t>
            </a:r>
            <a:r>
              <a:rPr lang="en-US" sz="1400" dirty="0">
                <a:solidFill>
                  <a:schemeClr val="tx1"/>
                </a:solidFill>
                <a:latin typeface="+mn-lt"/>
              </a:rPr>
              <a:t> </a:t>
            </a:r>
            <a:r>
              <a:rPr lang="en-US" sz="1400" dirty="0" err="1">
                <a:solidFill>
                  <a:schemeClr val="tx1"/>
                </a:solidFill>
                <a:latin typeface="+mn-lt"/>
              </a:rPr>
              <a:t>thông</a:t>
            </a:r>
            <a:r>
              <a:rPr lang="en-US" sz="1400" dirty="0">
                <a:solidFill>
                  <a:schemeClr val="tx1"/>
                </a:solidFill>
                <a:latin typeface="+mn-lt"/>
              </a:rPr>
              <a:t> tin </a:t>
            </a:r>
            <a:r>
              <a:rPr lang="en-US" sz="1400" dirty="0" err="1">
                <a:solidFill>
                  <a:schemeClr val="tx1"/>
                </a:solidFill>
                <a:latin typeface="+mn-lt"/>
              </a:rPr>
              <a:t>cho</a:t>
            </a:r>
            <a:r>
              <a:rPr lang="en-US" sz="1400" dirty="0">
                <a:solidFill>
                  <a:schemeClr val="tx1"/>
                </a:solidFill>
                <a:latin typeface="+mn-lt"/>
              </a:rPr>
              <a:t> </a:t>
            </a:r>
            <a:r>
              <a:rPr lang="en-US" sz="1400" dirty="0" err="1">
                <a:solidFill>
                  <a:schemeClr val="tx1"/>
                </a:solidFill>
                <a:latin typeface="+mn-lt"/>
              </a:rPr>
              <a:t>nội</a:t>
            </a:r>
            <a:r>
              <a:rPr lang="en-US" sz="1400" dirty="0">
                <a:solidFill>
                  <a:schemeClr val="tx1"/>
                </a:solidFill>
                <a:latin typeface="+mn-lt"/>
              </a:rPr>
              <a:t> </a:t>
            </a:r>
            <a:r>
              <a:rPr lang="en-US" sz="1400" dirty="0" err="1">
                <a:solidFill>
                  <a:schemeClr val="tx1"/>
                </a:solidFill>
                <a:latin typeface="+mn-lt"/>
              </a:rPr>
              <a:t>bộ</a:t>
            </a:r>
            <a:r>
              <a:rPr lang="en-US" sz="1400" dirty="0">
                <a:solidFill>
                  <a:schemeClr val="tx1"/>
                </a:solidFill>
                <a:latin typeface="+mn-lt"/>
              </a:rPr>
              <a:t> </a:t>
            </a:r>
            <a:r>
              <a:rPr lang="en-US" sz="1400" dirty="0" smtClean="0">
                <a:solidFill>
                  <a:schemeClr val="tx1"/>
                </a:solidFill>
                <a:latin typeface="+mn-lt"/>
              </a:rPr>
              <a:t>team</a:t>
            </a:r>
          </a:p>
          <a:p>
            <a:pPr marL="342900" indent="-342900" algn="just">
              <a:lnSpc>
                <a:spcPct val="150000"/>
              </a:lnSpc>
              <a:buFont typeface="Arial" panose="020B0604020202020204" pitchFamily="34" charset="0"/>
              <a:buChar char="•"/>
            </a:pPr>
            <a:r>
              <a:rPr lang="en-US" sz="1400" dirty="0" err="1" smtClean="0">
                <a:solidFill>
                  <a:schemeClr val="tx1"/>
                </a:solidFill>
                <a:latin typeface="+mn-lt"/>
              </a:rPr>
              <a:t>Bước</a:t>
            </a:r>
            <a:r>
              <a:rPr lang="en-US" sz="1400" dirty="0" smtClean="0">
                <a:solidFill>
                  <a:schemeClr val="tx1"/>
                </a:solidFill>
                <a:latin typeface="+mn-lt"/>
              </a:rPr>
              <a:t> 3: </a:t>
            </a:r>
            <a:r>
              <a:rPr lang="en-US" sz="1400" dirty="0" err="1">
                <a:solidFill>
                  <a:schemeClr val="tx1"/>
                </a:solidFill>
                <a:latin typeface="+mn-lt"/>
              </a:rPr>
              <a:t>Quản</a:t>
            </a:r>
            <a:r>
              <a:rPr lang="en-US" sz="1400" dirty="0">
                <a:solidFill>
                  <a:schemeClr val="tx1"/>
                </a:solidFill>
                <a:latin typeface="+mn-lt"/>
              </a:rPr>
              <a:t> </a:t>
            </a:r>
            <a:r>
              <a:rPr lang="en-US" sz="1400" dirty="0" err="1">
                <a:solidFill>
                  <a:schemeClr val="tx1"/>
                </a:solidFill>
                <a:latin typeface="+mn-lt"/>
              </a:rPr>
              <a:t>lý</a:t>
            </a:r>
            <a:r>
              <a:rPr lang="en-US" sz="1400" dirty="0">
                <a:solidFill>
                  <a:schemeClr val="tx1"/>
                </a:solidFill>
                <a:latin typeface="+mn-lt"/>
              </a:rPr>
              <a:t> </a:t>
            </a:r>
            <a:r>
              <a:rPr lang="en-US" sz="1400" dirty="0" err="1">
                <a:solidFill>
                  <a:schemeClr val="tx1"/>
                </a:solidFill>
                <a:latin typeface="+mn-lt"/>
              </a:rPr>
              <a:t>sự</a:t>
            </a:r>
            <a:r>
              <a:rPr lang="en-US" sz="1400" dirty="0">
                <a:solidFill>
                  <a:schemeClr val="tx1"/>
                </a:solidFill>
                <a:latin typeface="+mn-lt"/>
              </a:rPr>
              <a:t> </a:t>
            </a:r>
            <a:r>
              <a:rPr lang="en-US" sz="1400" dirty="0" err="1">
                <a:solidFill>
                  <a:schemeClr val="tx1"/>
                </a:solidFill>
                <a:latin typeface="+mn-lt"/>
              </a:rPr>
              <a:t>thay</a:t>
            </a:r>
            <a:r>
              <a:rPr lang="en-US" sz="1400" dirty="0">
                <a:solidFill>
                  <a:schemeClr val="tx1"/>
                </a:solidFill>
                <a:latin typeface="+mn-lt"/>
              </a:rPr>
              <a:t> </a:t>
            </a:r>
            <a:r>
              <a:rPr lang="en-US" sz="1400" dirty="0" err="1">
                <a:solidFill>
                  <a:schemeClr val="tx1"/>
                </a:solidFill>
                <a:latin typeface="+mn-lt"/>
              </a:rPr>
              <a:t>đổi</a:t>
            </a:r>
            <a:r>
              <a:rPr lang="en-US" sz="1400" dirty="0">
                <a:solidFill>
                  <a:schemeClr val="tx1"/>
                </a:solidFill>
                <a:latin typeface="+mn-lt"/>
              </a:rPr>
              <a:t> </a:t>
            </a:r>
            <a:r>
              <a:rPr lang="en-US" sz="1400" dirty="0" err="1">
                <a:solidFill>
                  <a:schemeClr val="tx1"/>
                </a:solidFill>
                <a:latin typeface="+mn-lt"/>
              </a:rPr>
              <a:t>của</a:t>
            </a:r>
            <a:r>
              <a:rPr lang="en-US" sz="1400" dirty="0">
                <a:solidFill>
                  <a:schemeClr val="tx1"/>
                </a:solidFill>
                <a:latin typeface="+mn-lt"/>
              </a:rPr>
              <a:t> </a:t>
            </a:r>
            <a:r>
              <a:rPr lang="en-US" sz="1400" dirty="0" err="1">
                <a:solidFill>
                  <a:schemeClr val="tx1"/>
                </a:solidFill>
                <a:latin typeface="+mn-lt"/>
              </a:rPr>
              <a:t>yêu</a:t>
            </a:r>
            <a:r>
              <a:rPr lang="en-US" sz="1400" dirty="0">
                <a:solidFill>
                  <a:schemeClr val="tx1"/>
                </a:solidFill>
                <a:latin typeface="+mn-lt"/>
              </a:rPr>
              <a:t> </a:t>
            </a:r>
            <a:r>
              <a:rPr lang="en-US" sz="1400" dirty="0" err="1" smtClean="0">
                <a:solidFill>
                  <a:schemeClr val="tx1"/>
                </a:solidFill>
                <a:latin typeface="+mn-lt"/>
              </a:rPr>
              <a:t>cầu</a:t>
            </a:r>
            <a:endParaRPr lang="en-US" sz="1400" dirty="0" smtClean="0">
              <a:solidFill>
                <a:schemeClr val="tx1"/>
              </a:solidFill>
              <a:latin typeface="+mn-lt"/>
            </a:endParaRPr>
          </a:p>
        </p:txBody>
      </p:sp>
      <p:sp>
        <p:nvSpPr>
          <p:cNvPr id="13" name="Right Arrow 12"/>
          <p:cNvSpPr/>
          <p:nvPr/>
        </p:nvSpPr>
        <p:spPr>
          <a:xfrm>
            <a:off x="9037607" y="2387141"/>
            <a:ext cx="978408" cy="48463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en-US" sz="1050">
              <a:solidFill>
                <a:schemeClr val="tx1"/>
              </a:solidFill>
            </a:endParaRPr>
          </a:p>
        </p:txBody>
      </p:sp>
      <p:sp>
        <p:nvSpPr>
          <p:cNvPr id="20" name="TextBox 19"/>
          <p:cNvSpPr txBox="1"/>
          <p:nvPr/>
        </p:nvSpPr>
        <p:spPr>
          <a:xfrm>
            <a:off x="725695" y="2233252"/>
            <a:ext cx="2162772" cy="307777"/>
          </a:xfrm>
          <a:prstGeom prst="rect">
            <a:avLst/>
          </a:prstGeom>
          <a:noFill/>
        </p:spPr>
        <p:txBody>
          <a:bodyPr wrap="none" rtlCol="0">
            <a:spAutoFit/>
          </a:bodyPr>
          <a:lstStyle/>
          <a:p>
            <a:pPr marL="285750" indent="-285750">
              <a:buFont typeface="Wingdings" panose="05000000000000000000" pitchFamily="2" charset="2"/>
              <a:buChar char="Ø"/>
            </a:pPr>
            <a:r>
              <a:rPr lang="en-US" dirty="0" err="1" smtClean="0"/>
              <a:t>Lộ</a:t>
            </a:r>
            <a:r>
              <a:rPr lang="en-US" dirty="0" smtClean="0"/>
              <a:t> </a:t>
            </a:r>
            <a:r>
              <a:rPr lang="en-US" dirty="0" err="1" smtClean="0"/>
              <a:t>trình</a:t>
            </a:r>
            <a:r>
              <a:rPr lang="en-US" dirty="0" smtClean="0"/>
              <a:t> </a:t>
            </a:r>
            <a:r>
              <a:rPr lang="en-US" dirty="0" err="1" smtClean="0"/>
              <a:t>nghề</a:t>
            </a:r>
            <a:r>
              <a:rPr lang="en-US" dirty="0" smtClean="0"/>
              <a:t> </a:t>
            </a:r>
            <a:r>
              <a:rPr lang="en-US" dirty="0" err="1" smtClean="0"/>
              <a:t>nghiệp</a:t>
            </a:r>
            <a:r>
              <a:rPr lang="en-US" dirty="0" smtClean="0"/>
              <a:t>:</a:t>
            </a:r>
            <a:endParaRPr lang="en-US" dirty="0"/>
          </a:p>
        </p:txBody>
      </p:sp>
      <p:pic>
        <p:nvPicPr>
          <p:cNvPr id="7" name="Picture 6" descr="https://i0.wp.com/thinhnotes.com/wp-content/uploads/2019/04/ba-va-lo-trinh-nghe-nghiep-jpg4.jpg?fit=3729%2C1645&amp;ssl=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0375" y="2235333"/>
            <a:ext cx="5398770" cy="2159000"/>
          </a:xfrm>
          <a:prstGeom prst="rect">
            <a:avLst/>
          </a:prstGeom>
          <a:noFill/>
          <a:ln>
            <a:noFill/>
          </a:ln>
        </p:spPr>
      </p:pic>
    </p:spTree>
    <p:extLst>
      <p:ext uri="{BB962C8B-B14F-4D97-AF65-F5344CB8AC3E}">
        <p14:creationId xmlns:p14="http://schemas.microsoft.com/office/powerpoint/2010/main" val="830830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5" name="Shape 659"/>
          <p:cNvSpPr txBox="1">
            <a:spLocks noGrp="1"/>
          </p:cNvSpPr>
          <p:nvPr>
            <p:ph type="title"/>
          </p:nvPr>
        </p:nvSpPr>
        <p:spPr>
          <a:xfrm>
            <a:off x="466620" y="27252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1.1 Tổng quan về nghề nghiệp</a:t>
            </a:r>
            <a:endParaRPr lang="en" sz="2400" dirty="0"/>
          </a:p>
        </p:txBody>
      </p:sp>
      <p:sp>
        <p:nvSpPr>
          <p:cNvPr id="4" name="TextBox 3"/>
          <p:cNvSpPr txBox="1"/>
          <p:nvPr/>
        </p:nvSpPr>
        <p:spPr>
          <a:xfrm>
            <a:off x="719667" y="702591"/>
            <a:ext cx="2604240" cy="192360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err="1" smtClean="0"/>
              <a:t>Các</a:t>
            </a:r>
            <a:r>
              <a:rPr lang="en-US" dirty="0" smtClean="0"/>
              <a:t> </a:t>
            </a:r>
            <a:r>
              <a:rPr lang="en-US" dirty="0" err="1" smtClean="0"/>
              <a:t>kỹ</a:t>
            </a:r>
            <a:r>
              <a:rPr lang="en-US" dirty="0" smtClean="0"/>
              <a:t> </a:t>
            </a:r>
            <a:r>
              <a:rPr lang="en-US" dirty="0" err="1" smtClean="0"/>
              <a:t>năng</a:t>
            </a:r>
            <a:r>
              <a:rPr lang="en-US" dirty="0" smtClean="0"/>
              <a:t> </a:t>
            </a:r>
            <a:r>
              <a:rPr lang="en-US" dirty="0" err="1" smtClean="0"/>
              <a:t>cần</a:t>
            </a:r>
            <a:r>
              <a:rPr lang="en-US" dirty="0" smtClean="0"/>
              <a:t> </a:t>
            </a:r>
            <a:r>
              <a:rPr lang="en-US" dirty="0" err="1" smtClean="0"/>
              <a:t>có</a:t>
            </a:r>
            <a:r>
              <a:rPr lang="en-US" dirty="0" smtClean="0"/>
              <a:t>:</a:t>
            </a:r>
          </a:p>
          <a:p>
            <a:pPr marL="285750" indent="-285750">
              <a:lnSpc>
                <a:spcPct val="150000"/>
              </a:lnSpc>
              <a:buFont typeface="Arial" panose="020B0604020202020204" pitchFamily="34" charset="0"/>
              <a:buChar char="•"/>
            </a:pPr>
            <a:r>
              <a:rPr lang="en-US" dirty="0" err="1" smtClean="0"/>
              <a:t>Kỹ</a:t>
            </a:r>
            <a:r>
              <a:rPr lang="en-US" dirty="0" smtClean="0"/>
              <a:t> </a:t>
            </a:r>
            <a:r>
              <a:rPr lang="en-US" dirty="0" err="1" smtClean="0"/>
              <a:t>năng</a:t>
            </a:r>
            <a:r>
              <a:rPr lang="en-US" dirty="0" smtClean="0"/>
              <a:t> </a:t>
            </a:r>
            <a:r>
              <a:rPr lang="en-US" dirty="0" err="1" smtClean="0"/>
              <a:t>mềm</a:t>
            </a:r>
            <a:endParaRPr lang="en-US" dirty="0" smtClean="0"/>
          </a:p>
          <a:p>
            <a:pPr marL="285750" indent="-285750">
              <a:lnSpc>
                <a:spcPct val="150000"/>
              </a:lnSpc>
              <a:buFont typeface="Arial" panose="020B0604020202020204" pitchFamily="34" charset="0"/>
              <a:buChar char="•"/>
            </a:pPr>
            <a:r>
              <a:rPr lang="en-US" dirty="0" err="1" smtClean="0"/>
              <a:t>Kỹ</a:t>
            </a:r>
            <a:r>
              <a:rPr lang="en-US" dirty="0" smtClean="0"/>
              <a:t> </a:t>
            </a:r>
            <a:r>
              <a:rPr lang="en-US" dirty="0" err="1" smtClean="0"/>
              <a:t>năng</a:t>
            </a:r>
            <a:r>
              <a:rPr lang="en-US" dirty="0" smtClean="0"/>
              <a:t> </a:t>
            </a:r>
            <a:r>
              <a:rPr lang="en-US" dirty="0" err="1" smtClean="0"/>
              <a:t>chuyên</a:t>
            </a:r>
            <a:r>
              <a:rPr lang="en-US" dirty="0" smtClean="0"/>
              <a:t> </a:t>
            </a:r>
            <a:r>
              <a:rPr lang="en-US" dirty="0" err="1" smtClean="0"/>
              <a:t>môn</a:t>
            </a:r>
            <a:endParaRPr lang="en-US" dirty="0"/>
          </a:p>
          <a:p>
            <a:pPr marL="285750" indent="-285750">
              <a:lnSpc>
                <a:spcPct val="150000"/>
              </a:lnSpc>
              <a:buFont typeface="Arial" panose="020B0604020202020204" pitchFamily="34" charset="0"/>
              <a:buChar char="•"/>
            </a:pPr>
            <a:r>
              <a:rPr lang="en-US" dirty="0" err="1" smtClean="0"/>
              <a:t>Kiến</a:t>
            </a:r>
            <a:r>
              <a:rPr lang="en-US" dirty="0" smtClean="0"/>
              <a:t> </a:t>
            </a:r>
            <a:r>
              <a:rPr lang="en-US" dirty="0" err="1" smtClean="0"/>
              <a:t>thức</a:t>
            </a:r>
            <a:r>
              <a:rPr lang="en-US" dirty="0" smtClean="0"/>
              <a:t> </a:t>
            </a:r>
            <a:r>
              <a:rPr lang="en-US" dirty="0" err="1" smtClean="0"/>
              <a:t>chuyên</a:t>
            </a:r>
            <a:r>
              <a:rPr lang="en-US" dirty="0" smtClean="0"/>
              <a:t> </a:t>
            </a:r>
            <a:r>
              <a:rPr lang="en-US" dirty="0" err="1" smtClean="0"/>
              <a:t>môn</a:t>
            </a:r>
            <a:endParaRPr lang="en-US" dirty="0"/>
          </a:p>
          <a:p>
            <a:pPr marL="285750" indent="-285750">
              <a:lnSpc>
                <a:spcPct val="150000"/>
              </a:lnSpc>
              <a:buFont typeface="Arial" panose="020B0604020202020204" pitchFamily="34" charset="0"/>
              <a:buChar char="•"/>
            </a:pPr>
            <a:r>
              <a:rPr lang="en-US" dirty="0" err="1" smtClean="0"/>
              <a:t>Kỹ</a:t>
            </a:r>
            <a:r>
              <a:rPr lang="en-US" dirty="0" smtClean="0"/>
              <a:t> </a:t>
            </a:r>
            <a:r>
              <a:rPr lang="en-US" dirty="0" err="1" smtClean="0"/>
              <a:t>năng</a:t>
            </a:r>
            <a:r>
              <a:rPr lang="en-US" dirty="0" smtClean="0"/>
              <a:t> </a:t>
            </a:r>
            <a:r>
              <a:rPr lang="en-US" dirty="0" err="1" smtClean="0"/>
              <a:t>công</a:t>
            </a:r>
            <a:r>
              <a:rPr lang="en-US" dirty="0" smtClean="0"/>
              <a:t> </a:t>
            </a:r>
            <a:r>
              <a:rPr lang="en-US" dirty="0" err="1" smtClean="0"/>
              <a:t>nghệ</a:t>
            </a:r>
            <a:endParaRPr lang="en-US" dirty="0" smtClean="0"/>
          </a:p>
          <a:p>
            <a:pPr marL="285750" indent="-285750">
              <a:buFont typeface="Arial" panose="020B0604020202020204" pitchFamily="34" charset="0"/>
              <a:buChar char="•"/>
            </a:pPr>
            <a:endParaRPr lang="en-US" dirty="0"/>
          </a:p>
        </p:txBody>
      </p:sp>
      <p:sp>
        <p:nvSpPr>
          <p:cNvPr id="13" name="Right Arrow 12"/>
          <p:cNvSpPr/>
          <p:nvPr/>
        </p:nvSpPr>
        <p:spPr>
          <a:xfrm>
            <a:off x="9037607" y="2387141"/>
            <a:ext cx="978408" cy="48463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en-US" sz="1050">
              <a:solidFill>
                <a:schemeClr val="tx1"/>
              </a:solidFill>
            </a:endParaRPr>
          </a:p>
        </p:txBody>
      </p:sp>
      <p:graphicFrame>
        <p:nvGraphicFramePr>
          <p:cNvPr id="19" name="Diagram 18"/>
          <p:cNvGraphicFramePr/>
          <p:nvPr>
            <p:extLst>
              <p:ext uri="{D42A27DB-BD31-4B8C-83A1-F6EECF244321}">
                <p14:modId xmlns:p14="http://schemas.microsoft.com/office/powerpoint/2010/main" val="2359654046"/>
              </p:ext>
            </p:extLst>
          </p:nvPr>
        </p:nvGraphicFramePr>
        <p:xfrm>
          <a:off x="3256802" y="272527"/>
          <a:ext cx="6270009" cy="44525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descr="business analyst career goals image"/>
          <p:cNvPicPr/>
          <p:nvPr/>
        </p:nvPicPr>
        <p:blipFill>
          <a:blip r:embed="rId8">
            <a:extLst>
              <a:ext uri="{28A0092B-C50C-407E-A947-70E740481C1C}">
                <a14:useLocalDpi xmlns:a14="http://schemas.microsoft.com/office/drawing/2010/main" val="0"/>
              </a:ext>
            </a:extLst>
          </a:blip>
          <a:srcRect/>
          <a:stretch>
            <a:fillRect/>
          </a:stretch>
        </p:blipFill>
        <p:spPr bwMode="auto">
          <a:xfrm>
            <a:off x="719667" y="2429477"/>
            <a:ext cx="3158066" cy="2032458"/>
          </a:xfrm>
          <a:prstGeom prst="rect">
            <a:avLst/>
          </a:prstGeom>
          <a:noFill/>
          <a:ln>
            <a:noFill/>
          </a:ln>
        </p:spPr>
      </p:pic>
    </p:spTree>
    <p:extLst>
      <p:ext uri="{BB962C8B-B14F-4D97-AF65-F5344CB8AC3E}">
        <p14:creationId xmlns:p14="http://schemas.microsoft.com/office/powerpoint/2010/main" val="340586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arn(inVertical)">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1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5" name="Shape 659"/>
          <p:cNvSpPr txBox="1">
            <a:spLocks noGrp="1"/>
          </p:cNvSpPr>
          <p:nvPr>
            <p:ph type="title"/>
          </p:nvPr>
        </p:nvSpPr>
        <p:spPr>
          <a:xfrm>
            <a:off x="466620" y="27252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1.2 Tổng quan về đơn vị thực tập</a:t>
            </a:r>
            <a:endParaRPr lang="en" sz="2400" dirty="0"/>
          </a:p>
        </p:txBody>
      </p:sp>
      <p:sp>
        <p:nvSpPr>
          <p:cNvPr id="13" name="Right Arrow 12"/>
          <p:cNvSpPr/>
          <p:nvPr/>
        </p:nvSpPr>
        <p:spPr>
          <a:xfrm>
            <a:off x="9060467" y="2402381"/>
            <a:ext cx="978408" cy="48463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en-US" sz="1050">
              <a:solidFill>
                <a:schemeClr val="tx1"/>
              </a:solidFill>
            </a:endParaRPr>
          </a:p>
        </p:txBody>
      </p:sp>
      <p:sp>
        <p:nvSpPr>
          <p:cNvPr id="3" name="TextBox 2"/>
          <p:cNvSpPr txBox="1"/>
          <p:nvPr/>
        </p:nvSpPr>
        <p:spPr>
          <a:xfrm>
            <a:off x="609600" y="750041"/>
            <a:ext cx="7780020" cy="353943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err="1"/>
              <a:t>Thành</a:t>
            </a:r>
            <a:r>
              <a:rPr lang="en-US" dirty="0"/>
              <a:t> </a:t>
            </a:r>
            <a:r>
              <a:rPr lang="en-US" dirty="0" err="1"/>
              <a:t>lập</a:t>
            </a:r>
            <a:r>
              <a:rPr lang="en-US" dirty="0"/>
              <a:t> </a:t>
            </a:r>
            <a:r>
              <a:rPr lang="en-US" dirty="0" err="1"/>
              <a:t>tại</a:t>
            </a:r>
            <a:r>
              <a:rPr lang="en-US" dirty="0"/>
              <a:t> </a:t>
            </a:r>
            <a:r>
              <a:rPr lang="en-US" dirty="0" err="1"/>
              <a:t>Việt</a:t>
            </a:r>
            <a:r>
              <a:rPr lang="en-US" dirty="0"/>
              <a:t> Nam </a:t>
            </a:r>
            <a:r>
              <a:rPr lang="en-US" dirty="0" err="1"/>
              <a:t>năm</a:t>
            </a:r>
            <a:r>
              <a:rPr lang="en-US" dirty="0"/>
              <a:t> 2010, </a:t>
            </a:r>
            <a:r>
              <a:rPr lang="en-US" dirty="0" err="1"/>
              <a:t>Công</a:t>
            </a:r>
            <a:r>
              <a:rPr lang="en-US" dirty="0"/>
              <a:t> ty </a:t>
            </a:r>
            <a:r>
              <a:rPr lang="en-US" dirty="0" err="1"/>
              <a:t>cổ</a:t>
            </a:r>
            <a:r>
              <a:rPr lang="en-US" dirty="0"/>
              <a:t> </a:t>
            </a:r>
            <a:r>
              <a:rPr lang="en-US" dirty="0" err="1"/>
              <a:t>phần</a:t>
            </a:r>
            <a:r>
              <a:rPr lang="en-US" dirty="0"/>
              <a:t> BYS </a:t>
            </a:r>
            <a:r>
              <a:rPr lang="en-US" dirty="0" err="1"/>
              <a:t>chuyên</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tư</a:t>
            </a:r>
            <a:r>
              <a:rPr lang="en-US" dirty="0"/>
              <a:t> </a:t>
            </a:r>
            <a:r>
              <a:rPr lang="en-US" dirty="0" err="1"/>
              <a:t>vấn</a:t>
            </a:r>
            <a:r>
              <a:rPr lang="en-US" dirty="0"/>
              <a:t> </a:t>
            </a:r>
            <a:r>
              <a:rPr lang="en-US" dirty="0" err="1"/>
              <a:t>triển</a:t>
            </a:r>
            <a:r>
              <a:rPr lang="en-US" dirty="0"/>
              <a:t> </a:t>
            </a:r>
            <a:r>
              <a:rPr lang="en-US" dirty="0" err="1"/>
              <a:t>khai</a:t>
            </a:r>
            <a:r>
              <a:rPr lang="en-US" dirty="0"/>
              <a:t> </a:t>
            </a:r>
            <a:r>
              <a:rPr lang="en-US" dirty="0" err="1"/>
              <a:t>giải</a:t>
            </a:r>
            <a:r>
              <a:rPr lang="en-US" dirty="0"/>
              <a:t> </a:t>
            </a:r>
            <a:r>
              <a:rPr lang="en-US" dirty="0" err="1"/>
              <a:t>pháp</a:t>
            </a:r>
            <a:r>
              <a:rPr lang="en-US" dirty="0"/>
              <a:t> </a:t>
            </a:r>
            <a:r>
              <a:rPr lang="en-US" dirty="0" err="1"/>
              <a:t>Quản</a:t>
            </a:r>
            <a:r>
              <a:rPr lang="en-US" dirty="0"/>
              <a:t> </a:t>
            </a:r>
            <a:r>
              <a:rPr lang="en-US" dirty="0" err="1"/>
              <a:t>lý</a:t>
            </a:r>
            <a:r>
              <a:rPr lang="en-US" dirty="0"/>
              <a:t> </a:t>
            </a:r>
            <a:r>
              <a:rPr lang="en-US" dirty="0" err="1"/>
              <a:t>tổng</a:t>
            </a:r>
            <a:r>
              <a:rPr lang="en-US" dirty="0"/>
              <a:t> </a:t>
            </a:r>
            <a:r>
              <a:rPr lang="en-US" dirty="0" err="1"/>
              <a:t>thể</a:t>
            </a:r>
            <a:r>
              <a:rPr lang="en-US" dirty="0"/>
              <a:t> </a:t>
            </a:r>
            <a:r>
              <a:rPr lang="en-US" dirty="0" err="1"/>
              <a:t>doanh</a:t>
            </a:r>
            <a:r>
              <a:rPr lang="en-US" dirty="0"/>
              <a:t> </a:t>
            </a:r>
            <a:r>
              <a:rPr lang="en-US" dirty="0" err="1"/>
              <a:t>nghiệp</a:t>
            </a:r>
            <a:r>
              <a:rPr lang="en-US" dirty="0"/>
              <a:t> (ERP</a:t>
            </a:r>
            <a:r>
              <a:rPr lang="en-US" dirty="0" smtClean="0"/>
              <a:t>).</a:t>
            </a:r>
          </a:p>
          <a:p>
            <a:pPr marL="285750" indent="-285750" algn="just">
              <a:lnSpc>
                <a:spcPct val="150000"/>
              </a:lnSpc>
              <a:buFont typeface="Wingdings" panose="05000000000000000000" pitchFamily="2" charset="2"/>
              <a:buChar char="Ø"/>
            </a:pPr>
            <a:r>
              <a:rPr lang="en-US" dirty="0" err="1" smtClean="0"/>
              <a:t>Với</a:t>
            </a:r>
            <a:r>
              <a:rPr lang="en-US" dirty="0" smtClean="0"/>
              <a:t> </a:t>
            </a:r>
            <a:r>
              <a:rPr lang="en-US" dirty="0" err="1"/>
              <a:t>phương</a:t>
            </a:r>
            <a:r>
              <a:rPr lang="en-US" dirty="0"/>
              <a:t> </a:t>
            </a:r>
            <a:r>
              <a:rPr lang="en-US" dirty="0" err="1"/>
              <a:t>châm</a:t>
            </a:r>
            <a:r>
              <a:rPr lang="en-US" dirty="0"/>
              <a:t>: “</a:t>
            </a:r>
            <a:r>
              <a:rPr lang="en-US" dirty="0" err="1"/>
              <a:t>Thành</a:t>
            </a:r>
            <a:r>
              <a:rPr lang="en-US" dirty="0"/>
              <a:t> </a:t>
            </a:r>
            <a:r>
              <a:rPr lang="en-US" dirty="0" err="1"/>
              <a:t>công</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làm</a:t>
            </a:r>
            <a:r>
              <a:rPr lang="en-US" dirty="0"/>
              <a:t> </a:t>
            </a:r>
            <a:r>
              <a:rPr lang="en-US" dirty="0" err="1"/>
              <a:t>nên</a:t>
            </a:r>
            <a:r>
              <a:rPr lang="en-US" dirty="0"/>
              <a:t> </a:t>
            </a:r>
            <a:r>
              <a:rPr lang="en-US" dirty="0" err="1"/>
              <a:t>thành</a:t>
            </a:r>
            <a:r>
              <a:rPr lang="en-US" dirty="0"/>
              <a:t> </a:t>
            </a:r>
            <a:r>
              <a:rPr lang="en-US" dirty="0" err="1"/>
              <a:t>công</a:t>
            </a:r>
            <a:r>
              <a:rPr lang="en-US" dirty="0"/>
              <a:t> </a:t>
            </a:r>
            <a:r>
              <a:rPr lang="en-US" dirty="0" err="1"/>
              <a:t>của</a:t>
            </a:r>
            <a:r>
              <a:rPr lang="en-US" dirty="0"/>
              <a:t> </a:t>
            </a:r>
            <a:r>
              <a:rPr lang="en-US" dirty="0" err="1"/>
              <a:t>chúng</a:t>
            </a:r>
            <a:r>
              <a:rPr lang="en-US" dirty="0"/>
              <a:t> </a:t>
            </a:r>
            <a:r>
              <a:rPr lang="en-US" dirty="0" err="1"/>
              <a:t>tôi</a:t>
            </a:r>
            <a:r>
              <a:rPr lang="en-US" dirty="0"/>
              <a:t>”. </a:t>
            </a:r>
            <a:r>
              <a:rPr lang="en-US" dirty="0" err="1"/>
              <a:t>Công</a:t>
            </a:r>
            <a:r>
              <a:rPr lang="en-US" dirty="0"/>
              <a:t> ty BYS </a:t>
            </a:r>
            <a:r>
              <a:rPr lang="en-US" dirty="0" err="1"/>
              <a:t>hoạt</a:t>
            </a:r>
            <a:r>
              <a:rPr lang="en-US" dirty="0"/>
              <a:t> </a:t>
            </a:r>
            <a:r>
              <a:rPr lang="en-US" dirty="0" err="1"/>
              <a:t>động</a:t>
            </a:r>
            <a:r>
              <a:rPr lang="en-US" dirty="0"/>
              <a:t> </a:t>
            </a:r>
            <a:r>
              <a:rPr lang="en-US" dirty="0" err="1"/>
              <a:t>dựa</a:t>
            </a:r>
            <a:r>
              <a:rPr lang="en-US" dirty="0"/>
              <a:t> </a:t>
            </a:r>
            <a:r>
              <a:rPr lang="en-US" dirty="0" err="1"/>
              <a:t>trên</a:t>
            </a:r>
            <a:r>
              <a:rPr lang="en-US" dirty="0"/>
              <a:t> 4 </a:t>
            </a:r>
            <a:r>
              <a:rPr lang="en-US" dirty="0" err="1"/>
              <a:t>giá</a:t>
            </a:r>
            <a:r>
              <a:rPr lang="en-US" dirty="0"/>
              <a:t> </a:t>
            </a:r>
            <a:r>
              <a:rPr lang="en-US" dirty="0" err="1"/>
              <a:t>trị</a:t>
            </a:r>
            <a:r>
              <a:rPr lang="en-US" dirty="0"/>
              <a:t> </a:t>
            </a:r>
            <a:r>
              <a:rPr lang="en-US" dirty="0" err="1"/>
              <a:t>cốt</a:t>
            </a:r>
            <a:r>
              <a:rPr lang="en-US" dirty="0"/>
              <a:t> </a:t>
            </a:r>
            <a:r>
              <a:rPr lang="en-US" dirty="0" err="1"/>
              <a:t>lõi</a:t>
            </a:r>
            <a:r>
              <a:rPr lang="en-US" dirty="0"/>
              <a:t> </a:t>
            </a:r>
            <a:r>
              <a:rPr lang="en-US" dirty="0" err="1"/>
              <a:t>là</a:t>
            </a:r>
            <a:r>
              <a:rPr lang="en-US" dirty="0"/>
              <a:t>: Cam </a:t>
            </a:r>
            <a:r>
              <a:rPr lang="en-US" dirty="0" err="1"/>
              <a:t>kết</a:t>
            </a:r>
            <a:r>
              <a:rPr lang="en-US" dirty="0"/>
              <a:t>, </a:t>
            </a:r>
            <a:r>
              <a:rPr lang="en-US" dirty="0" err="1"/>
              <a:t>trách</a:t>
            </a:r>
            <a:r>
              <a:rPr lang="en-US" dirty="0"/>
              <a:t> </a:t>
            </a:r>
            <a:r>
              <a:rPr lang="en-US" dirty="0" err="1"/>
              <a:t>nhiệm</a:t>
            </a:r>
            <a:r>
              <a:rPr lang="en-US" dirty="0"/>
              <a:t>, </a:t>
            </a:r>
            <a:r>
              <a:rPr lang="en-US" dirty="0" err="1"/>
              <a:t>bảo</a:t>
            </a:r>
            <a:r>
              <a:rPr lang="en-US" dirty="0"/>
              <a:t> </a:t>
            </a:r>
            <a:r>
              <a:rPr lang="en-US" dirty="0" err="1"/>
              <a:t>mật</a:t>
            </a:r>
            <a:r>
              <a:rPr lang="en-US" dirty="0"/>
              <a:t> </a:t>
            </a:r>
            <a:r>
              <a:rPr lang="en-US" dirty="0" err="1"/>
              <a:t>và</a:t>
            </a:r>
            <a:r>
              <a:rPr lang="en-US" dirty="0"/>
              <a:t> </a:t>
            </a:r>
            <a:r>
              <a:rPr lang="en-US" dirty="0" err="1"/>
              <a:t>dịch</a:t>
            </a:r>
            <a:r>
              <a:rPr lang="en-US" dirty="0"/>
              <a:t> </a:t>
            </a:r>
            <a:r>
              <a:rPr lang="en-US" dirty="0" err="1"/>
              <a:t>vụ</a:t>
            </a:r>
            <a:r>
              <a:rPr lang="en-US" dirty="0"/>
              <a:t> </a:t>
            </a:r>
            <a:r>
              <a:rPr lang="en-US" dirty="0" err="1"/>
              <a:t>để</a:t>
            </a:r>
            <a:r>
              <a:rPr lang="en-US" dirty="0"/>
              <a:t> </a:t>
            </a:r>
            <a:r>
              <a:rPr lang="en-US" dirty="0" err="1"/>
              <a:t>đem</a:t>
            </a:r>
            <a:r>
              <a:rPr lang="en-US" dirty="0"/>
              <a:t> </a:t>
            </a:r>
            <a:r>
              <a:rPr lang="en-US" dirty="0" err="1"/>
              <a:t>lại</a:t>
            </a:r>
            <a:r>
              <a:rPr lang="en-US" dirty="0"/>
              <a:t> </a:t>
            </a:r>
            <a:r>
              <a:rPr lang="en-US" dirty="0" err="1"/>
              <a:t>niềm</a:t>
            </a:r>
            <a:r>
              <a:rPr lang="en-US" dirty="0"/>
              <a:t> tin </a:t>
            </a:r>
            <a:r>
              <a:rPr lang="en-US" dirty="0" err="1"/>
              <a:t>cho</a:t>
            </a:r>
            <a:r>
              <a:rPr lang="en-US" dirty="0"/>
              <a:t> </a:t>
            </a:r>
            <a:r>
              <a:rPr lang="en-US" dirty="0" err="1"/>
              <a:t>khách</a:t>
            </a:r>
            <a:r>
              <a:rPr lang="en-US" dirty="0"/>
              <a:t> </a:t>
            </a:r>
            <a:r>
              <a:rPr lang="en-US" dirty="0" err="1"/>
              <a:t>hàng</a:t>
            </a:r>
            <a:r>
              <a:rPr lang="en-US" dirty="0" smtClean="0"/>
              <a:t>.</a:t>
            </a:r>
          </a:p>
          <a:p>
            <a:pPr marL="285750" lvl="0" indent="-285750" algn="just">
              <a:lnSpc>
                <a:spcPct val="150000"/>
              </a:lnSpc>
              <a:buFont typeface="Wingdings" panose="05000000000000000000" pitchFamily="2" charset="2"/>
              <a:buChar char="Ø"/>
            </a:pPr>
            <a:r>
              <a:rPr lang="en-US" dirty="0" err="1" smtClean="0"/>
              <a:t>Kế</a:t>
            </a:r>
            <a:r>
              <a:rPr lang="en-US" dirty="0" smtClean="0"/>
              <a:t> </a:t>
            </a:r>
            <a:r>
              <a:rPr lang="en-US" dirty="0" err="1"/>
              <a:t>hoạch</a:t>
            </a:r>
            <a:r>
              <a:rPr lang="en-US" dirty="0"/>
              <a:t> </a:t>
            </a:r>
            <a:r>
              <a:rPr lang="en-US" dirty="0" err="1"/>
              <a:t>thực</a:t>
            </a:r>
            <a:r>
              <a:rPr lang="en-US" dirty="0"/>
              <a:t> </a:t>
            </a:r>
            <a:r>
              <a:rPr lang="en-US" dirty="0" err="1"/>
              <a:t>tập</a:t>
            </a:r>
            <a:r>
              <a:rPr lang="en-US" dirty="0"/>
              <a:t> </a:t>
            </a:r>
            <a:r>
              <a:rPr lang="en-US" dirty="0" err="1"/>
              <a:t>dự</a:t>
            </a:r>
            <a:r>
              <a:rPr lang="en-US" dirty="0"/>
              <a:t> </a:t>
            </a:r>
            <a:r>
              <a:rPr lang="en-US" dirty="0" err="1"/>
              <a:t>kiến</a:t>
            </a:r>
            <a:r>
              <a:rPr lang="en-US" dirty="0"/>
              <a:t> </a:t>
            </a:r>
            <a:r>
              <a:rPr lang="en-US" dirty="0" err="1"/>
              <a:t>bắt</a:t>
            </a:r>
            <a:r>
              <a:rPr lang="en-US" dirty="0"/>
              <a:t> </a:t>
            </a:r>
            <a:r>
              <a:rPr lang="en-US" dirty="0" err="1"/>
              <a:t>đầu</a:t>
            </a:r>
            <a:r>
              <a:rPr lang="en-US" dirty="0"/>
              <a:t> </a:t>
            </a:r>
            <a:r>
              <a:rPr lang="en-US" dirty="0" err="1"/>
              <a:t>từ</a:t>
            </a:r>
            <a:r>
              <a:rPr lang="en-US" dirty="0"/>
              <a:t> </a:t>
            </a:r>
            <a:r>
              <a:rPr lang="en-US" dirty="0" err="1"/>
              <a:t>ngày</a:t>
            </a:r>
            <a:r>
              <a:rPr lang="en-US" dirty="0"/>
              <a:t> 20/6 </a:t>
            </a:r>
            <a:r>
              <a:rPr lang="en-US" dirty="0" err="1"/>
              <a:t>đến</a:t>
            </a:r>
            <a:r>
              <a:rPr lang="en-US" dirty="0"/>
              <a:t> </a:t>
            </a:r>
            <a:r>
              <a:rPr lang="en-US" dirty="0" smtClean="0"/>
              <a:t>20/8/2022.</a:t>
            </a:r>
          </a:p>
          <a:p>
            <a:pPr marL="285750" indent="-285750" algn="just">
              <a:lnSpc>
                <a:spcPct val="150000"/>
              </a:lnSpc>
              <a:buFont typeface="Wingdings" panose="05000000000000000000" pitchFamily="2" charset="2"/>
              <a:buChar char="Ø"/>
            </a:pPr>
            <a:r>
              <a:rPr lang="en-US" dirty="0" err="1"/>
              <a:t>Vị</a:t>
            </a:r>
            <a:r>
              <a:rPr lang="en-US" dirty="0"/>
              <a:t> </a:t>
            </a:r>
            <a:r>
              <a:rPr lang="en-US" dirty="0" err="1"/>
              <a:t>trí</a:t>
            </a:r>
            <a:r>
              <a:rPr lang="en-US" dirty="0"/>
              <a:t> </a:t>
            </a:r>
            <a:r>
              <a:rPr lang="en-US" dirty="0" err="1"/>
              <a:t>thực</a:t>
            </a:r>
            <a:r>
              <a:rPr lang="en-US" dirty="0"/>
              <a:t> </a:t>
            </a:r>
            <a:r>
              <a:rPr lang="en-US" dirty="0" err="1"/>
              <a:t>tập</a:t>
            </a:r>
            <a:r>
              <a:rPr lang="en-US" dirty="0"/>
              <a:t>: Intern Business </a:t>
            </a:r>
            <a:r>
              <a:rPr lang="en-US" dirty="0" smtClean="0"/>
              <a:t>Analyst.</a:t>
            </a:r>
          </a:p>
          <a:p>
            <a:pPr marL="285750" indent="-285750" algn="just">
              <a:lnSpc>
                <a:spcPct val="150000"/>
              </a:lnSpc>
              <a:buFont typeface="Wingdings" panose="05000000000000000000" pitchFamily="2" charset="2"/>
              <a:buChar char="Ø"/>
            </a:pPr>
            <a:r>
              <a:rPr lang="en-US" dirty="0" err="1" smtClean="0"/>
              <a:t>Thời</a:t>
            </a:r>
            <a:r>
              <a:rPr lang="en-US" dirty="0" smtClean="0"/>
              <a:t> </a:t>
            </a:r>
            <a:r>
              <a:rPr lang="en-US" dirty="0" err="1" smtClean="0"/>
              <a:t>gian</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từ</a:t>
            </a:r>
            <a:r>
              <a:rPr lang="en-US" dirty="0" smtClean="0"/>
              <a:t> </a:t>
            </a:r>
            <a:r>
              <a:rPr lang="en-US" dirty="0" err="1" smtClean="0"/>
              <a:t>thứ</a:t>
            </a:r>
            <a:r>
              <a:rPr lang="en-US" dirty="0" smtClean="0"/>
              <a:t> 2 </a:t>
            </a:r>
            <a:r>
              <a:rPr lang="en-US" dirty="0" err="1" smtClean="0"/>
              <a:t>đến</a:t>
            </a:r>
            <a:r>
              <a:rPr lang="en-US" dirty="0" smtClean="0"/>
              <a:t> </a:t>
            </a:r>
            <a:r>
              <a:rPr lang="en-US" dirty="0" err="1" smtClean="0"/>
              <a:t>thứ</a:t>
            </a:r>
            <a:r>
              <a:rPr lang="en-US" dirty="0" smtClean="0"/>
              <a:t> 6 </a:t>
            </a:r>
          </a:p>
          <a:p>
            <a:pPr marL="285750" indent="-285750" algn="just">
              <a:lnSpc>
                <a:spcPct val="150000"/>
              </a:lnSpc>
              <a:buFont typeface="Arial" panose="020B0604020202020204" pitchFamily="34" charset="0"/>
              <a:buChar char="•"/>
            </a:pPr>
            <a:r>
              <a:rPr lang="en-US" dirty="0" err="1" smtClean="0"/>
              <a:t>Buổi</a:t>
            </a:r>
            <a:r>
              <a:rPr lang="en-US" dirty="0" smtClean="0"/>
              <a:t> </a:t>
            </a:r>
            <a:r>
              <a:rPr lang="en-US" dirty="0" err="1" smtClean="0"/>
              <a:t>sáng</a:t>
            </a:r>
            <a:r>
              <a:rPr lang="en-US" dirty="0" smtClean="0"/>
              <a:t>: </a:t>
            </a:r>
            <a:r>
              <a:rPr lang="en-US" dirty="0" err="1" smtClean="0"/>
              <a:t>từ</a:t>
            </a:r>
            <a:r>
              <a:rPr lang="en-US" dirty="0" smtClean="0"/>
              <a:t> 8h30 </a:t>
            </a:r>
            <a:r>
              <a:rPr lang="en-US" dirty="0" err="1" smtClean="0"/>
              <a:t>đến</a:t>
            </a:r>
            <a:r>
              <a:rPr lang="en-US" dirty="0" smtClean="0"/>
              <a:t> 12h.</a:t>
            </a:r>
          </a:p>
          <a:p>
            <a:pPr marL="285750" indent="-285750" algn="just">
              <a:lnSpc>
                <a:spcPct val="150000"/>
              </a:lnSpc>
              <a:buFont typeface="Arial" panose="020B0604020202020204" pitchFamily="34" charset="0"/>
              <a:buChar char="•"/>
            </a:pPr>
            <a:r>
              <a:rPr lang="en-US" dirty="0" err="1" smtClean="0"/>
              <a:t>Buổi</a:t>
            </a:r>
            <a:r>
              <a:rPr lang="en-US" dirty="0" smtClean="0"/>
              <a:t> </a:t>
            </a:r>
            <a:r>
              <a:rPr lang="en-US" dirty="0" err="1" smtClean="0"/>
              <a:t>chiều</a:t>
            </a:r>
            <a:r>
              <a:rPr lang="en-US" dirty="0" smtClean="0"/>
              <a:t>: </a:t>
            </a:r>
            <a:r>
              <a:rPr lang="en-US" dirty="0" err="1" smtClean="0"/>
              <a:t>từ</a:t>
            </a:r>
            <a:r>
              <a:rPr lang="en-US" dirty="0" smtClean="0"/>
              <a:t> 13h </a:t>
            </a:r>
            <a:r>
              <a:rPr lang="en-US" dirty="0" err="1" smtClean="0"/>
              <a:t>đến</a:t>
            </a:r>
            <a:r>
              <a:rPr lang="en-US" dirty="0" smtClean="0"/>
              <a:t> 17h.</a:t>
            </a:r>
            <a:endParaRPr lang="en-US" dirty="0"/>
          </a:p>
          <a:p>
            <a:endParaRPr lang="en-US" dirty="0"/>
          </a:p>
        </p:txBody>
      </p:sp>
      <p:pic>
        <p:nvPicPr>
          <p:cNvPr id="7" name="Picture 6" descr="Công ty Cổ phần BYS - Chuyên giải pháp ERP cho doanh nghiệp - BYS"/>
          <p:cNvPicPr/>
          <p:nvPr/>
        </p:nvPicPr>
        <p:blipFill>
          <a:blip r:embed="rId3">
            <a:extLst>
              <a:ext uri="{28A0092B-C50C-407E-A947-70E740481C1C}">
                <a14:useLocalDpi xmlns:a14="http://schemas.microsoft.com/office/drawing/2010/main" val="0"/>
              </a:ext>
            </a:extLst>
          </a:blip>
          <a:srcRect/>
          <a:stretch>
            <a:fillRect/>
          </a:stretch>
        </p:blipFill>
        <p:spPr bwMode="auto">
          <a:xfrm>
            <a:off x="5951288" y="2805276"/>
            <a:ext cx="2314786" cy="1484195"/>
          </a:xfrm>
          <a:prstGeom prst="rect">
            <a:avLst/>
          </a:prstGeom>
          <a:noFill/>
          <a:ln>
            <a:noFill/>
          </a:ln>
        </p:spPr>
      </p:pic>
    </p:spTree>
    <p:extLst>
      <p:ext uri="{BB962C8B-B14F-4D97-AF65-F5344CB8AC3E}">
        <p14:creationId xmlns:p14="http://schemas.microsoft.com/office/powerpoint/2010/main" val="421495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3417495" y="3564314"/>
            <a:ext cx="5578363" cy="1159799"/>
          </a:xfrm>
          <a:prstGeom prst="rect">
            <a:avLst/>
          </a:prstGeom>
        </p:spPr>
        <p:txBody>
          <a:bodyPr lIns="91425" tIns="91425" rIns="91425" bIns="91425" anchor="ctr" anchorCtr="0">
            <a:noAutofit/>
          </a:bodyPr>
          <a:lstStyle/>
          <a:p>
            <a:pPr lvl="0" algn="l"/>
            <a:r>
              <a:rPr lang="en" sz="3200" dirty="0" smtClean="0">
                <a:latin typeface="+mn-lt"/>
                <a:ea typeface="Source Sans Pro"/>
                <a:cs typeface="Source Sans Pro"/>
                <a:sym typeface="Source Sans Pro"/>
              </a:rPr>
              <a:t>PHẦN II: Tổng quan về cơ              		sở lý thuyết</a:t>
            </a:r>
            <a:r>
              <a:rPr lang="en" sz="1400" dirty="0">
                <a:ea typeface="Source Sans Pro"/>
                <a:cs typeface="Source Sans Pro"/>
                <a:sym typeface="Source Sans Pro"/>
              </a:rPr>
              <a:t/>
            </a:r>
            <a:br>
              <a:rPr lang="en" sz="1400" dirty="0">
                <a:ea typeface="Source Sans Pro"/>
                <a:cs typeface="Source Sans Pro"/>
                <a:sym typeface="Source Sans Pro"/>
              </a:rPr>
            </a:br>
            <a:endParaRPr lang="en" sz="1400" dirty="0">
              <a:latin typeface="+mn-lt"/>
            </a:endParaRPr>
          </a:p>
        </p:txBody>
      </p:sp>
      <p:sp>
        <p:nvSpPr>
          <p:cNvPr id="4" name="Shape 491"/>
          <p:cNvSpPr txBox="1">
            <a:spLocks/>
          </p:cNvSpPr>
          <p:nvPr/>
        </p:nvSpPr>
        <p:spPr>
          <a:xfrm>
            <a:off x="225238" y="861060"/>
            <a:ext cx="8770620" cy="101346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rtl val="0"/>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pPr>
              <a:spcAft>
                <a:spcPts val="1200"/>
              </a:spcAft>
            </a:pPr>
            <a:r>
              <a:rPr lang="en" sz="3000" dirty="0">
                <a:latin typeface="Cambria Math" panose="02040503050406030204" pitchFamily="18" charset="0"/>
                <a:ea typeface="Cambria Math" panose="02040503050406030204" pitchFamily="18" charset="0"/>
                <a:cs typeface="Segoe UI Historic" panose="020B0502040204020203" pitchFamily="34" charset="0"/>
              </a:rPr>
              <a:t>PHÂN TÍCH HỆ THỐNG QUẢN LÝ NHÂN SỰ </a:t>
            </a:r>
            <a:r>
              <a:rPr lang="en" sz="3000" dirty="0" smtClean="0">
                <a:latin typeface="Cambria Math" panose="02040503050406030204" pitchFamily="18" charset="0"/>
                <a:ea typeface="Cambria Math" panose="02040503050406030204" pitchFamily="18" charset="0"/>
                <a:cs typeface="Segoe UI Historic" panose="020B0502040204020203" pitchFamily="34" charset="0"/>
              </a:rPr>
              <a:t>TẠI </a:t>
            </a:r>
            <a:r>
              <a:rPr lang="en" sz="3000" dirty="0">
                <a:latin typeface="Cambria Math" panose="02040503050406030204" pitchFamily="18" charset="0"/>
                <a:ea typeface="Cambria Math" panose="02040503050406030204" pitchFamily="18" charset="0"/>
                <a:cs typeface="Segoe UI Historic" panose="020B0502040204020203" pitchFamily="34" charset="0"/>
              </a:rPr>
              <a:t>CÔNG TY CỔ PHẦN BAO BÌ Á CHÂU</a:t>
            </a:r>
          </a:p>
        </p:txBody>
      </p:sp>
      <p:sp>
        <p:nvSpPr>
          <p:cNvPr id="5" name="TextBox 4"/>
          <p:cNvSpPr txBox="1"/>
          <p:nvPr/>
        </p:nvSpPr>
        <p:spPr>
          <a:xfrm>
            <a:off x="281940" y="425345"/>
            <a:ext cx="4450080" cy="338554"/>
          </a:xfrm>
          <a:prstGeom prst="rect">
            <a:avLst/>
          </a:prstGeom>
          <a:noFill/>
        </p:spPr>
        <p:txBody>
          <a:bodyPr wrap="square" rtlCol="0">
            <a:spAutoFit/>
          </a:bodyPr>
          <a:lstStyle/>
          <a:p>
            <a:r>
              <a:rPr lang="en-US" sz="1600" b="1" dirty="0" smtClean="0"/>
              <a:t>BÁO CÁO THỰC TẬP NGHỀ NGHIỆP:</a:t>
            </a:r>
            <a:endParaRPr lang="en-US" sz="1600" b="1" dirty="0"/>
          </a:p>
        </p:txBody>
      </p:sp>
    </p:spTree>
    <p:extLst>
      <p:ext uri="{BB962C8B-B14F-4D97-AF65-F5344CB8AC3E}">
        <p14:creationId xmlns:p14="http://schemas.microsoft.com/office/powerpoint/2010/main" val="872663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33" name="Shape 659"/>
          <p:cNvSpPr txBox="1">
            <a:spLocks noGrp="1"/>
          </p:cNvSpPr>
          <p:nvPr>
            <p:ph type="title"/>
          </p:nvPr>
        </p:nvSpPr>
        <p:spPr>
          <a:xfrm>
            <a:off x="466620" y="27252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2.1 Tổng quan về vòng đời Business Analyst</a:t>
            </a:r>
            <a:endParaRPr lang="en" sz="2400" dirty="0"/>
          </a:p>
        </p:txBody>
      </p:sp>
      <p:pic>
        <p:nvPicPr>
          <p:cNvPr id="34" name="Picture 33"/>
          <p:cNvPicPr/>
          <p:nvPr/>
        </p:nvPicPr>
        <p:blipFill>
          <a:blip r:embed="rId3"/>
          <a:stretch>
            <a:fillRect/>
          </a:stretch>
        </p:blipFill>
        <p:spPr>
          <a:xfrm>
            <a:off x="76200" y="829468"/>
            <a:ext cx="4206240" cy="3262472"/>
          </a:xfrm>
          <a:prstGeom prst="rect">
            <a:avLst/>
          </a:prstGeom>
        </p:spPr>
      </p:pic>
      <p:graphicFrame>
        <p:nvGraphicFramePr>
          <p:cNvPr id="4" name="Diagram 3"/>
          <p:cNvGraphicFramePr/>
          <p:nvPr>
            <p:extLst>
              <p:ext uri="{D42A27DB-BD31-4B8C-83A1-F6EECF244321}">
                <p14:modId xmlns:p14="http://schemas.microsoft.com/office/powerpoint/2010/main" val="3829326121"/>
              </p:ext>
            </p:extLst>
          </p:nvPr>
        </p:nvGraphicFramePr>
        <p:xfrm>
          <a:off x="4152900" y="820736"/>
          <a:ext cx="4828560" cy="36053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7" name="Diagram 36"/>
          <p:cNvGraphicFramePr/>
          <p:nvPr>
            <p:extLst>
              <p:ext uri="{D42A27DB-BD31-4B8C-83A1-F6EECF244321}">
                <p14:modId xmlns:p14="http://schemas.microsoft.com/office/powerpoint/2010/main" val="855956991"/>
              </p:ext>
            </p:extLst>
          </p:nvPr>
        </p:nvGraphicFramePr>
        <p:xfrm>
          <a:off x="4152900" y="820736"/>
          <a:ext cx="4828560" cy="36053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061856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down)">
                                      <p:cBhvr>
                                        <p:cTn id="32" dur="580">
                                          <p:stCondLst>
                                            <p:cond delay="0"/>
                                          </p:stCondLst>
                                        </p:cTn>
                                        <p:tgtEl>
                                          <p:spTgt spid="37"/>
                                        </p:tgtEl>
                                      </p:cBhvr>
                                    </p:animEffect>
                                    <p:anim calcmode="lin" valueType="num">
                                      <p:cBhvr>
                                        <p:cTn id="33"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38" dur="26">
                                          <p:stCondLst>
                                            <p:cond delay="650"/>
                                          </p:stCondLst>
                                        </p:cTn>
                                        <p:tgtEl>
                                          <p:spTgt spid="37"/>
                                        </p:tgtEl>
                                      </p:cBhvr>
                                      <p:to x="100000" y="60000"/>
                                    </p:animScale>
                                    <p:animScale>
                                      <p:cBhvr>
                                        <p:cTn id="39" dur="166" decel="50000">
                                          <p:stCondLst>
                                            <p:cond delay="676"/>
                                          </p:stCondLst>
                                        </p:cTn>
                                        <p:tgtEl>
                                          <p:spTgt spid="37"/>
                                        </p:tgtEl>
                                      </p:cBhvr>
                                      <p:to x="100000" y="100000"/>
                                    </p:animScale>
                                    <p:animScale>
                                      <p:cBhvr>
                                        <p:cTn id="40" dur="26">
                                          <p:stCondLst>
                                            <p:cond delay="1312"/>
                                          </p:stCondLst>
                                        </p:cTn>
                                        <p:tgtEl>
                                          <p:spTgt spid="37"/>
                                        </p:tgtEl>
                                      </p:cBhvr>
                                      <p:to x="100000" y="80000"/>
                                    </p:animScale>
                                    <p:animScale>
                                      <p:cBhvr>
                                        <p:cTn id="41" dur="166" decel="50000">
                                          <p:stCondLst>
                                            <p:cond delay="1338"/>
                                          </p:stCondLst>
                                        </p:cTn>
                                        <p:tgtEl>
                                          <p:spTgt spid="37"/>
                                        </p:tgtEl>
                                      </p:cBhvr>
                                      <p:to x="100000" y="100000"/>
                                    </p:animScale>
                                    <p:animScale>
                                      <p:cBhvr>
                                        <p:cTn id="42" dur="26">
                                          <p:stCondLst>
                                            <p:cond delay="1642"/>
                                          </p:stCondLst>
                                        </p:cTn>
                                        <p:tgtEl>
                                          <p:spTgt spid="37"/>
                                        </p:tgtEl>
                                      </p:cBhvr>
                                      <p:to x="100000" y="90000"/>
                                    </p:animScale>
                                    <p:animScale>
                                      <p:cBhvr>
                                        <p:cTn id="43" dur="166" decel="50000">
                                          <p:stCondLst>
                                            <p:cond delay="1668"/>
                                          </p:stCondLst>
                                        </p:cTn>
                                        <p:tgtEl>
                                          <p:spTgt spid="37"/>
                                        </p:tgtEl>
                                      </p:cBhvr>
                                      <p:to x="100000" y="100000"/>
                                    </p:animScale>
                                    <p:animScale>
                                      <p:cBhvr>
                                        <p:cTn id="44" dur="26">
                                          <p:stCondLst>
                                            <p:cond delay="1808"/>
                                          </p:stCondLst>
                                        </p:cTn>
                                        <p:tgtEl>
                                          <p:spTgt spid="37"/>
                                        </p:tgtEl>
                                      </p:cBhvr>
                                      <p:to x="100000" y="95000"/>
                                    </p:animScale>
                                    <p:animScale>
                                      <p:cBhvr>
                                        <p:cTn id="45" dur="166" decel="50000">
                                          <p:stCondLst>
                                            <p:cond delay="1834"/>
                                          </p:stCondLst>
                                        </p:cTn>
                                        <p:tgtEl>
                                          <p:spTgt spid="3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37" grpId="0">
        <p:bldAsOne/>
      </p:bldGraphic>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pFill/>
        <a:ln>
          <a:noFill/>
        </a:ln>
      </a:spPr>
      <a:bodyPr anchor="ctr"/>
      <a:lstStyle>
        <a:defPPr algn="ctr" eaLnBrk="0" hangingPunct="0">
          <a:defRPr sz="105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1719</TotalTime>
  <Words>3543</Words>
  <Application>Microsoft Office PowerPoint</Application>
  <PresentationFormat>On-screen Show (16:9)</PresentationFormat>
  <Paragraphs>316</Paragraphs>
  <Slides>30</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Cambria Math</vt:lpstr>
      <vt:lpstr>Arial</vt:lpstr>
      <vt:lpstr>Source Sans Pro</vt:lpstr>
      <vt:lpstr>Segoe UI Historic</vt:lpstr>
      <vt:lpstr>Wingdings</vt:lpstr>
      <vt:lpstr>Oswald</vt:lpstr>
      <vt:lpstr>Quince template</vt:lpstr>
      <vt:lpstr>PHÂN TÍCH HỆ THỐNG QUẢN LÝ NHÂN SỰ TẠI CÔNG TY CỔ PHẦN BAO BÌ Á CHÂU</vt:lpstr>
      <vt:lpstr>NỘI DUNG BÁO CÁO:</vt:lpstr>
      <vt:lpstr>PHẦN I: Tổng quan về nghề   nghiệp và đơn vị   thực tập </vt:lpstr>
      <vt:lpstr>1.1 Tổng quan về nghề nghiệp</vt:lpstr>
      <vt:lpstr>1.1 Tổng quan về nghề nghiệp</vt:lpstr>
      <vt:lpstr>1.1 Tổng quan về nghề nghiệp</vt:lpstr>
      <vt:lpstr>1.2 Tổng quan về đơn vị thực tập</vt:lpstr>
      <vt:lpstr>PHẦN II: Tổng quan về cơ                sở lý thuyết </vt:lpstr>
      <vt:lpstr>2.1 Tổng quan về vòng đời Business Analyst</vt:lpstr>
      <vt:lpstr>2.2 Các tài liệu thường dùng của Business Analyst</vt:lpstr>
      <vt:lpstr>2.2 Các tài liệu thường dùng của Business Analyst</vt:lpstr>
      <vt:lpstr>2.2 Các tài liệu thường dùng của Business Analyst</vt:lpstr>
      <vt:lpstr>2.2 Các tài liệu thường dùng của Business Analyst</vt:lpstr>
      <vt:lpstr>2.2 Các tài liệu thường dùng của Business Analyst</vt:lpstr>
      <vt:lpstr>2.2 Các tài liệu thường dùng của Business Analyst</vt:lpstr>
      <vt:lpstr>2.2 Các tài liệu thường dùng của Business Analyst</vt:lpstr>
      <vt:lpstr>2.2 Các tài liệu thường dùng của Business Analyst</vt:lpstr>
      <vt:lpstr>PHẦN III: Triển khai và kết   quả thu được  </vt:lpstr>
      <vt:lpstr>3.1 Tổng quan về hệ thống</vt:lpstr>
      <vt:lpstr>3.2 Bảng câu hỏi</vt:lpstr>
      <vt:lpstr>3.3 User story</vt:lpstr>
      <vt:lpstr>3.3 User story</vt:lpstr>
      <vt:lpstr>3.4 Sơ đồ luồng hệ thống</vt:lpstr>
      <vt:lpstr>3.5 UseCase</vt:lpstr>
      <vt:lpstr>3.5 UseCase</vt:lpstr>
      <vt:lpstr>3.5 UseCase</vt:lpstr>
      <vt:lpstr>3.5 UseCase</vt:lpstr>
      <vt:lpstr>3.5 UseCase</vt:lpstr>
      <vt:lpstr>3.6 ERD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dc:creator>Hoàng Nhã</dc:creator>
  <cp:lastModifiedBy>Admin</cp:lastModifiedBy>
  <cp:revision>105</cp:revision>
  <dcterms:modified xsi:type="dcterms:W3CDTF">2022-08-13T07:36:38Z</dcterms:modified>
</cp:coreProperties>
</file>