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4"/>
  </p:notesMasterIdLst>
  <p:sldIdLst>
    <p:sldId id="257" r:id="rId2"/>
    <p:sldId id="315" r:id="rId3"/>
    <p:sldId id="429" r:id="rId4"/>
    <p:sldId id="430" r:id="rId5"/>
    <p:sldId id="432" r:id="rId6"/>
    <p:sldId id="454" r:id="rId7"/>
    <p:sldId id="455" r:id="rId8"/>
    <p:sldId id="456" r:id="rId9"/>
    <p:sldId id="457" r:id="rId10"/>
    <p:sldId id="449" r:id="rId11"/>
    <p:sldId id="458" r:id="rId12"/>
    <p:sldId id="453" r:id="rId13"/>
  </p:sldIdLst>
  <p:sldSz cx="9144000" cy="5143500" type="screen16x9"/>
  <p:notesSz cx="6858000" cy="9144000"/>
  <p:embeddedFontLst>
    <p:embeddedFont>
      <p:font typeface="Barlow" panose="00000500000000000000" pitchFamily="2" charset="0"/>
      <p:regular r:id="rId15"/>
      <p:bold r:id="rId16"/>
      <p:italic r:id="rId17"/>
      <p:boldItalic r:id="rId18"/>
    </p:embeddedFont>
    <p:embeddedFont>
      <p:font typeface="DM Sans" pitchFamily="2"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
      <p:font typeface="Nunito Light" pitchFamily="2" charset="0"/>
      <p:regular r:id="rId27"/>
      <p:italic r:id="rId28"/>
    </p:embeddedFont>
    <p:embeddedFont>
      <p:font typeface="Outfit"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4BEDF817-9F24-4833-B469-47312B8129BD}">
          <p14:sldIdLst>
            <p14:sldId id="257"/>
            <p14:sldId id="315"/>
            <p14:sldId id="429"/>
            <p14:sldId id="430"/>
            <p14:sldId id="432"/>
            <p14:sldId id="454"/>
            <p14:sldId id="455"/>
            <p14:sldId id="456"/>
            <p14:sldId id="457"/>
            <p14:sldId id="449"/>
            <p14:sldId id="458"/>
            <p14:sldId id="453"/>
          </p14:sldIdLst>
        </p14:section>
        <p14:section name="Default Section" id="{43C1ADBC-50B7-4EC5-A957-AF47BD8718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A5"/>
    <a:srgbClr val="66CC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9E1FD6-C433-0C20-2703-E502D2AC41E2}" v="44" dt="2024-01-05T08:34:59.441"/>
  </p1510:revLst>
</p1510:revInfo>
</file>

<file path=ppt/tableStyles.xml><?xml version="1.0" encoding="utf-8"?>
<a:tblStyleLst xmlns:a="http://schemas.openxmlformats.org/drawingml/2006/main" def="{AF8C5766-DF03-4FF4-8055-9879DEEE2968}">
  <a:tblStyle styleId="{AF8C5766-DF03-4FF4-8055-9879DEEE29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Kiểu Có chủ đề 1 - Màu chủ đề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Kiểu Sáng 2 - Màu chủ đề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Kiểu Sáng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Kiểu Sáng 2 - Màu chủ đề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56" autoAdjust="0"/>
  </p:normalViewPr>
  <p:slideViewPr>
    <p:cSldViewPr snapToGrid="0">
      <p:cViewPr varScale="1">
        <p:scale>
          <a:sx n="114" d="100"/>
          <a:sy n="114" d="100"/>
        </p:scale>
        <p:origin x="562" y="8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vsdvdsvdsv</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e71a4a86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e71a4a86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733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e71a4a86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e71a4a86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745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295e6f7483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295e6f7483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60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798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3393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455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479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1">
  <p:cSld name="CUSTOM_13">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79" name="Google Shape;79;p15"/>
          <p:cNvSpPr txBox="1">
            <a:spLocks noGrp="1"/>
          </p:cNvSpPr>
          <p:nvPr>
            <p:ph type="subTitle" idx="1"/>
          </p:nvPr>
        </p:nvSpPr>
        <p:spPr>
          <a:xfrm>
            <a:off x="1454225" y="33913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80" name="Google Shape;80;p15"/>
          <p:cNvSpPr txBox="1">
            <a:spLocks noGrp="1"/>
          </p:cNvSpPr>
          <p:nvPr>
            <p:ph type="subTitle" idx="2"/>
          </p:nvPr>
        </p:nvSpPr>
        <p:spPr>
          <a:xfrm>
            <a:off x="1454225" y="37667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81" name="Google Shape;81;p15"/>
          <p:cNvSpPr txBox="1">
            <a:spLocks noGrp="1"/>
          </p:cNvSpPr>
          <p:nvPr>
            <p:ph type="subTitle" idx="3"/>
          </p:nvPr>
        </p:nvSpPr>
        <p:spPr>
          <a:xfrm>
            <a:off x="5427875" y="33913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82" name="Google Shape;82;p15"/>
          <p:cNvSpPr txBox="1">
            <a:spLocks noGrp="1"/>
          </p:cNvSpPr>
          <p:nvPr>
            <p:ph type="subTitle" idx="4"/>
          </p:nvPr>
        </p:nvSpPr>
        <p:spPr>
          <a:xfrm>
            <a:off x="5427875" y="37667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83" name="Google Shape;83;p15"/>
          <p:cNvSpPr/>
          <p:nvPr/>
        </p:nvSpPr>
        <p:spPr>
          <a:xfrm rot="5400000">
            <a:off x="-2131350" y="2050000"/>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extLst>
      <p:ext uri="{BB962C8B-B14F-4D97-AF65-F5344CB8AC3E}">
        <p14:creationId xmlns:p14="http://schemas.microsoft.com/office/powerpoint/2010/main" val="228889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20"/>
        <p:cNvGrpSpPr/>
        <p:nvPr/>
      </p:nvGrpSpPr>
      <p:grpSpPr>
        <a:xfrm>
          <a:off x="0" y="0"/>
          <a:ext cx="0" cy="0"/>
          <a:chOff x="0" y="0"/>
          <a:chExt cx="0" cy="0"/>
        </a:xfrm>
      </p:grpSpPr>
      <p:grpSp>
        <p:nvGrpSpPr>
          <p:cNvPr id="121" name="Google Shape;121;p16"/>
          <p:cNvGrpSpPr/>
          <p:nvPr/>
        </p:nvGrpSpPr>
        <p:grpSpPr>
          <a:xfrm>
            <a:off x="-247298" y="-446215"/>
            <a:ext cx="9638610" cy="6030088"/>
            <a:chOff x="-247298" y="-446215"/>
            <a:chExt cx="9638610" cy="6030088"/>
          </a:xfrm>
        </p:grpSpPr>
        <p:sp>
          <p:nvSpPr>
            <p:cNvPr id="122" name="Google Shape;122;p16"/>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583422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rot="10800000" flipH="1">
              <a:off x="534577" y="46792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145073" y="392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145083" y="44198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flipH="1">
              <a:off x="8430777" y="46443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rot="10800000" flipH="1">
              <a:off x="-125483" y="-4286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flipH="1">
              <a:off x="7770717" y="-5038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10800000">
              <a:off x="8450367" y="2513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0800000">
              <a:off x="8450377" y="-244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9"/>
          <p:cNvSpPr txBox="1">
            <a:spLocks noGrp="1"/>
          </p:cNvSpPr>
          <p:nvPr>
            <p:ph type="title"/>
          </p:nvPr>
        </p:nvSpPr>
        <p:spPr>
          <a:xfrm>
            <a:off x="720000" y="1270313"/>
            <a:ext cx="3777300" cy="1709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5" name="Google Shape;165;p19"/>
          <p:cNvSpPr txBox="1">
            <a:spLocks noGrp="1"/>
          </p:cNvSpPr>
          <p:nvPr>
            <p:ph type="subTitle" idx="1"/>
          </p:nvPr>
        </p:nvSpPr>
        <p:spPr>
          <a:xfrm>
            <a:off x="720000" y="2979813"/>
            <a:ext cx="3777300" cy="89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19"/>
          <p:cNvSpPr>
            <a:spLocks noGrp="1"/>
          </p:cNvSpPr>
          <p:nvPr>
            <p:ph type="pic" idx="2"/>
          </p:nvPr>
        </p:nvSpPr>
        <p:spPr>
          <a:xfrm>
            <a:off x="5121925" y="1060325"/>
            <a:ext cx="3109200" cy="3109200"/>
          </a:xfrm>
          <a:prstGeom prst="ellipse">
            <a:avLst/>
          </a:prstGeom>
          <a:noFill/>
          <a:ln>
            <a:noFill/>
          </a:ln>
        </p:spPr>
      </p:sp>
    </p:spTree>
    <p:extLst>
      <p:ext uri="{BB962C8B-B14F-4D97-AF65-F5344CB8AC3E}">
        <p14:creationId xmlns:p14="http://schemas.microsoft.com/office/powerpoint/2010/main" val="1412093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09"/>
        <p:cNvGrpSpPr/>
        <p:nvPr/>
      </p:nvGrpSpPr>
      <p:grpSpPr>
        <a:xfrm>
          <a:off x="0" y="0"/>
          <a:ext cx="0" cy="0"/>
          <a:chOff x="0" y="0"/>
          <a:chExt cx="0" cy="0"/>
        </a:xfrm>
      </p:grpSpPr>
      <p:grpSp>
        <p:nvGrpSpPr>
          <p:cNvPr id="110" name="Google Shape;110;p15"/>
          <p:cNvGrpSpPr/>
          <p:nvPr/>
        </p:nvGrpSpPr>
        <p:grpSpPr>
          <a:xfrm>
            <a:off x="-535133" y="-37823"/>
            <a:ext cx="10207495" cy="5621696"/>
            <a:chOff x="-535133" y="-37823"/>
            <a:chExt cx="10207495" cy="5621696"/>
          </a:xfrm>
        </p:grpSpPr>
        <p:sp>
          <p:nvSpPr>
            <p:cNvPr id="111" name="Google Shape;111;p15"/>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722662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91"/>
        <p:cNvGrpSpPr/>
        <p:nvPr/>
      </p:nvGrpSpPr>
      <p:grpSpPr>
        <a:xfrm>
          <a:off x="0" y="0"/>
          <a:ext cx="0" cy="0"/>
          <a:chOff x="0" y="0"/>
          <a:chExt cx="0" cy="0"/>
        </a:xfrm>
      </p:grpSpPr>
      <p:grpSp>
        <p:nvGrpSpPr>
          <p:cNvPr id="192" name="Google Shape;192;p22"/>
          <p:cNvGrpSpPr/>
          <p:nvPr/>
        </p:nvGrpSpPr>
        <p:grpSpPr>
          <a:xfrm>
            <a:off x="-247298" y="-446215"/>
            <a:ext cx="9638600" cy="6030088"/>
            <a:chOff x="-247298" y="-446215"/>
            <a:chExt cx="9638600" cy="6030088"/>
          </a:xfrm>
        </p:grpSpPr>
        <p:sp>
          <p:nvSpPr>
            <p:cNvPr id="193" name="Google Shape;193;p22"/>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2" name="Google Shape;202;p22"/>
          <p:cNvSpPr txBox="1">
            <a:spLocks noGrp="1"/>
          </p:cNvSpPr>
          <p:nvPr>
            <p:ph type="body" idx="1"/>
          </p:nvPr>
        </p:nvSpPr>
        <p:spPr>
          <a:xfrm>
            <a:off x="720000" y="1215742"/>
            <a:ext cx="7704000" cy="1022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Clr>
                <a:srgbClr val="1A1A1A"/>
              </a:buClr>
              <a:buSzPts val="1400"/>
              <a:buFont typeface="Nunito Light"/>
              <a:buChar char="○"/>
              <a:defRPr/>
            </a:lvl2pPr>
            <a:lvl3pPr marL="1371600" lvl="2" indent="-317500" rtl="0">
              <a:lnSpc>
                <a:spcPct val="100000"/>
              </a:lnSpc>
              <a:spcBef>
                <a:spcPts val="0"/>
              </a:spcBef>
              <a:spcAft>
                <a:spcPts val="0"/>
              </a:spcAft>
              <a:buClr>
                <a:srgbClr val="1A1A1A"/>
              </a:buClr>
              <a:buSzPts val="1400"/>
              <a:buFont typeface="Nunito Light"/>
              <a:buChar char="■"/>
              <a:defRPr/>
            </a:lvl3pPr>
            <a:lvl4pPr marL="1828800" lvl="3" indent="-317500" rtl="0">
              <a:lnSpc>
                <a:spcPct val="100000"/>
              </a:lnSpc>
              <a:spcBef>
                <a:spcPts val="0"/>
              </a:spcBef>
              <a:spcAft>
                <a:spcPts val="0"/>
              </a:spcAft>
              <a:buClr>
                <a:srgbClr val="1A1A1A"/>
              </a:buClr>
              <a:buSzPts val="1400"/>
              <a:buFont typeface="Nunito Light"/>
              <a:buChar char="●"/>
              <a:defRPr/>
            </a:lvl4pPr>
            <a:lvl5pPr marL="2286000" lvl="4" indent="-317500" rtl="0">
              <a:lnSpc>
                <a:spcPct val="100000"/>
              </a:lnSpc>
              <a:spcBef>
                <a:spcPts val="0"/>
              </a:spcBef>
              <a:spcAft>
                <a:spcPts val="0"/>
              </a:spcAft>
              <a:buClr>
                <a:srgbClr val="1A1A1A"/>
              </a:buClr>
              <a:buSzPts val="1400"/>
              <a:buFont typeface="Nunito Light"/>
              <a:buChar char="○"/>
              <a:defRPr/>
            </a:lvl5pPr>
            <a:lvl6pPr marL="2743200" lvl="5" indent="-317500" rtl="0">
              <a:lnSpc>
                <a:spcPct val="100000"/>
              </a:lnSpc>
              <a:spcBef>
                <a:spcPts val="0"/>
              </a:spcBef>
              <a:spcAft>
                <a:spcPts val="0"/>
              </a:spcAft>
              <a:buClr>
                <a:srgbClr val="1A1A1A"/>
              </a:buClr>
              <a:buSzPts val="1400"/>
              <a:buFont typeface="Nunito Light"/>
              <a:buChar char="■"/>
              <a:defRPr/>
            </a:lvl6pPr>
            <a:lvl7pPr marL="3200400" lvl="6" indent="-317500" rtl="0">
              <a:lnSpc>
                <a:spcPct val="100000"/>
              </a:lnSpc>
              <a:spcBef>
                <a:spcPts val="0"/>
              </a:spcBef>
              <a:spcAft>
                <a:spcPts val="0"/>
              </a:spcAft>
              <a:buClr>
                <a:srgbClr val="1A1A1A"/>
              </a:buClr>
              <a:buSzPts val="1400"/>
              <a:buFont typeface="Nunito Light"/>
              <a:buChar char="●"/>
              <a:defRPr/>
            </a:lvl7pPr>
            <a:lvl8pPr marL="3657600" lvl="7" indent="-317500" rtl="0">
              <a:lnSpc>
                <a:spcPct val="100000"/>
              </a:lnSpc>
              <a:spcBef>
                <a:spcPts val="0"/>
              </a:spcBef>
              <a:spcAft>
                <a:spcPts val="0"/>
              </a:spcAft>
              <a:buClr>
                <a:srgbClr val="1A1A1A"/>
              </a:buClr>
              <a:buSzPts val="1400"/>
              <a:buFont typeface="Nunito Light"/>
              <a:buChar char="○"/>
              <a:defRPr/>
            </a:lvl8pPr>
            <a:lvl9pPr marL="4114800" lvl="8" indent="-317500" rtl="0">
              <a:lnSpc>
                <a:spcPct val="100000"/>
              </a:lnSpc>
              <a:spcBef>
                <a:spcPts val="0"/>
              </a:spcBef>
              <a:spcAft>
                <a:spcPts val="0"/>
              </a:spcAft>
              <a:buClr>
                <a:srgbClr val="1A1A1A"/>
              </a:buClr>
              <a:buSzPts val="1400"/>
              <a:buFont typeface="Nunito Light"/>
              <a:buChar char="■"/>
              <a:defRPr/>
            </a:lvl9pPr>
          </a:lstStyle>
          <a:p>
            <a:endParaRPr/>
          </a:p>
        </p:txBody>
      </p:sp>
    </p:spTree>
    <p:extLst>
      <p:ext uri="{BB962C8B-B14F-4D97-AF65-F5344CB8AC3E}">
        <p14:creationId xmlns:p14="http://schemas.microsoft.com/office/powerpoint/2010/main" val="110122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61" r:id="rId3"/>
    <p:sldLayoutId id="2147483677" r:id="rId4"/>
    <p:sldLayoutId id="2147483710" r:id="rId5"/>
    <p:sldLayoutId id="2147483712" r:id="rId6"/>
    <p:sldLayoutId id="2147483714" r:id="rId7"/>
    <p:sldLayoutId id="214748371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0" b="-10000"/>
          </a:stretch>
        </a:blipFill>
        <a:effectLst/>
      </p:bgPr>
    </p:bg>
    <p:spTree>
      <p:nvGrpSpPr>
        <p:cNvPr id="1" name="Shape 190"/>
        <p:cNvGrpSpPr/>
        <p:nvPr/>
      </p:nvGrpSpPr>
      <p:grpSpPr>
        <a:xfrm>
          <a:off x="0" y="0"/>
          <a:ext cx="0" cy="0"/>
          <a:chOff x="0" y="0"/>
          <a:chExt cx="0" cy="0"/>
        </a:xfrm>
      </p:grpSpPr>
      <p:sp>
        <p:nvSpPr>
          <p:cNvPr id="8" name="Google Shape;167;p12">
            <a:extLst>
              <a:ext uri="{FF2B5EF4-FFF2-40B4-BE49-F238E27FC236}">
                <a16:creationId xmlns:a16="http://schemas.microsoft.com/office/drawing/2014/main" id="{01971B85-5471-4ADF-A07D-01705D1B494C}"/>
              </a:ext>
            </a:extLst>
          </p:cNvPr>
          <p:cNvSpPr txBox="1">
            <a:spLocks/>
          </p:cNvSpPr>
          <p:nvPr/>
        </p:nvSpPr>
        <p:spPr>
          <a:xfrm>
            <a:off x="382772" y="1056167"/>
            <a:ext cx="8761228" cy="17140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Montserrat"/>
              <a:buNone/>
              <a:defRPr sz="53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9pPr>
          </a:lstStyle>
          <a:p>
            <a:pPr algn="ctr"/>
            <a:br>
              <a:rPr lang="vi-VN" sz="2400" dirty="0">
                <a:solidFill>
                  <a:schemeClr val="bg2">
                    <a:lumMod val="50000"/>
                  </a:schemeClr>
                </a:solidFill>
                <a:latin typeface="+mn-lt"/>
              </a:rPr>
            </a:br>
            <a:br>
              <a:rPr lang="vi-VN" sz="2400" dirty="0">
                <a:solidFill>
                  <a:schemeClr val="bg2">
                    <a:lumMod val="50000"/>
                  </a:schemeClr>
                </a:solidFill>
                <a:latin typeface="+mn-lt"/>
              </a:rPr>
            </a:br>
            <a:r>
              <a:rPr lang="vi-VN" sz="2100" dirty="0">
                <a:solidFill>
                  <a:schemeClr val="bg2">
                    <a:lumMod val="50000"/>
                  </a:schemeClr>
                </a:solidFill>
                <a:latin typeface="+mn-lt"/>
              </a:rPr>
              <a:t>BÁO </a:t>
            </a:r>
            <a:r>
              <a:rPr lang="vi-VN" sz="2100">
                <a:solidFill>
                  <a:schemeClr val="bg2">
                    <a:lumMod val="50000"/>
                  </a:schemeClr>
                </a:solidFill>
                <a:latin typeface="+mn-lt"/>
              </a:rPr>
              <a:t>CÁO </a:t>
            </a:r>
            <a:r>
              <a:rPr lang="en-US" sz="2100">
                <a:solidFill>
                  <a:schemeClr val="bg2">
                    <a:lumMod val="50000"/>
                  </a:schemeClr>
                </a:solidFill>
                <a:latin typeface="+mn-lt"/>
              </a:rPr>
              <a:t>CUỐI KÌ </a:t>
            </a:r>
            <a:r>
              <a:rPr lang="vi-VN" sz="2100">
                <a:solidFill>
                  <a:schemeClr val="bg2">
                    <a:lumMod val="50000"/>
                  </a:schemeClr>
                </a:solidFill>
                <a:latin typeface="+mn-lt"/>
              </a:rPr>
              <a:t>–</a:t>
            </a:r>
            <a:r>
              <a:rPr lang="en-US" sz="2100">
                <a:solidFill>
                  <a:schemeClr val="bg2">
                    <a:lumMod val="50000"/>
                  </a:schemeClr>
                </a:solidFill>
                <a:latin typeface="+mn-lt"/>
              </a:rPr>
              <a:t> MÔ HÌNH HOÁ HÌNH HỌC</a:t>
            </a:r>
            <a:endParaRPr lang="vi-VN" sz="2800">
              <a:solidFill>
                <a:schemeClr val="bg2">
                  <a:lumMod val="50000"/>
                </a:schemeClr>
              </a:solidFill>
              <a:latin typeface="+mn-lt"/>
            </a:endParaRPr>
          </a:p>
          <a:p>
            <a:pPr algn="ctr"/>
            <a:r>
              <a:rPr lang="vi-VN" sz="2800">
                <a:solidFill>
                  <a:schemeClr val="bg2">
                    <a:lumMod val="50000"/>
                  </a:schemeClr>
                </a:solidFill>
                <a:latin typeface="+mn-lt"/>
              </a:rPr>
              <a:t>TRIỂN KHAI MÔ HÌNH 3D TRÊN THREEJS VỚI WEB SERVER (ĐỀ 2)</a:t>
            </a:r>
            <a:br>
              <a:rPr lang="vi-VN" sz="2400">
                <a:solidFill>
                  <a:schemeClr val="bg2">
                    <a:lumMod val="50000"/>
                  </a:schemeClr>
                </a:solidFill>
                <a:latin typeface="+mn-lt"/>
              </a:rPr>
            </a:br>
            <a:endParaRPr lang="vi-VN" sz="2400" dirty="0">
              <a:solidFill>
                <a:schemeClr val="bg2">
                  <a:lumMod val="50000"/>
                </a:schemeClr>
              </a:solidFill>
              <a:latin typeface="+mn-lt"/>
            </a:endParaRPr>
          </a:p>
        </p:txBody>
      </p:sp>
      <p:graphicFrame>
        <p:nvGraphicFramePr>
          <p:cNvPr id="6" name="Table 5">
            <a:extLst>
              <a:ext uri="{FF2B5EF4-FFF2-40B4-BE49-F238E27FC236}">
                <a16:creationId xmlns:a16="http://schemas.microsoft.com/office/drawing/2014/main" id="{C6CD37CA-D06E-42CE-B040-64E585DC2706}"/>
              </a:ext>
            </a:extLst>
          </p:cNvPr>
          <p:cNvGraphicFramePr>
            <a:graphicFrameLocks noGrp="1"/>
          </p:cNvGraphicFramePr>
          <p:nvPr>
            <p:extLst>
              <p:ext uri="{D42A27DB-BD31-4B8C-83A1-F6EECF244321}">
                <p14:modId xmlns:p14="http://schemas.microsoft.com/office/powerpoint/2010/main" val="1923298314"/>
              </p:ext>
            </p:extLst>
          </p:nvPr>
        </p:nvGraphicFramePr>
        <p:xfrm>
          <a:off x="1688395" y="2770224"/>
          <a:ext cx="6906235" cy="2057354"/>
        </p:xfrm>
        <a:graphic>
          <a:graphicData uri="http://schemas.openxmlformats.org/drawingml/2006/table">
            <a:tbl>
              <a:tblPr firstRow="1" bandRow="1">
                <a:tableStyleId>{AF8C5766-DF03-4FF4-8055-9879DEEE2968}</a:tableStyleId>
              </a:tblPr>
              <a:tblGrid>
                <a:gridCol w="2861313">
                  <a:extLst>
                    <a:ext uri="{9D8B030D-6E8A-4147-A177-3AD203B41FA5}">
                      <a16:colId xmlns:a16="http://schemas.microsoft.com/office/drawing/2014/main" val="475441061"/>
                    </a:ext>
                  </a:extLst>
                </a:gridCol>
                <a:gridCol w="4044922">
                  <a:extLst>
                    <a:ext uri="{9D8B030D-6E8A-4147-A177-3AD203B41FA5}">
                      <a16:colId xmlns:a16="http://schemas.microsoft.com/office/drawing/2014/main" val="377127959"/>
                    </a:ext>
                  </a:extLst>
                </a:gridCol>
              </a:tblGrid>
              <a:tr h="344960">
                <a:tc>
                  <a:txBody>
                    <a:bodyPr/>
                    <a:lstStyle/>
                    <a:p>
                      <a:r>
                        <a:rPr lang="vi-VN" sz="1800" b="1" i="0" u="none" strike="noStrike" cap="none" dirty="0">
                          <a:solidFill>
                            <a:srgbClr val="003CA5"/>
                          </a:solidFill>
                          <a:latin typeface="Arial"/>
                          <a:ea typeface="Arial"/>
                          <a:cs typeface="Arial"/>
                          <a:sym typeface="Arial"/>
                        </a:rPr>
                        <a:t>Giảng viên hướng dẫn</a:t>
                      </a:r>
                      <a:endParaRPr lang="en-US" sz="1800" b="1" dirty="0">
                        <a:solidFill>
                          <a:srgbClr val="003CA5"/>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i="0" u="none" strike="noStrike" cap="none">
                          <a:solidFill>
                            <a:srgbClr val="003CA5"/>
                          </a:solidFill>
                          <a:latin typeface="Arial"/>
                          <a:ea typeface="Arial"/>
                          <a:cs typeface="Arial"/>
                          <a:sym typeface="Arial"/>
                        </a:rPr>
                        <a:t>PGS.</a:t>
                      </a:r>
                      <a:r>
                        <a:rPr lang="vi-VN" sz="1800" b="1" i="0" u="none" strike="noStrike" cap="none">
                          <a:solidFill>
                            <a:srgbClr val="003CA5"/>
                          </a:solidFill>
                          <a:latin typeface="Arial"/>
                          <a:ea typeface="Arial"/>
                          <a:cs typeface="Arial"/>
                          <a:sym typeface="Arial"/>
                        </a:rPr>
                        <a:t>TS. </a:t>
                      </a:r>
                      <a:r>
                        <a:rPr lang="en-US" sz="1800" b="1" i="0" u="none" strike="noStrike" cap="none">
                          <a:solidFill>
                            <a:srgbClr val="003CA5"/>
                          </a:solidFill>
                          <a:latin typeface="Arial"/>
                          <a:ea typeface="Arial"/>
                          <a:cs typeface="Arial"/>
                          <a:sym typeface="Arial"/>
                        </a:rPr>
                        <a:t>Nguyễn</a:t>
                      </a:r>
                      <a:r>
                        <a:rPr lang="en-US" sz="1800" b="1" i="0" u="none" strike="noStrike" cap="none" baseline="0">
                          <a:solidFill>
                            <a:srgbClr val="003CA5"/>
                          </a:solidFill>
                          <a:latin typeface="Arial"/>
                          <a:ea typeface="Arial"/>
                          <a:cs typeface="Arial"/>
                          <a:sym typeface="Arial"/>
                        </a:rPr>
                        <a:t> Tấn Khôi</a:t>
                      </a:r>
                      <a:endParaRPr lang="en-US" sz="1800" b="1" dirty="0">
                        <a:solidFill>
                          <a:srgbClr val="003CA5"/>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290852544"/>
                  </a:ext>
                </a:extLst>
              </a:tr>
              <a:tr h="960074">
                <a:tc>
                  <a:txBody>
                    <a:bodyPr/>
                    <a:lstStyle/>
                    <a:p>
                      <a:r>
                        <a:rPr lang="vi-VN" sz="1800" b="1" i="0" u="none" strike="noStrike" cap="none" dirty="0">
                          <a:solidFill>
                            <a:srgbClr val="003CA5"/>
                          </a:solidFill>
                          <a:latin typeface="Arial"/>
                          <a:ea typeface="Arial"/>
                          <a:cs typeface="Arial"/>
                          <a:sym typeface="Arial"/>
                        </a:rPr>
                        <a:t>Sinh viên thực hiện</a:t>
                      </a:r>
                      <a:endParaRPr lang="en-US" sz="1800" b="1" dirty="0">
                        <a:solidFill>
                          <a:srgbClr val="003CA5"/>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vi-VN" sz="1800" b="1" i="0" u="none" strike="noStrike" cap="none" dirty="0">
                          <a:solidFill>
                            <a:srgbClr val="003CA5"/>
                          </a:solidFill>
                          <a:latin typeface="Arial"/>
                          <a:ea typeface="Arial"/>
                          <a:cs typeface="Arial"/>
                          <a:sym typeface="Arial"/>
                        </a:rPr>
                        <a:t>Nguyễn Văn Mạnh</a:t>
                      </a:r>
                      <a:endParaRPr lang="en-US" sz="1800" b="1" dirty="0">
                        <a:solidFill>
                          <a:srgbClr val="003CA5"/>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648816833"/>
                  </a:ext>
                </a:extLst>
              </a:tr>
              <a:tr h="344960">
                <a:tc>
                  <a:txBody>
                    <a:bodyPr/>
                    <a:lstStyle/>
                    <a:p>
                      <a:r>
                        <a:rPr lang="vi-VN" sz="1800" b="1" i="0" u="none" strike="noStrike" cap="none">
                          <a:solidFill>
                            <a:srgbClr val="003CA5"/>
                          </a:solidFill>
                          <a:latin typeface="Arial"/>
                          <a:ea typeface="Arial"/>
                          <a:cs typeface="Arial"/>
                          <a:sym typeface="Arial"/>
                        </a:rPr>
                        <a:t>Nhóm</a:t>
                      </a:r>
                      <a:endParaRPr lang="en-US" sz="1800" b="1">
                        <a:solidFill>
                          <a:srgbClr val="003CA5"/>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vi-VN" sz="1800" b="1" i="0" u="none" strike="noStrike" cap="none" dirty="0">
                          <a:solidFill>
                            <a:srgbClr val="003CA5"/>
                          </a:solidFill>
                          <a:latin typeface="Arial"/>
                          <a:cs typeface="Arial"/>
                          <a:sym typeface="Arial"/>
                        </a:rPr>
                        <a:t>20Nh10 </a:t>
                      </a:r>
                      <a:endParaRPr lang="en-US" sz="1800" b="1" dirty="0">
                        <a:solidFill>
                          <a:srgbClr val="003CA5"/>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709021268"/>
                  </a:ext>
                </a:extLst>
              </a:tr>
              <a:tr h="344960">
                <a:tc>
                  <a:txBody>
                    <a:bodyPr/>
                    <a:lstStyle/>
                    <a:p>
                      <a:r>
                        <a:rPr lang="vi-VN" sz="1800" b="1" i="0" u="none" strike="noStrike" cap="none">
                          <a:solidFill>
                            <a:srgbClr val="003CA5"/>
                          </a:solidFill>
                          <a:latin typeface="Arial"/>
                          <a:ea typeface="Arial"/>
                          <a:cs typeface="Arial"/>
                          <a:sym typeface="Arial"/>
                        </a:rPr>
                        <a:t>Lớp</a:t>
                      </a:r>
                      <a:endParaRPr lang="en-US" sz="1800" b="1">
                        <a:solidFill>
                          <a:srgbClr val="003CA5"/>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vi-VN" sz="1800" b="1" i="0" u="none" strike="noStrike" cap="none" dirty="0">
                          <a:solidFill>
                            <a:srgbClr val="003CA5"/>
                          </a:solidFill>
                          <a:latin typeface="Arial"/>
                          <a:ea typeface="Arial"/>
                          <a:cs typeface="Arial"/>
                          <a:sym typeface="Arial"/>
                        </a:rPr>
                        <a:t>20T1  </a:t>
                      </a:r>
                      <a:endParaRPr lang="en-US" sz="1800" b="1" dirty="0">
                        <a:solidFill>
                          <a:srgbClr val="003CA5"/>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810875340"/>
                  </a:ext>
                </a:extLst>
              </a:tr>
            </a:tbl>
          </a:graphicData>
        </a:graphic>
      </p:graphicFrame>
      <p:sp>
        <p:nvSpPr>
          <p:cNvPr id="7" name="Rectangle 6">
            <a:extLst>
              <a:ext uri="{FF2B5EF4-FFF2-40B4-BE49-F238E27FC236}">
                <a16:creationId xmlns:a16="http://schemas.microsoft.com/office/drawing/2014/main" id="{0C30EB8B-7681-4006-A344-DD3A5DE60A18}"/>
              </a:ext>
            </a:extLst>
          </p:cNvPr>
          <p:cNvSpPr/>
          <p:nvPr/>
        </p:nvSpPr>
        <p:spPr>
          <a:xfrm>
            <a:off x="0" y="0"/>
            <a:ext cx="9144000" cy="964019"/>
          </a:xfrm>
          <a:prstGeom prst="rect">
            <a:avLst/>
          </a:prstGeom>
          <a:solidFill>
            <a:srgbClr val="003CA5"/>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vi-VN" sz="2000" b="1" dirty="0">
                <a:solidFill>
                  <a:schemeClr val="bg1"/>
                </a:solidFill>
              </a:rPr>
              <a:t>TRƯỜNG ĐẠI HỌC BÁCH KHOA ĐÀ NẴNG</a:t>
            </a:r>
            <a:br>
              <a:rPr lang="vi-VN" sz="2000" b="1" dirty="0">
                <a:solidFill>
                  <a:schemeClr val="bg1"/>
                </a:solidFill>
              </a:rPr>
            </a:br>
            <a:r>
              <a:rPr lang="vi-VN" sz="2000" b="1" dirty="0">
                <a:solidFill>
                  <a:schemeClr val="bg1"/>
                </a:solidFill>
              </a:rPr>
              <a:t>KHOA CÔNG NGHỆ THÔNG TIN</a:t>
            </a:r>
            <a:endParaRPr lang="en-US" sz="2000" b="1" dirty="0">
              <a:solidFill>
                <a:schemeClr val="bg1"/>
              </a:solidFill>
            </a:endParaRPr>
          </a:p>
        </p:txBody>
      </p:sp>
      <p:pic>
        <p:nvPicPr>
          <p:cNvPr id="14" name="Picture 2" descr="Trường Đại học Bách khoa - Đại học Đà Nẵng &gt; Tintuc &gt; Tintuc">
            <a:extLst>
              <a:ext uri="{FF2B5EF4-FFF2-40B4-BE49-F238E27FC236}">
                <a16:creationId xmlns:a16="http://schemas.microsoft.com/office/drawing/2014/main" id="{FC7BE93C-B0FB-4C40-840B-4CE34F83DB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64019" cy="964019"/>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pic>
        <p:nvPicPr>
          <p:cNvPr id="15" name="Picture 4" descr="Information Technology faculty - DUT | Da Nang">
            <a:extLst>
              <a:ext uri="{FF2B5EF4-FFF2-40B4-BE49-F238E27FC236}">
                <a16:creationId xmlns:a16="http://schemas.microsoft.com/office/drawing/2014/main" id="{4364E0FA-1245-4265-8451-569B6519D0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9981" y="-1"/>
            <a:ext cx="964019" cy="9640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2" name="Google Shape;2489;p45">
            <a:extLst>
              <a:ext uri="{FF2B5EF4-FFF2-40B4-BE49-F238E27FC236}">
                <a16:creationId xmlns:a16="http://schemas.microsoft.com/office/drawing/2014/main" id="{BAAC8281-9D4C-7E8F-AEBF-B290738890C3}"/>
              </a:ext>
            </a:extLst>
          </p:cNvPr>
          <p:cNvSpPr txBox="1">
            <a:spLocks/>
          </p:cNvSpPr>
          <p:nvPr/>
        </p:nvSpPr>
        <p:spPr>
          <a:xfrm>
            <a:off x="1053733" y="2236181"/>
            <a:ext cx="7330507" cy="6711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9pPr>
          </a:lstStyle>
          <a:p>
            <a:pPr algn="ctr">
              <a:spcBef>
                <a:spcPts val="600"/>
              </a:spcBef>
              <a:spcAft>
                <a:spcPts val="600"/>
              </a:spcAft>
            </a:pPr>
            <a:r>
              <a:rPr lang="vi-VN" sz="3200" dirty="0">
                <a:solidFill>
                  <a:srgbClr val="003CA5"/>
                </a:solidFill>
                <a:latin typeface="Montserrat" panose="00000500000000000000" pitchFamily="2" charset="0"/>
                <a:cs typeface="Arial" panose="020B0604020202020204" pitchFamily="34" charset="0"/>
              </a:rPr>
              <a:t>05. Kết quả và demo</a:t>
            </a:r>
          </a:p>
        </p:txBody>
      </p:sp>
    </p:spTree>
    <p:extLst>
      <p:ext uri="{BB962C8B-B14F-4D97-AF65-F5344CB8AC3E}">
        <p14:creationId xmlns:p14="http://schemas.microsoft.com/office/powerpoint/2010/main" val="134263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2" name="Google Shape;2489;p45">
            <a:extLst>
              <a:ext uri="{FF2B5EF4-FFF2-40B4-BE49-F238E27FC236}">
                <a16:creationId xmlns:a16="http://schemas.microsoft.com/office/drawing/2014/main" id="{BAAC8281-9D4C-7E8F-AEBF-B290738890C3}"/>
              </a:ext>
            </a:extLst>
          </p:cNvPr>
          <p:cNvSpPr txBox="1">
            <a:spLocks/>
          </p:cNvSpPr>
          <p:nvPr/>
        </p:nvSpPr>
        <p:spPr>
          <a:xfrm>
            <a:off x="1020115" y="-825"/>
            <a:ext cx="7330507" cy="6711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9pPr>
          </a:lstStyle>
          <a:p>
            <a:pPr algn="ctr">
              <a:spcBef>
                <a:spcPts val="600"/>
              </a:spcBef>
              <a:spcAft>
                <a:spcPts val="600"/>
              </a:spcAft>
            </a:pPr>
            <a:r>
              <a:rPr lang="vi-VN" sz="3200" dirty="0">
                <a:solidFill>
                  <a:srgbClr val="003CA5"/>
                </a:solidFill>
                <a:latin typeface="Montserrat" panose="00000500000000000000" pitchFamily="2" charset="0"/>
                <a:cs typeface="Arial" panose="020B0604020202020204" pitchFamily="34" charset="0"/>
              </a:rPr>
              <a:t>06. Kết luận và hướng phát triển</a:t>
            </a:r>
          </a:p>
        </p:txBody>
      </p:sp>
      <p:sp>
        <p:nvSpPr>
          <p:cNvPr id="3" name="Rectangle 2">
            <a:extLst>
              <a:ext uri="{FF2B5EF4-FFF2-40B4-BE49-F238E27FC236}">
                <a16:creationId xmlns:a16="http://schemas.microsoft.com/office/drawing/2014/main" id="{5D74593B-7159-7C73-7ACC-695E281304F4}"/>
              </a:ext>
            </a:extLst>
          </p:cNvPr>
          <p:cNvSpPr/>
          <p:nvPr/>
        </p:nvSpPr>
        <p:spPr>
          <a:xfrm>
            <a:off x="735054" y="670312"/>
            <a:ext cx="7674774" cy="4378122"/>
          </a:xfrm>
          <a:prstGeom prst="rect">
            <a:avLst/>
          </a:prstGeom>
        </p:spPr>
        <p:txBody>
          <a:bodyPr wrap="square">
            <a:spAutoFit/>
          </a:bodyPr>
          <a:lstStyle/>
          <a:p>
            <a:pPr lvl="1" algn="ctr">
              <a:lnSpc>
                <a:spcPct val="150000"/>
              </a:lnSpc>
              <a:spcBef>
                <a:spcPts val="300"/>
              </a:spcBef>
              <a:buSzPts val="1600"/>
              <a:tabLst>
                <a:tab pos="0" algn="l"/>
              </a:tabLst>
            </a:pPr>
            <a:r>
              <a:rPr lang="en-US" sz="2000" b="1">
                <a:solidFill>
                  <a:schemeClr val="accent1"/>
                </a:solidFill>
                <a:latin typeface="Times New Roman" panose="02020603050405020304" pitchFamily="18" charset="0"/>
                <a:ea typeface="Times New Roman" panose="02020603050405020304" pitchFamily="18" charset="0"/>
              </a:rPr>
              <a:t>Kết </a:t>
            </a:r>
            <a:r>
              <a:rPr lang="en-US" sz="2000" b="1" dirty="0" err="1">
                <a:solidFill>
                  <a:schemeClr val="accent1"/>
                </a:solidFill>
                <a:latin typeface="Times New Roman" panose="02020603050405020304" pitchFamily="18" charset="0"/>
                <a:ea typeface="Times New Roman" panose="02020603050405020304" pitchFamily="18" charset="0"/>
              </a:rPr>
              <a:t>quả</a:t>
            </a:r>
            <a:r>
              <a:rPr lang="en-US" sz="2000" b="1" dirty="0">
                <a:solidFill>
                  <a:schemeClr val="accent1"/>
                </a:solidFill>
                <a:latin typeface="Times New Roman" panose="02020603050405020304" pitchFamily="18" charset="0"/>
                <a:ea typeface="Times New Roman" panose="02020603050405020304" pitchFamily="18" charset="0"/>
              </a:rPr>
              <a:t> </a:t>
            </a:r>
            <a:r>
              <a:rPr lang="en-US" sz="2000" b="1" dirty="0" err="1">
                <a:solidFill>
                  <a:schemeClr val="accent1"/>
                </a:solidFill>
                <a:latin typeface="Times New Roman" panose="02020603050405020304" pitchFamily="18" charset="0"/>
                <a:ea typeface="Times New Roman" panose="02020603050405020304" pitchFamily="18" charset="0"/>
              </a:rPr>
              <a:t>đạt</a:t>
            </a:r>
            <a:r>
              <a:rPr lang="en-US" sz="2000" b="1" dirty="0">
                <a:solidFill>
                  <a:schemeClr val="accent1"/>
                </a:solidFill>
                <a:latin typeface="Times New Roman" panose="02020603050405020304" pitchFamily="18" charset="0"/>
                <a:ea typeface="Times New Roman" panose="02020603050405020304" pitchFamily="18" charset="0"/>
              </a:rPr>
              <a:t> </a:t>
            </a:r>
            <a:r>
              <a:rPr lang="en-US" sz="2000" b="1" dirty="0" err="1">
                <a:solidFill>
                  <a:schemeClr val="accent1"/>
                </a:solidFill>
                <a:latin typeface="Times New Roman" panose="02020603050405020304" pitchFamily="18" charset="0"/>
                <a:ea typeface="Times New Roman" panose="02020603050405020304" pitchFamily="18" charset="0"/>
              </a:rPr>
              <a:t>được</a:t>
            </a:r>
            <a:endParaRPr lang="en-US" sz="2000" b="1" dirty="0">
              <a:solidFill>
                <a:schemeClr val="accent1"/>
              </a:solidFill>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
              <a:tabLst>
                <a:tab pos="0" algn="l"/>
                <a:tab pos="228600" algn="l"/>
              </a:tabLst>
            </a:pPr>
            <a:r>
              <a:rPr lang="vi-VN" sz="1600">
                <a:solidFill>
                  <a:schemeClr val="accent1"/>
                </a:solidFill>
                <a:latin typeface="Times New Roman" panose="02020603050405020304" pitchFamily="18" charset="0"/>
                <a:ea typeface="Times New Roman" panose="02020603050405020304" pitchFamily="18" charset="0"/>
              </a:rPr>
              <a:t>Tạo website hiển thị hình ảnh 360 độ, giúp người dùng có những trải nghiệm ở các góc nhìn khác nhau trong hệ thống.</a:t>
            </a:r>
          </a:p>
          <a:p>
            <a:pPr marL="285750" indent="-285750" algn="just">
              <a:lnSpc>
                <a:spcPct val="150000"/>
              </a:lnSpc>
              <a:buFont typeface="Wingdings" panose="05000000000000000000" pitchFamily="2" charset="2"/>
              <a:buChar char="§"/>
              <a:tabLst>
                <a:tab pos="0" algn="l"/>
                <a:tab pos="228600" algn="l"/>
              </a:tabLst>
            </a:pPr>
            <a:r>
              <a:rPr lang="vi-VN" sz="1600">
                <a:solidFill>
                  <a:schemeClr val="accent1"/>
                </a:solidFill>
                <a:latin typeface="Times New Roman" panose="02020603050405020304" pitchFamily="18" charset="0"/>
                <a:ea typeface="Times New Roman" panose="02020603050405020304" pitchFamily="18" charset="0"/>
              </a:rPr>
              <a:t>Xây dựng một giao diện dễ sử dụng và thân thiện với người dùng, từ minimap đến giao diện camera 360 độ.</a:t>
            </a:r>
          </a:p>
          <a:p>
            <a:pPr marL="285750" indent="-285750" algn="just">
              <a:lnSpc>
                <a:spcPct val="150000"/>
              </a:lnSpc>
              <a:buFont typeface="Wingdings" panose="05000000000000000000" pitchFamily="2" charset="2"/>
              <a:buChar char="§"/>
              <a:tabLst>
                <a:tab pos="0" algn="l"/>
                <a:tab pos="228600" algn="l"/>
              </a:tabLst>
            </a:pPr>
            <a:r>
              <a:rPr lang="vi-VN" sz="1600">
                <a:solidFill>
                  <a:schemeClr val="accent1"/>
                </a:solidFill>
                <a:latin typeface="Times New Roman" panose="02020603050405020304" pitchFamily="18" charset="0"/>
                <a:ea typeface="Times New Roman" panose="02020603050405020304" pitchFamily="18" charset="0"/>
              </a:rPr>
              <a:t>Tạo ra một cơ sở dữ liệu hình ảnh đa dạng, bao gồm các địa điểm thực tế và cảnh quan tự nhiên</a:t>
            </a:r>
            <a:r>
              <a:rPr lang="en-US" sz="1600">
                <a:solidFill>
                  <a:schemeClr val="accent1"/>
                </a:solidFill>
                <a:latin typeface="Times New Roman" panose="02020603050405020304" pitchFamily="18" charset="0"/>
                <a:ea typeface="Times New Roman" panose="02020603050405020304" pitchFamily="18" charset="0"/>
              </a:rPr>
              <a:t>.</a:t>
            </a:r>
            <a:endParaRPr lang="vi-VN" sz="1600" dirty="0">
              <a:solidFill>
                <a:schemeClr val="accent1"/>
              </a:solidFill>
              <a:latin typeface="Times New Roman" panose="02020603050405020304" pitchFamily="18" charset="0"/>
              <a:ea typeface="Times New Roman" panose="02020603050405020304" pitchFamily="18" charset="0"/>
            </a:endParaRPr>
          </a:p>
          <a:p>
            <a:pPr lvl="1" algn="ctr">
              <a:lnSpc>
                <a:spcPct val="150000"/>
              </a:lnSpc>
              <a:spcBef>
                <a:spcPts val="300"/>
              </a:spcBef>
              <a:buSzPts val="1600"/>
              <a:tabLst>
                <a:tab pos="0" algn="l"/>
              </a:tabLst>
            </a:pPr>
            <a:r>
              <a:rPr lang="en-US" sz="2000" b="1">
                <a:solidFill>
                  <a:schemeClr val="accent1"/>
                </a:solidFill>
                <a:latin typeface="Times New Roman" panose="02020603050405020304" pitchFamily="18" charset="0"/>
                <a:ea typeface="Times New Roman" panose="02020603050405020304" pitchFamily="18" charset="0"/>
              </a:rPr>
              <a:t>Tồn đọng</a:t>
            </a:r>
          </a:p>
          <a:p>
            <a:pPr marL="285750" indent="-285750" algn="just">
              <a:lnSpc>
                <a:spcPct val="150000"/>
              </a:lnSpc>
              <a:buFont typeface="Wingdings" panose="05000000000000000000" pitchFamily="2" charset="2"/>
              <a:buChar char="§"/>
              <a:tabLst>
                <a:tab pos="0" algn="l"/>
                <a:tab pos="228600" algn="l"/>
              </a:tabLst>
            </a:pPr>
            <a:r>
              <a:rPr lang="vi-VN" sz="1600">
                <a:solidFill>
                  <a:schemeClr val="accent1"/>
                </a:solidFill>
                <a:latin typeface="Times New Roman" panose="02020603050405020304" pitchFamily="18" charset="0"/>
                <a:ea typeface="Times New Roman" panose="02020603050405020304" pitchFamily="18" charset="0"/>
              </a:rPr>
              <a:t>Vấn đề tương thích và hiệu suất của hệ thống trên các trình duyệt web khác nhau.</a:t>
            </a:r>
          </a:p>
          <a:p>
            <a:pPr marL="285750" indent="-285750" algn="just">
              <a:lnSpc>
                <a:spcPct val="150000"/>
              </a:lnSpc>
              <a:buFont typeface="Wingdings" panose="05000000000000000000" pitchFamily="2" charset="2"/>
              <a:buChar char="§"/>
              <a:tabLst>
                <a:tab pos="0" algn="l"/>
                <a:tab pos="228600" algn="l"/>
              </a:tabLst>
            </a:pPr>
            <a:r>
              <a:rPr lang="vi-VN" sz="1600">
                <a:solidFill>
                  <a:schemeClr val="accent1"/>
                </a:solidFill>
                <a:latin typeface="Times New Roman" panose="02020603050405020304" pitchFamily="18" charset="0"/>
                <a:ea typeface="Times New Roman" panose="02020603050405020304" pitchFamily="18" charset="0"/>
              </a:rPr>
              <a:t>Tối ưu hóa hiển thị hình ảnh 360 độ để giảm thiểu thời gian tải và tăng trải nghiệm người dùng.</a:t>
            </a:r>
          </a:p>
        </p:txBody>
      </p:sp>
    </p:spTree>
    <p:extLst>
      <p:ext uri="{BB962C8B-B14F-4D97-AF65-F5344CB8AC3E}">
        <p14:creationId xmlns:p14="http://schemas.microsoft.com/office/powerpoint/2010/main" val="295753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pic>
        <p:nvPicPr>
          <p:cNvPr id="2050" name="Picture 2" descr="https://imgcdn.tapchicongthuong.vn/tcct-media/24/4/25/bkdn2-16900982870901717218480_6629d570a957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9857"/>
            <a:ext cx="9144000" cy="681799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222;p34">
            <a:extLst>
              <a:ext uri="{FF2B5EF4-FFF2-40B4-BE49-F238E27FC236}">
                <a16:creationId xmlns:a16="http://schemas.microsoft.com/office/drawing/2014/main" id="{CC94210D-E80D-51D2-3081-BA69A00784D2}"/>
              </a:ext>
            </a:extLst>
          </p:cNvPr>
          <p:cNvSpPr txBox="1">
            <a:spLocks noGrp="1"/>
          </p:cNvSpPr>
          <p:nvPr>
            <p:ph type="title"/>
          </p:nvPr>
        </p:nvSpPr>
        <p:spPr>
          <a:xfrm>
            <a:off x="5375499" y="594360"/>
            <a:ext cx="3555142" cy="205332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6600">
                <a:solidFill>
                  <a:schemeClr val="accent1"/>
                </a:solidFill>
              </a:rPr>
              <a:t>Thank you </a:t>
            </a:r>
            <a:endParaRPr sz="6600" dirty="0">
              <a:solidFill>
                <a:schemeClr val="accent1"/>
              </a:solidFill>
            </a:endParaRPr>
          </a:p>
        </p:txBody>
      </p:sp>
    </p:spTree>
    <p:extLst>
      <p:ext uri="{BB962C8B-B14F-4D97-AF65-F5344CB8AC3E}">
        <p14:creationId xmlns:p14="http://schemas.microsoft.com/office/powerpoint/2010/main" val="155868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03CA5"/>
                </a:solidFill>
              </a:rPr>
              <a:t>Table of contents</a:t>
            </a:r>
            <a:endParaRPr dirty="0">
              <a:solidFill>
                <a:srgbClr val="003CA5"/>
              </a:solidFill>
            </a:endParaRPr>
          </a:p>
        </p:txBody>
      </p:sp>
      <p:sp>
        <p:nvSpPr>
          <p:cNvPr id="388" name="Google Shape;388;p38"/>
          <p:cNvSpPr txBox="1">
            <a:spLocks noGrp="1"/>
          </p:cNvSpPr>
          <p:nvPr>
            <p:ph type="title" idx="7"/>
          </p:nvPr>
        </p:nvSpPr>
        <p:spPr>
          <a:xfrm>
            <a:off x="150540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003CA5"/>
                </a:solidFill>
              </a:rPr>
              <a:t>01</a:t>
            </a:r>
            <a:endParaRPr dirty="0">
              <a:solidFill>
                <a:srgbClr val="003CA5"/>
              </a:solidFill>
            </a:endParaRPr>
          </a:p>
        </p:txBody>
      </p:sp>
      <p:sp>
        <p:nvSpPr>
          <p:cNvPr id="389" name="Google Shape;389;p38"/>
          <p:cNvSpPr txBox="1">
            <a:spLocks noGrp="1"/>
          </p:cNvSpPr>
          <p:nvPr>
            <p:ph type="title" idx="8"/>
          </p:nvPr>
        </p:nvSpPr>
        <p:spPr>
          <a:xfrm>
            <a:off x="1505400"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03CA5"/>
                </a:solidFill>
              </a:rPr>
              <a:t>04</a:t>
            </a:r>
            <a:endParaRPr>
              <a:solidFill>
                <a:srgbClr val="003CA5"/>
              </a:solidFill>
            </a:endParaRPr>
          </a:p>
        </p:txBody>
      </p:sp>
      <p:sp>
        <p:nvSpPr>
          <p:cNvPr id="390" name="Google Shape;390;p38"/>
          <p:cNvSpPr txBox="1">
            <a:spLocks noGrp="1"/>
          </p:cNvSpPr>
          <p:nvPr>
            <p:ph type="title" idx="9"/>
          </p:nvPr>
        </p:nvSpPr>
        <p:spPr>
          <a:xfrm>
            <a:off x="4204671"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03CA5"/>
                </a:solidFill>
              </a:rPr>
              <a:t>02</a:t>
            </a:r>
            <a:endParaRPr>
              <a:solidFill>
                <a:srgbClr val="003CA5"/>
              </a:solidFill>
            </a:endParaRPr>
          </a:p>
        </p:txBody>
      </p:sp>
      <p:sp>
        <p:nvSpPr>
          <p:cNvPr id="391" name="Google Shape;391;p38"/>
          <p:cNvSpPr txBox="1">
            <a:spLocks noGrp="1"/>
          </p:cNvSpPr>
          <p:nvPr>
            <p:ph type="title" idx="13"/>
          </p:nvPr>
        </p:nvSpPr>
        <p:spPr>
          <a:xfrm>
            <a:off x="4204671"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03CA5"/>
                </a:solidFill>
              </a:rPr>
              <a:t>05</a:t>
            </a:r>
            <a:endParaRPr>
              <a:solidFill>
                <a:srgbClr val="003CA5"/>
              </a:solidFill>
            </a:endParaRPr>
          </a:p>
        </p:txBody>
      </p:sp>
      <p:sp>
        <p:nvSpPr>
          <p:cNvPr id="392" name="Google Shape;392;p38"/>
          <p:cNvSpPr txBox="1">
            <a:spLocks noGrp="1"/>
          </p:cNvSpPr>
          <p:nvPr>
            <p:ph type="title" idx="14"/>
          </p:nvPr>
        </p:nvSpPr>
        <p:spPr>
          <a:xfrm>
            <a:off x="690395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03CA5"/>
                </a:solidFill>
              </a:rPr>
              <a:t>03</a:t>
            </a:r>
            <a:endParaRPr>
              <a:solidFill>
                <a:srgbClr val="003CA5"/>
              </a:solidFill>
            </a:endParaRPr>
          </a:p>
        </p:txBody>
      </p:sp>
      <p:sp>
        <p:nvSpPr>
          <p:cNvPr id="393" name="Google Shape;393;p38"/>
          <p:cNvSpPr txBox="1">
            <a:spLocks noGrp="1"/>
          </p:cNvSpPr>
          <p:nvPr>
            <p:ph type="title" idx="15"/>
          </p:nvPr>
        </p:nvSpPr>
        <p:spPr>
          <a:xfrm>
            <a:off x="6903950"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03CA5"/>
                </a:solidFill>
              </a:rPr>
              <a:t>06</a:t>
            </a:r>
            <a:endParaRPr>
              <a:solidFill>
                <a:srgbClr val="003CA5"/>
              </a:solidFill>
            </a:endParaRPr>
          </a:p>
        </p:txBody>
      </p:sp>
      <p:sp>
        <p:nvSpPr>
          <p:cNvPr id="394" name="Google Shape;394;p38"/>
          <p:cNvSpPr txBox="1">
            <a:spLocks noGrp="1"/>
          </p:cNvSpPr>
          <p:nvPr>
            <p:ph type="subTitle" idx="16"/>
          </p:nvPr>
        </p:nvSpPr>
        <p:spPr>
          <a:xfrm>
            <a:off x="671974" y="1779626"/>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solidFill>
                  <a:srgbClr val="003CA5"/>
                </a:solidFill>
              </a:rPr>
              <a:t>Giới</a:t>
            </a:r>
            <a:r>
              <a:rPr lang="en-US" dirty="0">
                <a:solidFill>
                  <a:srgbClr val="003CA5"/>
                </a:solidFill>
              </a:rPr>
              <a:t> </a:t>
            </a:r>
            <a:r>
              <a:rPr lang="en-US" dirty="0" err="1">
                <a:solidFill>
                  <a:srgbClr val="003CA5"/>
                </a:solidFill>
              </a:rPr>
              <a:t>thiệu</a:t>
            </a:r>
            <a:endParaRPr lang="en-US" dirty="0">
              <a:solidFill>
                <a:srgbClr val="003CA5"/>
              </a:solidFill>
            </a:endParaRPr>
          </a:p>
        </p:txBody>
      </p:sp>
      <p:sp>
        <p:nvSpPr>
          <p:cNvPr id="395" name="Google Shape;395;p38"/>
          <p:cNvSpPr txBox="1">
            <a:spLocks noGrp="1"/>
          </p:cNvSpPr>
          <p:nvPr>
            <p:ph type="subTitle" idx="17"/>
          </p:nvPr>
        </p:nvSpPr>
        <p:spPr>
          <a:xfrm>
            <a:off x="3616660" y="1663707"/>
            <a:ext cx="1910677" cy="8794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solidFill>
                  <a:srgbClr val="003CA5"/>
                </a:solidFill>
              </a:rPr>
              <a:t>Phát biểu bài toán</a:t>
            </a:r>
            <a:endParaRPr lang="en-US" dirty="0">
              <a:solidFill>
                <a:srgbClr val="003CA5"/>
              </a:solidFill>
            </a:endParaRPr>
          </a:p>
        </p:txBody>
      </p:sp>
      <p:sp>
        <p:nvSpPr>
          <p:cNvPr id="396" name="Google Shape;396;p38"/>
          <p:cNvSpPr txBox="1">
            <a:spLocks noGrp="1"/>
          </p:cNvSpPr>
          <p:nvPr>
            <p:ph type="subTitle" idx="18"/>
          </p:nvPr>
        </p:nvSpPr>
        <p:spPr>
          <a:xfrm>
            <a:off x="5949274" y="1722497"/>
            <a:ext cx="2643952" cy="7619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solidFill>
                  <a:srgbClr val="003CA5"/>
                </a:solidFill>
              </a:rPr>
              <a:t>Phân tích &amp; thiết kế hệ thống</a:t>
            </a:r>
            <a:endParaRPr lang="en-US" dirty="0">
              <a:solidFill>
                <a:srgbClr val="003CA5"/>
              </a:solidFill>
            </a:endParaRPr>
          </a:p>
        </p:txBody>
      </p:sp>
      <p:sp>
        <p:nvSpPr>
          <p:cNvPr id="397" name="Google Shape;397;p38"/>
          <p:cNvSpPr txBox="1">
            <a:spLocks noGrp="1"/>
          </p:cNvSpPr>
          <p:nvPr>
            <p:ph type="subTitle" idx="19"/>
          </p:nvPr>
        </p:nvSpPr>
        <p:spPr>
          <a:xfrm>
            <a:off x="768026" y="3451785"/>
            <a:ext cx="2209448" cy="83020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solidFill>
                  <a:srgbClr val="003CA5"/>
                </a:solidFill>
              </a:rPr>
              <a:t>Xây dựng hệ thống</a:t>
            </a:r>
            <a:endParaRPr lang="en-US" dirty="0">
              <a:solidFill>
                <a:srgbClr val="003CA5"/>
              </a:solidFill>
            </a:endParaRPr>
          </a:p>
        </p:txBody>
      </p:sp>
      <p:sp>
        <p:nvSpPr>
          <p:cNvPr id="398" name="Google Shape;398;p38"/>
          <p:cNvSpPr txBox="1">
            <a:spLocks noGrp="1"/>
          </p:cNvSpPr>
          <p:nvPr>
            <p:ph type="subTitle" idx="20"/>
          </p:nvPr>
        </p:nvSpPr>
        <p:spPr>
          <a:xfrm>
            <a:off x="3419249" y="3429495"/>
            <a:ext cx="2305500" cy="830204"/>
          </a:xfrm>
          <a:prstGeom prst="rect">
            <a:avLst/>
          </a:prstGeom>
        </p:spPr>
        <p:txBody>
          <a:bodyPr spcFirstLastPara="1" wrap="square" lIns="91425" tIns="91425" rIns="91425" bIns="91425" anchor="b" anchorCtr="0">
            <a:noAutofit/>
          </a:bodyPr>
          <a:lstStyle/>
          <a:p>
            <a:pPr marL="0" lvl="0" indent="0"/>
            <a:r>
              <a:rPr lang="en-US">
                <a:solidFill>
                  <a:srgbClr val="003CA5"/>
                </a:solidFill>
              </a:rPr>
              <a:t>Kết quả và demo</a:t>
            </a:r>
          </a:p>
        </p:txBody>
      </p:sp>
      <p:sp>
        <p:nvSpPr>
          <p:cNvPr id="399" name="Google Shape;399;p38"/>
          <p:cNvSpPr txBox="1">
            <a:spLocks noGrp="1"/>
          </p:cNvSpPr>
          <p:nvPr>
            <p:ph type="subTitle" idx="21"/>
          </p:nvPr>
        </p:nvSpPr>
        <p:spPr>
          <a:xfrm>
            <a:off x="5896106" y="3451786"/>
            <a:ext cx="2750288" cy="83020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solidFill>
                  <a:srgbClr val="003CA5"/>
                </a:solidFill>
              </a:rPr>
              <a:t>Kết luận và hướng phát triển</a:t>
            </a:r>
            <a:endParaRPr dirty="0">
              <a:solidFill>
                <a:srgbClr val="003CA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grpSp>
        <p:nvGrpSpPr>
          <p:cNvPr id="432" name="Google Shape;432;p40"/>
          <p:cNvGrpSpPr/>
          <p:nvPr/>
        </p:nvGrpSpPr>
        <p:grpSpPr>
          <a:xfrm>
            <a:off x="6841437" y="-253466"/>
            <a:ext cx="4218588" cy="6000578"/>
            <a:chOff x="5104880" y="-153372"/>
            <a:chExt cx="4218588" cy="6000578"/>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a:extLst>
              <a:ext uri="{FF2B5EF4-FFF2-40B4-BE49-F238E27FC236}">
                <a16:creationId xmlns:a16="http://schemas.microsoft.com/office/drawing/2014/main" id="{8C21C2F6-BAEF-F016-2D18-A81F193D6AB7}"/>
              </a:ext>
            </a:extLst>
          </p:cNvPr>
          <p:cNvSpPr/>
          <p:nvPr/>
        </p:nvSpPr>
        <p:spPr>
          <a:xfrm>
            <a:off x="282388" y="0"/>
            <a:ext cx="3754901" cy="48274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222;p34">
            <a:extLst>
              <a:ext uri="{FF2B5EF4-FFF2-40B4-BE49-F238E27FC236}">
                <a16:creationId xmlns:a16="http://schemas.microsoft.com/office/drawing/2014/main" id="{CC8746B3-55D7-86B4-0CC0-619CB88BA37E}"/>
              </a:ext>
            </a:extLst>
          </p:cNvPr>
          <p:cNvSpPr txBox="1">
            <a:spLocks/>
          </p:cNvSpPr>
          <p:nvPr/>
        </p:nvSpPr>
        <p:spPr>
          <a:xfrm>
            <a:off x="-395816" y="71655"/>
            <a:ext cx="5085138" cy="214661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6000" b="1" dirty="0">
                <a:solidFill>
                  <a:schemeClr val="accent1"/>
                </a:solidFill>
                <a:latin typeface="Montserrat" panose="00000500000000000000" pitchFamily="2" charset="0"/>
              </a:rPr>
              <a:t>01. </a:t>
            </a:r>
            <a:r>
              <a:rPr lang="vi-VN" sz="4700" b="1" dirty="0">
                <a:solidFill>
                  <a:schemeClr val="accent1"/>
                </a:solidFill>
                <a:latin typeface="Montserrat" panose="00000500000000000000" pitchFamily="2" charset="0"/>
              </a:rPr>
              <a:t>Giới thiệu </a:t>
            </a:r>
          </a:p>
        </p:txBody>
      </p:sp>
      <p:sp>
        <p:nvSpPr>
          <p:cNvPr id="15" name="TextBox 8">
            <a:extLst>
              <a:ext uri="{FF2B5EF4-FFF2-40B4-BE49-F238E27FC236}">
                <a16:creationId xmlns:a16="http://schemas.microsoft.com/office/drawing/2014/main" id="{67371695-E026-108B-C46D-AB4AC13857CA}"/>
              </a:ext>
            </a:extLst>
          </p:cNvPr>
          <p:cNvSpPr txBox="1"/>
          <p:nvPr/>
        </p:nvSpPr>
        <p:spPr>
          <a:xfrm>
            <a:off x="289198" y="1586120"/>
            <a:ext cx="7058896" cy="2954655"/>
          </a:xfrm>
          <a:prstGeom prst="rect">
            <a:avLst/>
          </a:prstGeom>
        </p:spPr>
        <p:txBody>
          <a:bodyPr wrap="square" lIns="0" tIns="0" rIns="0" bIns="0" rtlCol="0" anchor="t">
            <a:spAutoFit/>
          </a:bodyPr>
          <a:lstStyle/>
          <a:p>
            <a:pPr marL="285750" indent="-285750" algn="just">
              <a:lnSpc>
                <a:spcPct val="150000"/>
              </a:lnSpc>
              <a:buFont typeface="Wingdings" panose="05000000000000000000" pitchFamily="2" charset="2"/>
              <a:buChar char="Ø"/>
            </a:pPr>
            <a:r>
              <a:rPr lang="vi-VN" sz="1600" b="1">
                <a:solidFill>
                  <a:schemeClr val="accent1"/>
                </a:solidFill>
                <a:latin typeface="+mn-lt"/>
                <a:cs typeface="Outfit" panose="020B0604020202020204" charset="0"/>
              </a:rPr>
              <a:t>Việc triển khai các ứng dụng 3D trên web đang trở thành một xu hướng quan trọng trong ngành công nghiệp phần mềm. Với sự phát triển của công nghệ web và nhu cầu ngày càng tăng về trải nghiệm người dùng, ứng dụng web 3D mang lại những trải nghiệm tương tác và trực quan đáng kinh ngạc.</a:t>
            </a:r>
            <a:endParaRPr lang="en-US" sz="1600" b="1">
              <a:solidFill>
                <a:schemeClr val="accent1"/>
              </a:solidFill>
              <a:latin typeface="+mn-lt"/>
              <a:cs typeface="Outfit" panose="020B0604020202020204" charset="0"/>
            </a:endParaRPr>
          </a:p>
          <a:p>
            <a:pPr marL="285750" indent="-285750" algn="just">
              <a:lnSpc>
                <a:spcPct val="150000"/>
              </a:lnSpc>
              <a:buFont typeface="Wingdings" panose="05000000000000000000" pitchFamily="2" charset="2"/>
              <a:buChar char="Ø"/>
            </a:pPr>
            <a:r>
              <a:rPr lang="en-US" sz="1600" b="1">
                <a:solidFill>
                  <a:schemeClr val="accent1"/>
                </a:solidFill>
                <a:latin typeface="+mn-lt"/>
                <a:cs typeface="Outfit" panose="020B0604020202020204" charset="0"/>
              </a:rPr>
              <a:t>Đề tài “Triển khai mô hình 3D trên ThreeJS với Web Server” tập trung vào việc triển khai các mô hình 3D sử dụng WebGL và ThreeJS trên Local Web Server, với mục tiêu tạo ra một ứng dụng web 3D động.</a:t>
            </a:r>
            <a:endParaRPr lang="en-US" sz="1600" b="1" dirty="0">
              <a:solidFill>
                <a:schemeClr val="accent1"/>
              </a:solidFill>
              <a:latin typeface="+mn-lt"/>
              <a:cs typeface="Outfit"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90" name="Google Shape;2489;p45">
            <a:extLst>
              <a:ext uri="{FF2B5EF4-FFF2-40B4-BE49-F238E27FC236}">
                <a16:creationId xmlns:a16="http://schemas.microsoft.com/office/drawing/2014/main" id="{288489E7-9312-77C0-2ACC-AAAF16C3AE08}"/>
              </a:ext>
            </a:extLst>
          </p:cNvPr>
          <p:cNvSpPr txBox="1">
            <a:spLocks noGrp="1"/>
          </p:cNvSpPr>
          <p:nvPr>
            <p:ph type="title"/>
          </p:nvPr>
        </p:nvSpPr>
        <p:spPr>
          <a:xfrm>
            <a:off x="635116" y="0"/>
            <a:ext cx="7723500" cy="615572"/>
          </a:xfrm>
          <a:prstGeom prst="rect">
            <a:avLst/>
          </a:prstGeom>
        </p:spPr>
        <p:txBody>
          <a:bodyPr spcFirstLastPara="1" wrap="square" lIns="91425" tIns="91425" rIns="91425" bIns="91425" anchor="ctr" anchorCtr="0">
            <a:noAutofit/>
          </a:bodyPr>
          <a:lstStyle/>
          <a:p>
            <a:pPr algn="ctr">
              <a:lnSpc>
                <a:spcPts val="6719"/>
              </a:lnSpc>
              <a:spcBef>
                <a:spcPts val="600"/>
              </a:spcBef>
              <a:spcAft>
                <a:spcPts val="600"/>
              </a:spcAft>
            </a:pPr>
            <a:r>
              <a:rPr lang="vi-VN" sz="3600" b="1">
                <a:solidFill>
                  <a:srgbClr val="003CA5"/>
                </a:solidFill>
                <a:latin typeface="Montserrat" panose="00000500000000000000" pitchFamily="2" charset="0"/>
                <a:cs typeface="Arial" panose="020B0604020202020204" pitchFamily="34" charset="0"/>
              </a:rPr>
              <a:t>0</a:t>
            </a:r>
            <a:r>
              <a:rPr lang="en-US" sz="3600">
                <a:solidFill>
                  <a:srgbClr val="003CA5"/>
                </a:solidFill>
                <a:latin typeface="Montserrat" panose="00000500000000000000" pitchFamily="2" charset="0"/>
                <a:cs typeface="Arial" panose="020B0604020202020204" pitchFamily="34" charset="0"/>
              </a:rPr>
              <a:t>2. Phát biểu bài toán</a:t>
            </a:r>
            <a:endParaRPr lang="en-US" sz="3600" b="1" dirty="0">
              <a:solidFill>
                <a:srgbClr val="003CA5"/>
              </a:solidFill>
              <a:latin typeface="Montserrat" panose="00000500000000000000" pitchFamily="2" charset="0"/>
              <a:cs typeface="Arial" panose="020B0604020202020204" pitchFamily="34" charset="0"/>
            </a:endParaRPr>
          </a:p>
        </p:txBody>
      </p:sp>
      <p:sp>
        <p:nvSpPr>
          <p:cNvPr id="949" name="Google Shape;2491;p45">
            <a:extLst>
              <a:ext uri="{FF2B5EF4-FFF2-40B4-BE49-F238E27FC236}">
                <a16:creationId xmlns:a16="http://schemas.microsoft.com/office/drawing/2014/main" id="{1723D020-9575-1EAF-E02C-90A2D9EDC2DB}"/>
              </a:ext>
            </a:extLst>
          </p:cNvPr>
          <p:cNvSpPr/>
          <p:nvPr/>
        </p:nvSpPr>
        <p:spPr>
          <a:xfrm>
            <a:off x="426172" y="1573119"/>
            <a:ext cx="1990249" cy="164367"/>
          </a:xfrm>
          <a:custGeom>
            <a:avLst/>
            <a:gdLst/>
            <a:ahLst/>
            <a:cxnLst/>
            <a:rect l="l" t="t" r="r" b="b"/>
            <a:pathLst>
              <a:path w="63985" h="7847" extrusionOk="0">
                <a:moveTo>
                  <a:pt x="2679" y="703"/>
                </a:moveTo>
                <a:cubicBezTo>
                  <a:pt x="2429" y="846"/>
                  <a:pt x="2167" y="1179"/>
                  <a:pt x="1917" y="1429"/>
                </a:cubicBezTo>
                <a:lnTo>
                  <a:pt x="1334" y="703"/>
                </a:lnTo>
                <a:close/>
                <a:moveTo>
                  <a:pt x="4239" y="703"/>
                </a:moveTo>
                <a:cubicBezTo>
                  <a:pt x="3703" y="1143"/>
                  <a:pt x="3167" y="1774"/>
                  <a:pt x="2644" y="2322"/>
                </a:cubicBezTo>
                <a:lnTo>
                  <a:pt x="2048" y="1572"/>
                </a:lnTo>
                <a:cubicBezTo>
                  <a:pt x="2358" y="1262"/>
                  <a:pt x="2667" y="1000"/>
                  <a:pt x="2977" y="703"/>
                </a:cubicBezTo>
                <a:close/>
                <a:moveTo>
                  <a:pt x="6215" y="703"/>
                </a:moveTo>
                <a:cubicBezTo>
                  <a:pt x="5299" y="1596"/>
                  <a:pt x="4394" y="2477"/>
                  <a:pt x="3501" y="3394"/>
                </a:cubicBezTo>
                <a:lnTo>
                  <a:pt x="2917" y="2655"/>
                </a:lnTo>
                <a:cubicBezTo>
                  <a:pt x="3572" y="2001"/>
                  <a:pt x="4227" y="1298"/>
                  <a:pt x="4882" y="703"/>
                </a:cubicBezTo>
                <a:close/>
                <a:moveTo>
                  <a:pt x="22134" y="703"/>
                </a:moveTo>
                <a:cubicBezTo>
                  <a:pt x="19979" y="2786"/>
                  <a:pt x="17824" y="5037"/>
                  <a:pt x="15681" y="7239"/>
                </a:cubicBezTo>
                <a:lnTo>
                  <a:pt x="14204" y="7227"/>
                </a:lnTo>
                <a:cubicBezTo>
                  <a:pt x="16467" y="5025"/>
                  <a:pt x="18765" y="2786"/>
                  <a:pt x="21051" y="703"/>
                </a:cubicBezTo>
                <a:close/>
                <a:moveTo>
                  <a:pt x="54079" y="703"/>
                </a:moveTo>
                <a:cubicBezTo>
                  <a:pt x="51828" y="2786"/>
                  <a:pt x="49578" y="5049"/>
                  <a:pt x="47328" y="7239"/>
                </a:cubicBezTo>
                <a:lnTo>
                  <a:pt x="46447" y="7227"/>
                </a:lnTo>
                <a:cubicBezTo>
                  <a:pt x="48578" y="5037"/>
                  <a:pt x="50697" y="2786"/>
                  <a:pt x="52840" y="703"/>
                </a:cubicBezTo>
                <a:close/>
                <a:moveTo>
                  <a:pt x="61079" y="1203"/>
                </a:moveTo>
                <a:lnTo>
                  <a:pt x="61651" y="1941"/>
                </a:lnTo>
                <a:cubicBezTo>
                  <a:pt x="59948" y="3691"/>
                  <a:pt x="58270" y="5453"/>
                  <a:pt x="56591" y="7239"/>
                </a:cubicBezTo>
                <a:lnTo>
                  <a:pt x="55579" y="7239"/>
                </a:lnTo>
                <a:cubicBezTo>
                  <a:pt x="55885" y="6944"/>
                  <a:pt x="56190" y="6604"/>
                  <a:pt x="56495" y="6299"/>
                </a:cubicBezTo>
                <a:cubicBezTo>
                  <a:pt x="58091" y="4668"/>
                  <a:pt x="59567" y="2917"/>
                  <a:pt x="61079" y="1203"/>
                </a:cubicBezTo>
                <a:close/>
                <a:moveTo>
                  <a:pt x="8013" y="703"/>
                </a:moveTo>
                <a:cubicBezTo>
                  <a:pt x="5858" y="2786"/>
                  <a:pt x="3703" y="5013"/>
                  <a:pt x="1584" y="7251"/>
                </a:cubicBezTo>
                <a:lnTo>
                  <a:pt x="1334" y="7251"/>
                </a:lnTo>
                <a:lnTo>
                  <a:pt x="3941" y="3941"/>
                </a:lnTo>
                <a:lnTo>
                  <a:pt x="3703" y="3667"/>
                </a:lnTo>
                <a:cubicBezTo>
                  <a:pt x="4691" y="2655"/>
                  <a:pt x="5680" y="1596"/>
                  <a:pt x="6680" y="703"/>
                </a:cubicBezTo>
                <a:close/>
                <a:moveTo>
                  <a:pt x="9835" y="703"/>
                </a:moveTo>
                <a:cubicBezTo>
                  <a:pt x="7597" y="2786"/>
                  <a:pt x="5358" y="5013"/>
                  <a:pt x="3144" y="7251"/>
                </a:cubicBezTo>
                <a:lnTo>
                  <a:pt x="2084" y="7251"/>
                </a:lnTo>
                <a:cubicBezTo>
                  <a:pt x="4370" y="5013"/>
                  <a:pt x="6644" y="2786"/>
                  <a:pt x="8906" y="703"/>
                </a:cubicBezTo>
                <a:close/>
                <a:moveTo>
                  <a:pt x="11240" y="703"/>
                </a:moveTo>
                <a:cubicBezTo>
                  <a:pt x="9109" y="2786"/>
                  <a:pt x="6989" y="5013"/>
                  <a:pt x="4906" y="7251"/>
                </a:cubicBezTo>
                <a:lnTo>
                  <a:pt x="3453" y="7251"/>
                </a:lnTo>
                <a:cubicBezTo>
                  <a:pt x="5703" y="5013"/>
                  <a:pt x="7930" y="2786"/>
                  <a:pt x="10168" y="703"/>
                </a:cubicBezTo>
                <a:close/>
                <a:moveTo>
                  <a:pt x="13026" y="703"/>
                </a:moveTo>
                <a:cubicBezTo>
                  <a:pt x="10859" y="2786"/>
                  <a:pt x="8716" y="5013"/>
                  <a:pt x="6608" y="7251"/>
                </a:cubicBezTo>
                <a:lnTo>
                  <a:pt x="5406" y="7251"/>
                </a:lnTo>
                <a:cubicBezTo>
                  <a:pt x="7489" y="5013"/>
                  <a:pt x="9561" y="2786"/>
                  <a:pt x="11645" y="703"/>
                </a:cubicBezTo>
                <a:close/>
                <a:moveTo>
                  <a:pt x="16038" y="703"/>
                </a:moveTo>
                <a:cubicBezTo>
                  <a:pt x="13752" y="2786"/>
                  <a:pt x="11430" y="5013"/>
                  <a:pt x="9144" y="7251"/>
                </a:cubicBezTo>
                <a:lnTo>
                  <a:pt x="7096" y="7251"/>
                </a:lnTo>
                <a:cubicBezTo>
                  <a:pt x="9216" y="5013"/>
                  <a:pt x="11347" y="2786"/>
                  <a:pt x="13490" y="703"/>
                </a:cubicBezTo>
                <a:close/>
                <a:moveTo>
                  <a:pt x="16348" y="667"/>
                </a:moveTo>
                <a:lnTo>
                  <a:pt x="18372" y="679"/>
                </a:lnTo>
                <a:cubicBezTo>
                  <a:pt x="16062" y="2870"/>
                  <a:pt x="13752" y="5013"/>
                  <a:pt x="11454" y="7251"/>
                </a:cubicBezTo>
                <a:lnTo>
                  <a:pt x="9621" y="7251"/>
                </a:lnTo>
                <a:cubicBezTo>
                  <a:pt x="11859" y="5013"/>
                  <a:pt x="14109" y="2870"/>
                  <a:pt x="16348" y="667"/>
                </a:cubicBezTo>
                <a:close/>
                <a:moveTo>
                  <a:pt x="20658" y="703"/>
                </a:moveTo>
                <a:cubicBezTo>
                  <a:pt x="18336" y="2786"/>
                  <a:pt x="15979" y="5013"/>
                  <a:pt x="13740" y="7251"/>
                </a:cubicBezTo>
                <a:lnTo>
                  <a:pt x="11835" y="7251"/>
                </a:lnTo>
                <a:cubicBezTo>
                  <a:pt x="14085" y="5013"/>
                  <a:pt x="16336" y="2786"/>
                  <a:pt x="18586" y="703"/>
                </a:cubicBezTo>
                <a:close/>
                <a:moveTo>
                  <a:pt x="24122" y="703"/>
                </a:moveTo>
                <a:cubicBezTo>
                  <a:pt x="21944" y="2786"/>
                  <a:pt x="19777" y="5013"/>
                  <a:pt x="17610" y="7251"/>
                </a:cubicBezTo>
                <a:lnTo>
                  <a:pt x="15824" y="7251"/>
                </a:lnTo>
                <a:cubicBezTo>
                  <a:pt x="18014" y="5013"/>
                  <a:pt x="20229" y="2786"/>
                  <a:pt x="22444" y="703"/>
                </a:cubicBezTo>
                <a:close/>
                <a:moveTo>
                  <a:pt x="25420" y="703"/>
                </a:moveTo>
                <a:cubicBezTo>
                  <a:pt x="23229" y="2786"/>
                  <a:pt x="21122" y="5013"/>
                  <a:pt x="19038" y="7251"/>
                </a:cubicBezTo>
                <a:lnTo>
                  <a:pt x="17955" y="7251"/>
                </a:lnTo>
                <a:cubicBezTo>
                  <a:pt x="20098" y="5013"/>
                  <a:pt x="22265" y="2786"/>
                  <a:pt x="24444" y="703"/>
                </a:cubicBezTo>
                <a:close/>
                <a:moveTo>
                  <a:pt x="27956" y="703"/>
                </a:moveTo>
                <a:cubicBezTo>
                  <a:pt x="27456" y="1143"/>
                  <a:pt x="26944" y="1667"/>
                  <a:pt x="26456" y="2155"/>
                </a:cubicBezTo>
                <a:cubicBezTo>
                  <a:pt x="24730" y="3858"/>
                  <a:pt x="23003" y="5465"/>
                  <a:pt x="21277" y="7251"/>
                </a:cubicBezTo>
                <a:lnTo>
                  <a:pt x="19348" y="7251"/>
                </a:lnTo>
                <a:cubicBezTo>
                  <a:pt x="21086" y="5310"/>
                  <a:pt x="22848" y="3548"/>
                  <a:pt x="24658" y="1762"/>
                </a:cubicBezTo>
                <a:cubicBezTo>
                  <a:pt x="25015" y="1393"/>
                  <a:pt x="25384" y="1000"/>
                  <a:pt x="25754" y="703"/>
                </a:cubicBezTo>
                <a:close/>
                <a:moveTo>
                  <a:pt x="30183" y="703"/>
                </a:moveTo>
                <a:cubicBezTo>
                  <a:pt x="29599" y="1298"/>
                  <a:pt x="29004" y="1893"/>
                  <a:pt x="28421" y="2501"/>
                </a:cubicBezTo>
                <a:cubicBezTo>
                  <a:pt x="26897" y="4096"/>
                  <a:pt x="25349" y="5608"/>
                  <a:pt x="23801" y="7251"/>
                </a:cubicBezTo>
                <a:lnTo>
                  <a:pt x="21467" y="7251"/>
                </a:lnTo>
                <a:cubicBezTo>
                  <a:pt x="22944" y="5763"/>
                  <a:pt x="24420" y="4429"/>
                  <a:pt x="25849" y="3001"/>
                </a:cubicBezTo>
                <a:cubicBezTo>
                  <a:pt x="26611" y="2227"/>
                  <a:pt x="27397" y="1441"/>
                  <a:pt x="28171" y="703"/>
                </a:cubicBezTo>
                <a:close/>
                <a:moveTo>
                  <a:pt x="33100" y="703"/>
                </a:moveTo>
                <a:cubicBezTo>
                  <a:pt x="31635" y="2191"/>
                  <a:pt x="30159" y="3632"/>
                  <a:pt x="28671" y="5084"/>
                </a:cubicBezTo>
                <a:cubicBezTo>
                  <a:pt x="27932" y="5811"/>
                  <a:pt x="27194" y="6501"/>
                  <a:pt x="26456" y="7251"/>
                </a:cubicBezTo>
                <a:lnTo>
                  <a:pt x="24087" y="7251"/>
                </a:lnTo>
                <a:cubicBezTo>
                  <a:pt x="25587" y="5608"/>
                  <a:pt x="27075" y="4179"/>
                  <a:pt x="28563" y="2632"/>
                </a:cubicBezTo>
                <a:cubicBezTo>
                  <a:pt x="29183" y="1977"/>
                  <a:pt x="29825" y="1298"/>
                  <a:pt x="30468" y="703"/>
                </a:cubicBezTo>
                <a:close/>
                <a:moveTo>
                  <a:pt x="35005" y="703"/>
                </a:moveTo>
                <a:cubicBezTo>
                  <a:pt x="33219" y="2489"/>
                  <a:pt x="31397" y="4358"/>
                  <a:pt x="29516" y="6132"/>
                </a:cubicBezTo>
                <a:cubicBezTo>
                  <a:pt x="29123" y="6501"/>
                  <a:pt x="28742" y="6799"/>
                  <a:pt x="28349" y="7251"/>
                </a:cubicBezTo>
                <a:lnTo>
                  <a:pt x="26789" y="7251"/>
                </a:lnTo>
                <a:cubicBezTo>
                  <a:pt x="29040" y="5013"/>
                  <a:pt x="31290" y="2786"/>
                  <a:pt x="33528" y="703"/>
                </a:cubicBezTo>
                <a:close/>
                <a:moveTo>
                  <a:pt x="36314" y="703"/>
                </a:moveTo>
                <a:cubicBezTo>
                  <a:pt x="34576" y="2334"/>
                  <a:pt x="32838" y="4120"/>
                  <a:pt x="31099" y="5834"/>
                </a:cubicBezTo>
                <a:cubicBezTo>
                  <a:pt x="30611" y="6299"/>
                  <a:pt x="30135" y="6799"/>
                  <a:pt x="29647" y="7251"/>
                </a:cubicBezTo>
                <a:lnTo>
                  <a:pt x="28635" y="7251"/>
                </a:lnTo>
                <a:cubicBezTo>
                  <a:pt x="28730" y="7096"/>
                  <a:pt x="28825" y="7061"/>
                  <a:pt x="28933" y="6965"/>
                </a:cubicBezTo>
                <a:cubicBezTo>
                  <a:pt x="31111" y="4918"/>
                  <a:pt x="33243" y="2786"/>
                  <a:pt x="35362" y="703"/>
                </a:cubicBezTo>
                <a:close/>
                <a:moveTo>
                  <a:pt x="37684" y="703"/>
                </a:moveTo>
                <a:cubicBezTo>
                  <a:pt x="35540" y="2786"/>
                  <a:pt x="33397" y="5013"/>
                  <a:pt x="31266" y="7251"/>
                </a:cubicBezTo>
                <a:lnTo>
                  <a:pt x="29897" y="7251"/>
                </a:lnTo>
                <a:cubicBezTo>
                  <a:pt x="30099" y="6954"/>
                  <a:pt x="30290" y="6870"/>
                  <a:pt x="30480" y="6680"/>
                </a:cubicBezTo>
                <a:cubicBezTo>
                  <a:pt x="32516" y="4679"/>
                  <a:pt x="34576" y="2632"/>
                  <a:pt x="36636" y="703"/>
                </a:cubicBezTo>
                <a:close/>
                <a:moveTo>
                  <a:pt x="39601" y="703"/>
                </a:moveTo>
                <a:cubicBezTo>
                  <a:pt x="37600" y="2632"/>
                  <a:pt x="35600" y="4608"/>
                  <a:pt x="33647" y="6596"/>
                </a:cubicBezTo>
                <a:cubicBezTo>
                  <a:pt x="33433"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3" y="7096"/>
                  <a:pt x="33647" y="6930"/>
                  <a:pt x="33814" y="6763"/>
                </a:cubicBezTo>
                <a:cubicBezTo>
                  <a:pt x="35814" y="4703"/>
                  <a:pt x="37898" y="2632"/>
                  <a:pt x="39993" y="703"/>
                </a:cubicBezTo>
                <a:close/>
                <a:moveTo>
                  <a:pt x="44327" y="703"/>
                </a:moveTo>
                <a:cubicBezTo>
                  <a:pt x="42029" y="2786"/>
                  <a:pt x="39720" y="5013"/>
                  <a:pt x="37422" y="7251"/>
                </a:cubicBezTo>
                <a:lnTo>
                  <a:pt x="35445" y="7251"/>
                </a:lnTo>
                <a:cubicBezTo>
                  <a:pt x="37672" y="5013"/>
                  <a:pt x="39922" y="2786"/>
                  <a:pt x="42160" y="703"/>
                </a:cubicBezTo>
                <a:close/>
                <a:moveTo>
                  <a:pt x="46208" y="703"/>
                </a:moveTo>
                <a:cubicBezTo>
                  <a:pt x="43982" y="2786"/>
                  <a:pt x="41744" y="5013"/>
                  <a:pt x="39481" y="7251"/>
                </a:cubicBezTo>
                <a:lnTo>
                  <a:pt x="37684" y="7251"/>
                </a:lnTo>
                <a:cubicBezTo>
                  <a:pt x="39993" y="5013"/>
                  <a:pt x="42315" y="2786"/>
                  <a:pt x="44613" y="703"/>
                </a:cubicBezTo>
                <a:close/>
                <a:moveTo>
                  <a:pt x="49030" y="703"/>
                </a:moveTo>
                <a:cubicBezTo>
                  <a:pt x="46828" y="2786"/>
                  <a:pt x="44649" y="5013"/>
                  <a:pt x="42458" y="7251"/>
                </a:cubicBezTo>
                <a:lnTo>
                  <a:pt x="39791" y="7251"/>
                </a:lnTo>
                <a:cubicBezTo>
                  <a:pt x="42053" y="5013"/>
                  <a:pt x="44303" y="2786"/>
                  <a:pt x="46530" y="703"/>
                </a:cubicBezTo>
                <a:close/>
                <a:moveTo>
                  <a:pt x="50792" y="703"/>
                </a:moveTo>
                <a:cubicBezTo>
                  <a:pt x="50721" y="703"/>
                  <a:pt x="50650" y="846"/>
                  <a:pt x="50578" y="917"/>
                </a:cubicBezTo>
                <a:cubicBezTo>
                  <a:pt x="48483" y="3048"/>
                  <a:pt x="46363" y="5168"/>
                  <a:pt x="44244" y="7251"/>
                </a:cubicBezTo>
                <a:lnTo>
                  <a:pt x="42744" y="7251"/>
                </a:lnTo>
                <a:cubicBezTo>
                  <a:pt x="44970" y="5013"/>
                  <a:pt x="47185" y="2786"/>
                  <a:pt x="49411" y="703"/>
                </a:cubicBezTo>
                <a:close/>
                <a:moveTo>
                  <a:pt x="52662" y="703"/>
                </a:moveTo>
                <a:cubicBezTo>
                  <a:pt x="51733" y="1596"/>
                  <a:pt x="50804" y="2691"/>
                  <a:pt x="49852" y="3656"/>
                </a:cubicBezTo>
                <a:cubicBezTo>
                  <a:pt x="48661" y="4858"/>
                  <a:pt x="47471" y="6061"/>
                  <a:pt x="46280" y="7251"/>
                </a:cubicBezTo>
                <a:lnTo>
                  <a:pt x="44613" y="7251"/>
                </a:lnTo>
                <a:cubicBezTo>
                  <a:pt x="46673" y="5168"/>
                  <a:pt x="48721" y="3167"/>
                  <a:pt x="50769" y="1108"/>
                </a:cubicBezTo>
                <a:cubicBezTo>
                  <a:pt x="50900" y="977"/>
                  <a:pt x="51031" y="846"/>
                  <a:pt x="51161" y="703"/>
                </a:cubicBezTo>
                <a:close/>
                <a:moveTo>
                  <a:pt x="56781" y="703"/>
                </a:moveTo>
                <a:cubicBezTo>
                  <a:pt x="54579" y="2786"/>
                  <a:pt x="52376" y="5013"/>
                  <a:pt x="50149" y="7251"/>
                </a:cubicBezTo>
                <a:lnTo>
                  <a:pt x="48090" y="7251"/>
                </a:lnTo>
                <a:cubicBezTo>
                  <a:pt x="50280" y="5013"/>
                  <a:pt x="52459" y="2786"/>
                  <a:pt x="54638" y="703"/>
                </a:cubicBezTo>
                <a:close/>
                <a:moveTo>
                  <a:pt x="58484" y="703"/>
                </a:moveTo>
                <a:cubicBezTo>
                  <a:pt x="56365" y="2929"/>
                  <a:pt x="54186" y="5013"/>
                  <a:pt x="51983" y="7251"/>
                </a:cubicBezTo>
                <a:lnTo>
                  <a:pt x="50471" y="7251"/>
                </a:lnTo>
                <a:cubicBezTo>
                  <a:pt x="52709" y="5013"/>
                  <a:pt x="54924" y="2786"/>
                  <a:pt x="57138" y="703"/>
                </a:cubicBezTo>
                <a:close/>
                <a:moveTo>
                  <a:pt x="59651" y="703"/>
                </a:moveTo>
                <a:cubicBezTo>
                  <a:pt x="58210" y="2191"/>
                  <a:pt x="56805" y="3929"/>
                  <a:pt x="55329" y="5501"/>
                </a:cubicBezTo>
                <a:cubicBezTo>
                  <a:pt x="54793" y="6084"/>
                  <a:pt x="54233" y="6656"/>
                  <a:pt x="53686" y="7251"/>
                </a:cubicBezTo>
                <a:lnTo>
                  <a:pt x="52566" y="7251"/>
                </a:lnTo>
                <a:cubicBezTo>
                  <a:pt x="54757" y="5013"/>
                  <a:pt x="56924" y="2929"/>
                  <a:pt x="58996" y="703"/>
                </a:cubicBezTo>
                <a:close/>
                <a:moveTo>
                  <a:pt x="60663" y="703"/>
                </a:moveTo>
                <a:lnTo>
                  <a:pt x="60901" y="977"/>
                </a:lnTo>
                <a:cubicBezTo>
                  <a:pt x="59377" y="2703"/>
                  <a:pt x="57912" y="4501"/>
                  <a:pt x="56329" y="6156"/>
                </a:cubicBezTo>
                <a:cubicBezTo>
                  <a:pt x="55984" y="6513"/>
                  <a:pt x="55626" y="6799"/>
                  <a:pt x="55281" y="7251"/>
                </a:cubicBezTo>
                <a:lnTo>
                  <a:pt x="53876" y="7251"/>
                </a:lnTo>
                <a:cubicBezTo>
                  <a:pt x="55936" y="5013"/>
                  <a:pt x="57960" y="2786"/>
                  <a:pt x="59996" y="703"/>
                </a:cubicBezTo>
                <a:close/>
                <a:moveTo>
                  <a:pt x="61829" y="2167"/>
                </a:moveTo>
                <a:lnTo>
                  <a:pt x="62675" y="3251"/>
                </a:lnTo>
                <a:cubicBezTo>
                  <a:pt x="61532" y="4608"/>
                  <a:pt x="60353" y="5906"/>
                  <a:pt x="59162" y="7251"/>
                </a:cubicBezTo>
                <a:lnTo>
                  <a:pt x="57007" y="7251"/>
                </a:lnTo>
                <a:cubicBezTo>
                  <a:pt x="58615" y="5465"/>
                  <a:pt x="60222" y="3846"/>
                  <a:pt x="61829" y="2167"/>
                </a:cubicBezTo>
                <a:close/>
                <a:moveTo>
                  <a:pt x="62830" y="3441"/>
                </a:moveTo>
                <a:lnTo>
                  <a:pt x="63175" y="3882"/>
                </a:lnTo>
                <a:lnTo>
                  <a:pt x="60651" y="7251"/>
                </a:lnTo>
                <a:lnTo>
                  <a:pt x="59532" y="7251"/>
                </a:lnTo>
                <a:cubicBezTo>
                  <a:pt x="60651" y="5906"/>
                  <a:pt x="61746" y="4715"/>
                  <a:pt x="62830" y="3441"/>
                </a:cubicBezTo>
                <a:close/>
                <a:moveTo>
                  <a:pt x="0" y="0"/>
                </a:moveTo>
                <a:lnTo>
                  <a:pt x="3120" y="3917"/>
                </a:lnTo>
                <a:lnTo>
                  <a:pt x="0" y="7847"/>
                </a:lnTo>
                <a:lnTo>
                  <a:pt x="60972" y="7847"/>
                </a:lnTo>
                <a:lnTo>
                  <a:pt x="63985" y="3846"/>
                </a:lnTo>
                <a:lnTo>
                  <a:pt x="6097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3CA5"/>
              </a:solidFill>
              <a:effectLst/>
              <a:uLnTx/>
              <a:uFillTx/>
              <a:latin typeface="Arial"/>
              <a:cs typeface="Arial"/>
              <a:sym typeface="Arial"/>
            </a:endParaRPr>
          </a:p>
        </p:txBody>
      </p:sp>
      <p:sp>
        <p:nvSpPr>
          <p:cNvPr id="952" name="Google Shape;2504;p45">
            <a:extLst>
              <a:ext uri="{FF2B5EF4-FFF2-40B4-BE49-F238E27FC236}">
                <a16:creationId xmlns:a16="http://schemas.microsoft.com/office/drawing/2014/main" id="{82E47969-228E-DE77-6AD8-37C6391710AC}"/>
              </a:ext>
            </a:extLst>
          </p:cNvPr>
          <p:cNvSpPr txBox="1"/>
          <p:nvPr/>
        </p:nvSpPr>
        <p:spPr>
          <a:xfrm>
            <a:off x="337585" y="1980222"/>
            <a:ext cx="2247733" cy="1894466"/>
          </a:xfrm>
          <a:prstGeom prst="rect">
            <a:avLst/>
          </a:prstGeom>
          <a:noFill/>
          <a:ln>
            <a:noFill/>
          </a:ln>
        </p:spPr>
        <p:txBody>
          <a:bodyPr spcFirstLastPara="1" wrap="square" lIns="91425" tIns="91425" rIns="91425" bIns="91425" anchor="ctr" anchorCtr="0">
            <a:noAutofit/>
          </a:bodyPr>
          <a:lstStyle/>
          <a:p>
            <a:pPr lvl="0" algn="just">
              <a:defRPr/>
            </a:pPr>
            <a:r>
              <a:rPr lang="vi-VN">
                <a:solidFill>
                  <a:schemeClr val="bg2">
                    <a:lumMod val="50000"/>
                  </a:schemeClr>
                </a:solidFill>
                <a:latin typeface="Montserrat" panose="00000500000000000000" pitchFamily="2" charset="0"/>
                <a:cs typeface="Arial" panose="020B0604020202020204" pitchFamily="34" charset="0"/>
              </a:rPr>
              <a:t>Xây dựng một ứng dụng web 3D động sử dụng ThreeJS, triển khai trên Laravel Web Server, dựa trên ví dụ Đề 2 từ ThreeJS examples.</a:t>
            </a:r>
            <a:endParaRPr lang="vi-VN" dirty="0">
              <a:solidFill>
                <a:schemeClr val="bg2">
                  <a:lumMod val="50000"/>
                </a:schemeClr>
              </a:solidFill>
              <a:latin typeface="Montserrat" panose="00000500000000000000" pitchFamily="2" charset="0"/>
              <a:cs typeface="Arial" panose="020B0604020202020204" pitchFamily="34" charset="0"/>
              <a:sym typeface="Roboto"/>
            </a:endParaRPr>
          </a:p>
        </p:txBody>
      </p:sp>
      <p:sp>
        <p:nvSpPr>
          <p:cNvPr id="953" name="Google Shape;2505;p45">
            <a:extLst>
              <a:ext uri="{FF2B5EF4-FFF2-40B4-BE49-F238E27FC236}">
                <a16:creationId xmlns:a16="http://schemas.microsoft.com/office/drawing/2014/main" id="{B4B07591-8418-CD70-86BB-57E6FC433E7F}"/>
              </a:ext>
            </a:extLst>
          </p:cNvPr>
          <p:cNvSpPr txBox="1"/>
          <p:nvPr/>
        </p:nvSpPr>
        <p:spPr>
          <a:xfrm>
            <a:off x="426171" y="799266"/>
            <a:ext cx="1942123" cy="442285"/>
          </a:xfrm>
          <a:prstGeom prst="rect">
            <a:avLst/>
          </a:prstGeom>
          <a:noFill/>
          <a:ln>
            <a:noFill/>
          </a:ln>
        </p:spPr>
        <p:txBody>
          <a:bodyPr spcFirstLastPara="1" wrap="square" lIns="91425" tIns="91425" rIns="91425" bIns="91425" anchor="ctr" anchorCtr="0">
            <a:noAutofit/>
          </a:bodyPr>
          <a:lstStyle/>
          <a:p>
            <a:pPr lvl="0" algn="ctr">
              <a:defRPr/>
            </a:pPr>
            <a:r>
              <a:rPr lang="en-US" sz="1500" b="1">
                <a:solidFill>
                  <a:srgbClr val="003CA5"/>
                </a:solidFill>
                <a:latin typeface="+mn-lt"/>
                <a:ea typeface="Fira Sans Extra Condensed Medium"/>
                <a:cs typeface="Fira Sans Extra Condensed Medium"/>
                <a:sym typeface="Fira Sans Extra Condensed Medium"/>
              </a:rPr>
              <a:t>Mục tiêu: </a:t>
            </a:r>
            <a:endParaRPr kumimoji="0" lang="en-US" sz="1500" b="1" i="0" u="none" strike="noStrike" kern="0" cap="none" spc="0" normalizeH="0" baseline="0" noProof="0" dirty="0">
              <a:ln>
                <a:noFill/>
              </a:ln>
              <a:solidFill>
                <a:srgbClr val="003CA5"/>
              </a:solidFill>
              <a:effectLst/>
              <a:uLnTx/>
              <a:uFillTx/>
              <a:latin typeface="+mn-lt"/>
              <a:ea typeface="Fira Sans Extra Condensed Medium"/>
              <a:cs typeface="Fira Sans Extra Condensed Medium"/>
              <a:sym typeface="Fira Sans Extra Condensed Medium"/>
            </a:endParaRPr>
          </a:p>
        </p:txBody>
      </p:sp>
      <p:sp>
        <p:nvSpPr>
          <p:cNvPr id="954" name="Google Shape;2492;p45">
            <a:extLst>
              <a:ext uri="{FF2B5EF4-FFF2-40B4-BE49-F238E27FC236}">
                <a16:creationId xmlns:a16="http://schemas.microsoft.com/office/drawing/2014/main" id="{C7DFEC4E-9CA6-E5C5-5AB1-307144CB9C58}"/>
              </a:ext>
            </a:extLst>
          </p:cNvPr>
          <p:cNvSpPr/>
          <p:nvPr/>
        </p:nvSpPr>
        <p:spPr>
          <a:xfrm>
            <a:off x="1313890" y="1225714"/>
            <a:ext cx="107406" cy="344229"/>
          </a:xfrm>
          <a:custGeom>
            <a:avLst/>
            <a:gdLst/>
            <a:ahLst/>
            <a:cxnLst/>
            <a:rect l="l" t="t" r="r" b="b"/>
            <a:pathLst>
              <a:path w="4919" h="15765" extrusionOk="0">
                <a:moveTo>
                  <a:pt x="2454" y="0"/>
                </a:moveTo>
                <a:cubicBezTo>
                  <a:pt x="1084" y="0"/>
                  <a:pt x="1" y="1108"/>
                  <a:pt x="1" y="2477"/>
                </a:cubicBezTo>
                <a:cubicBezTo>
                  <a:pt x="1" y="3727"/>
                  <a:pt x="977" y="4763"/>
                  <a:pt x="2168" y="4918"/>
                </a:cubicBezTo>
                <a:lnTo>
                  <a:pt x="2168" y="15764"/>
                </a:lnTo>
                <a:lnTo>
                  <a:pt x="2763" y="15764"/>
                </a:lnTo>
                <a:lnTo>
                  <a:pt x="2763" y="4918"/>
                </a:lnTo>
                <a:cubicBezTo>
                  <a:pt x="3954" y="4763"/>
                  <a:pt x="4918" y="3727"/>
                  <a:pt x="4918" y="2477"/>
                </a:cubicBezTo>
                <a:cubicBezTo>
                  <a:pt x="4918" y="1108"/>
                  <a:pt x="3823" y="0"/>
                  <a:pt x="24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3CA5"/>
              </a:solidFill>
              <a:effectLst/>
              <a:uLnTx/>
              <a:uFillTx/>
              <a:latin typeface="Arial"/>
              <a:cs typeface="Arial"/>
              <a:sym typeface="Arial"/>
            </a:endParaRPr>
          </a:p>
        </p:txBody>
      </p:sp>
      <p:sp>
        <p:nvSpPr>
          <p:cNvPr id="955" name="Google Shape;2491;p45">
            <a:extLst>
              <a:ext uri="{FF2B5EF4-FFF2-40B4-BE49-F238E27FC236}">
                <a16:creationId xmlns:a16="http://schemas.microsoft.com/office/drawing/2014/main" id="{F2DAB180-8BC5-B5C4-C1EE-4E49CBCF0C0D}"/>
              </a:ext>
            </a:extLst>
          </p:cNvPr>
          <p:cNvSpPr/>
          <p:nvPr/>
        </p:nvSpPr>
        <p:spPr>
          <a:xfrm>
            <a:off x="3327925" y="1569464"/>
            <a:ext cx="1964137" cy="168106"/>
          </a:xfrm>
          <a:custGeom>
            <a:avLst/>
            <a:gdLst/>
            <a:ahLst/>
            <a:cxnLst/>
            <a:rect l="l" t="t" r="r" b="b"/>
            <a:pathLst>
              <a:path w="63985" h="7847" extrusionOk="0">
                <a:moveTo>
                  <a:pt x="2679" y="703"/>
                </a:moveTo>
                <a:cubicBezTo>
                  <a:pt x="2429" y="846"/>
                  <a:pt x="2167" y="1179"/>
                  <a:pt x="1917" y="1429"/>
                </a:cubicBezTo>
                <a:lnTo>
                  <a:pt x="1334" y="703"/>
                </a:lnTo>
                <a:close/>
                <a:moveTo>
                  <a:pt x="4239" y="703"/>
                </a:moveTo>
                <a:cubicBezTo>
                  <a:pt x="3703" y="1143"/>
                  <a:pt x="3167" y="1774"/>
                  <a:pt x="2644" y="2322"/>
                </a:cubicBezTo>
                <a:lnTo>
                  <a:pt x="2048" y="1572"/>
                </a:lnTo>
                <a:cubicBezTo>
                  <a:pt x="2358" y="1262"/>
                  <a:pt x="2667" y="1000"/>
                  <a:pt x="2977" y="703"/>
                </a:cubicBezTo>
                <a:close/>
                <a:moveTo>
                  <a:pt x="6215" y="703"/>
                </a:moveTo>
                <a:cubicBezTo>
                  <a:pt x="5299" y="1596"/>
                  <a:pt x="4394" y="2477"/>
                  <a:pt x="3501" y="3394"/>
                </a:cubicBezTo>
                <a:lnTo>
                  <a:pt x="2917" y="2655"/>
                </a:lnTo>
                <a:cubicBezTo>
                  <a:pt x="3572" y="2001"/>
                  <a:pt x="4227" y="1298"/>
                  <a:pt x="4882" y="703"/>
                </a:cubicBezTo>
                <a:close/>
                <a:moveTo>
                  <a:pt x="22134" y="703"/>
                </a:moveTo>
                <a:cubicBezTo>
                  <a:pt x="19979" y="2786"/>
                  <a:pt x="17824" y="5037"/>
                  <a:pt x="15681" y="7239"/>
                </a:cubicBezTo>
                <a:lnTo>
                  <a:pt x="14204" y="7227"/>
                </a:lnTo>
                <a:cubicBezTo>
                  <a:pt x="16467" y="5025"/>
                  <a:pt x="18765" y="2786"/>
                  <a:pt x="21051" y="703"/>
                </a:cubicBezTo>
                <a:close/>
                <a:moveTo>
                  <a:pt x="54079" y="703"/>
                </a:moveTo>
                <a:cubicBezTo>
                  <a:pt x="51828" y="2786"/>
                  <a:pt x="49578" y="5049"/>
                  <a:pt x="47328" y="7239"/>
                </a:cubicBezTo>
                <a:lnTo>
                  <a:pt x="46447" y="7227"/>
                </a:lnTo>
                <a:cubicBezTo>
                  <a:pt x="48578" y="5037"/>
                  <a:pt x="50697" y="2786"/>
                  <a:pt x="52840" y="703"/>
                </a:cubicBezTo>
                <a:close/>
                <a:moveTo>
                  <a:pt x="61079" y="1203"/>
                </a:moveTo>
                <a:lnTo>
                  <a:pt x="61651" y="1941"/>
                </a:lnTo>
                <a:cubicBezTo>
                  <a:pt x="59948" y="3691"/>
                  <a:pt x="58270" y="5453"/>
                  <a:pt x="56591" y="7239"/>
                </a:cubicBezTo>
                <a:lnTo>
                  <a:pt x="55579" y="7239"/>
                </a:lnTo>
                <a:cubicBezTo>
                  <a:pt x="55885" y="6944"/>
                  <a:pt x="56190" y="6604"/>
                  <a:pt x="56495" y="6299"/>
                </a:cubicBezTo>
                <a:cubicBezTo>
                  <a:pt x="58091" y="4668"/>
                  <a:pt x="59567" y="2917"/>
                  <a:pt x="61079" y="1203"/>
                </a:cubicBezTo>
                <a:close/>
                <a:moveTo>
                  <a:pt x="8013" y="703"/>
                </a:moveTo>
                <a:cubicBezTo>
                  <a:pt x="5858" y="2786"/>
                  <a:pt x="3703" y="5013"/>
                  <a:pt x="1584" y="7251"/>
                </a:cubicBezTo>
                <a:lnTo>
                  <a:pt x="1334" y="7251"/>
                </a:lnTo>
                <a:lnTo>
                  <a:pt x="3941" y="3941"/>
                </a:lnTo>
                <a:lnTo>
                  <a:pt x="3703" y="3667"/>
                </a:lnTo>
                <a:cubicBezTo>
                  <a:pt x="4691" y="2655"/>
                  <a:pt x="5680" y="1596"/>
                  <a:pt x="6680" y="703"/>
                </a:cubicBezTo>
                <a:close/>
                <a:moveTo>
                  <a:pt x="9835" y="703"/>
                </a:moveTo>
                <a:cubicBezTo>
                  <a:pt x="7597" y="2786"/>
                  <a:pt x="5358" y="5013"/>
                  <a:pt x="3144" y="7251"/>
                </a:cubicBezTo>
                <a:lnTo>
                  <a:pt x="2084" y="7251"/>
                </a:lnTo>
                <a:cubicBezTo>
                  <a:pt x="4370" y="5013"/>
                  <a:pt x="6644" y="2786"/>
                  <a:pt x="8906" y="703"/>
                </a:cubicBezTo>
                <a:close/>
                <a:moveTo>
                  <a:pt x="11240" y="703"/>
                </a:moveTo>
                <a:cubicBezTo>
                  <a:pt x="9109" y="2786"/>
                  <a:pt x="6989" y="5013"/>
                  <a:pt x="4906" y="7251"/>
                </a:cubicBezTo>
                <a:lnTo>
                  <a:pt x="3453" y="7251"/>
                </a:lnTo>
                <a:cubicBezTo>
                  <a:pt x="5703" y="5013"/>
                  <a:pt x="7930" y="2786"/>
                  <a:pt x="10168" y="703"/>
                </a:cubicBezTo>
                <a:close/>
                <a:moveTo>
                  <a:pt x="13026" y="703"/>
                </a:moveTo>
                <a:cubicBezTo>
                  <a:pt x="10859" y="2786"/>
                  <a:pt x="8716" y="5013"/>
                  <a:pt x="6608" y="7251"/>
                </a:cubicBezTo>
                <a:lnTo>
                  <a:pt x="5406" y="7251"/>
                </a:lnTo>
                <a:cubicBezTo>
                  <a:pt x="7489" y="5013"/>
                  <a:pt x="9561" y="2786"/>
                  <a:pt x="11645" y="703"/>
                </a:cubicBezTo>
                <a:close/>
                <a:moveTo>
                  <a:pt x="16038" y="703"/>
                </a:moveTo>
                <a:cubicBezTo>
                  <a:pt x="13752" y="2786"/>
                  <a:pt x="11430" y="5013"/>
                  <a:pt x="9144" y="7251"/>
                </a:cubicBezTo>
                <a:lnTo>
                  <a:pt x="7096" y="7251"/>
                </a:lnTo>
                <a:cubicBezTo>
                  <a:pt x="9216" y="5013"/>
                  <a:pt x="11347" y="2786"/>
                  <a:pt x="13490" y="703"/>
                </a:cubicBezTo>
                <a:close/>
                <a:moveTo>
                  <a:pt x="16348" y="667"/>
                </a:moveTo>
                <a:lnTo>
                  <a:pt x="18372" y="679"/>
                </a:lnTo>
                <a:cubicBezTo>
                  <a:pt x="16062" y="2870"/>
                  <a:pt x="13752" y="5013"/>
                  <a:pt x="11454" y="7251"/>
                </a:cubicBezTo>
                <a:lnTo>
                  <a:pt x="9621" y="7251"/>
                </a:lnTo>
                <a:cubicBezTo>
                  <a:pt x="11859" y="5013"/>
                  <a:pt x="14109" y="2870"/>
                  <a:pt x="16348" y="667"/>
                </a:cubicBezTo>
                <a:close/>
                <a:moveTo>
                  <a:pt x="20658" y="703"/>
                </a:moveTo>
                <a:cubicBezTo>
                  <a:pt x="18336" y="2786"/>
                  <a:pt x="15979" y="5013"/>
                  <a:pt x="13740" y="7251"/>
                </a:cubicBezTo>
                <a:lnTo>
                  <a:pt x="11835" y="7251"/>
                </a:lnTo>
                <a:cubicBezTo>
                  <a:pt x="14085" y="5013"/>
                  <a:pt x="16336" y="2786"/>
                  <a:pt x="18586" y="703"/>
                </a:cubicBezTo>
                <a:close/>
                <a:moveTo>
                  <a:pt x="24122" y="703"/>
                </a:moveTo>
                <a:cubicBezTo>
                  <a:pt x="21944" y="2786"/>
                  <a:pt x="19777" y="5013"/>
                  <a:pt x="17610" y="7251"/>
                </a:cubicBezTo>
                <a:lnTo>
                  <a:pt x="15824" y="7251"/>
                </a:lnTo>
                <a:cubicBezTo>
                  <a:pt x="18014" y="5013"/>
                  <a:pt x="20229" y="2786"/>
                  <a:pt x="22444" y="703"/>
                </a:cubicBezTo>
                <a:close/>
                <a:moveTo>
                  <a:pt x="25420" y="703"/>
                </a:moveTo>
                <a:cubicBezTo>
                  <a:pt x="23229" y="2786"/>
                  <a:pt x="21122" y="5013"/>
                  <a:pt x="19038" y="7251"/>
                </a:cubicBezTo>
                <a:lnTo>
                  <a:pt x="17955" y="7251"/>
                </a:lnTo>
                <a:cubicBezTo>
                  <a:pt x="20098" y="5013"/>
                  <a:pt x="22265" y="2786"/>
                  <a:pt x="24444" y="703"/>
                </a:cubicBezTo>
                <a:close/>
                <a:moveTo>
                  <a:pt x="27956" y="703"/>
                </a:moveTo>
                <a:cubicBezTo>
                  <a:pt x="27456" y="1143"/>
                  <a:pt x="26944" y="1667"/>
                  <a:pt x="26456" y="2155"/>
                </a:cubicBezTo>
                <a:cubicBezTo>
                  <a:pt x="24730" y="3858"/>
                  <a:pt x="23003" y="5465"/>
                  <a:pt x="21277" y="7251"/>
                </a:cubicBezTo>
                <a:lnTo>
                  <a:pt x="19348" y="7251"/>
                </a:lnTo>
                <a:cubicBezTo>
                  <a:pt x="21086" y="5310"/>
                  <a:pt x="22848" y="3548"/>
                  <a:pt x="24658" y="1762"/>
                </a:cubicBezTo>
                <a:cubicBezTo>
                  <a:pt x="25015" y="1393"/>
                  <a:pt x="25384" y="1000"/>
                  <a:pt x="25754" y="703"/>
                </a:cubicBezTo>
                <a:close/>
                <a:moveTo>
                  <a:pt x="30183" y="703"/>
                </a:moveTo>
                <a:cubicBezTo>
                  <a:pt x="29599" y="1298"/>
                  <a:pt x="29004" y="1893"/>
                  <a:pt x="28421" y="2501"/>
                </a:cubicBezTo>
                <a:cubicBezTo>
                  <a:pt x="26897" y="4096"/>
                  <a:pt x="25349" y="5608"/>
                  <a:pt x="23801" y="7251"/>
                </a:cubicBezTo>
                <a:lnTo>
                  <a:pt x="21467" y="7251"/>
                </a:lnTo>
                <a:cubicBezTo>
                  <a:pt x="22944" y="5763"/>
                  <a:pt x="24420" y="4429"/>
                  <a:pt x="25849" y="3001"/>
                </a:cubicBezTo>
                <a:cubicBezTo>
                  <a:pt x="26611" y="2227"/>
                  <a:pt x="27397" y="1441"/>
                  <a:pt x="28171" y="703"/>
                </a:cubicBezTo>
                <a:close/>
                <a:moveTo>
                  <a:pt x="33100" y="703"/>
                </a:moveTo>
                <a:cubicBezTo>
                  <a:pt x="31635" y="2191"/>
                  <a:pt x="30159" y="3632"/>
                  <a:pt x="28671" y="5084"/>
                </a:cubicBezTo>
                <a:cubicBezTo>
                  <a:pt x="27932" y="5811"/>
                  <a:pt x="27194" y="6501"/>
                  <a:pt x="26456" y="7251"/>
                </a:cubicBezTo>
                <a:lnTo>
                  <a:pt x="24087" y="7251"/>
                </a:lnTo>
                <a:cubicBezTo>
                  <a:pt x="25587" y="5608"/>
                  <a:pt x="27075" y="4179"/>
                  <a:pt x="28563" y="2632"/>
                </a:cubicBezTo>
                <a:cubicBezTo>
                  <a:pt x="29183" y="1977"/>
                  <a:pt x="29825" y="1298"/>
                  <a:pt x="30468" y="703"/>
                </a:cubicBezTo>
                <a:close/>
                <a:moveTo>
                  <a:pt x="35005" y="703"/>
                </a:moveTo>
                <a:cubicBezTo>
                  <a:pt x="33219" y="2489"/>
                  <a:pt x="31397" y="4358"/>
                  <a:pt x="29516" y="6132"/>
                </a:cubicBezTo>
                <a:cubicBezTo>
                  <a:pt x="29123" y="6501"/>
                  <a:pt x="28742" y="6799"/>
                  <a:pt x="28349" y="7251"/>
                </a:cubicBezTo>
                <a:lnTo>
                  <a:pt x="26789" y="7251"/>
                </a:lnTo>
                <a:cubicBezTo>
                  <a:pt x="29040" y="5013"/>
                  <a:pt x="31290" y="2786"/>
                  <a:pt x="33528" y="703"/>
                </a:cubicBezTo>
                <a:close/>
                <a:moveTo>
                  <a:pt x="36314" y="703"/>
                </a:moveTo>
                <a:cubicBezTo>
                  <a:pt x="34576" y="2334"/>
                  <a:pt x="32838" y="4120"/>
                  <a:pt x="31099" y="5834"/>
                </a:cubicBezTo>
                <a:cubicBezTo>
                  <a:pt x="30611" y="6299"/>
                  <a:pt x="30135" y="6799"/>
                  <a:pt x="29647" y="7251"/>
                </a:cubicBezTo>
                <a:lnTo>
                  <a:pt x="28635" y="7251"/>
                </a:lnTo>
                <a:cubicBezTo>
                  <a:pt x="28730" y="7096"/>
                  <a:pt x="28825" y="7061"/>
                  <a:pt x="28933" y="6965"/>
                </a:cubicBezTo>
                <a:cubicBezTo>
                  <a:pt x="31111" y="4918"/>
                  <a:pt x="33243" y="2786"/>
                  <a:pt x="35362" y="703"/>
                </a:cubicBezTo>
                <a:close/>
                <a:moveTo>
                  <a:pt x="37684" y="703"/>
                </a:moveTo>
                <a:cubicBezTo>
                  <a:pt x="35540" y="2786"/>
                  <a:pt x="33397" y="5013"/>
                  <a:pt x="31266" y="7251"/>
                </a:cubicBezTo>
                <a:lnTo>
                  <a:pt x="29897" y="7251"/>
                </a:lnTo>
                <a:cubicBezTo>
                  <a:pt x="30099" y="6954"/>
                  <a:pt x="30290" y="6870"/>
                  <a:pt x="30480" y="6680"/>
                </a:cubicBezTo>
                <a:cubicBezTo>
                  <a:pt x="32516" y="4679"/>
                  <a:pt x="34576" y="2632"/>
                  <a:pt x="36636" y="703"/>
                </a:cubicBezTo>
                <a:close/>
                <a:moveTo>
                  <a:pt x="39601" y="703"/>
                </a:moveTo>
                <a:cubicBezTo>
                  <a:pt x="37600" y="2632"/>
                  <a:pt x="35600" y="4608"/>
                  <a:pt x="33647" y="6596"/>
                </a:cubicBezTo>
                <a:cubicBezTo>
                  <a:pt x="33433"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3" y="7096"/>
                  <a:pt x="33647" y="6930"/>
                  <a:pt x="33814" y="6763"/>
                </a:cubicBezTo>
                <a:cubicBezTo>
                  <a:pt x="35814" y="4703"/>
                  <a:pt x="37898" y="2632"/>
                  <a:pt x="39993" y="703"/>
                </a:cubicBezTo>
                <a:close/>
                <a:moveTo>
                  <a:pt x="44327" y="703"/>
                </a:moveTo>
                <a:cubicBezTo>
                  <a:pt x="42029" y="2786"/>
                  <a:pt x="39720" y="5013"/>
                  <a:pt x="37422" y="7251"/>
                </a:cubicBezTo>
                <a:lnTo>
                  <a:pt x="35445" y="7251"/>
                </a:lnTo>
                <a:cubicBezTo>
                  <a:pt x="37672" y="5013"/>
                  <a:pt x="39922" y="2786"/>
                  <a:pt x="42160" y="703"/>
                </a:cubicBezTo>
                <a:close/>
                <a:moveTo>
                  <a:pt x="46208" y="703"/>
                </a:moveTo>
                <a:cubicBezTo>
                  <a:pt x="43982" y="2786"/>
                  <a:pt x="41744" y="5013"/>
                  <a:pt x="39481" y="7251"/>
                </a:cubicBezTo>
                <a:lnTo>
                  <a:pt x="37684" y="7251"/>
                </a:lnTo>
                <a:cubicBezTo>
                  <a:pt x="39993" y="5013"/>
                  <a:pt x="42315" y="2786"/>
                  <a:pt x="44613" y="703"/>
                </a:cubicBezTo>
                <a:close/>
                <a:moveTo>
                  <a:pt x="49030" y="703"/>
                </a:moveTo>
                <a:cubicBezTo>
                  <a:pt x="46828" y="2786"/>
                  <a:pt x="44649" y="5013"/>
                  <a:pt x="42458" y="7251"/>
                </a:cubicBezTo>
                <a:lnTo>
                  <a:pt x="39791" y="7251"/>
                </a:lnTo>
                <a:cubicBezTo>
                  <a:pt x="42053" y="5013"/>
                  <a:pt x="44303" y="2786"/>
                  <a:pt x="46530" y="703"/>
                </a:cubicBezTo>
                <a:close/>
                <a:moveTo>
                  <a:pt x="50792" y="703"/>
                </a:moveTo>
                <a:cubicBezTo>
                  <a:pt x="50721" y="703"/>
                  <a:pt x="50650" y="846"/>
                  <a:pt x="50578" y="917"/>
                </a:cubicBezTo>
                <a:cubicBezTo>
                  <a:pt x="48483" y="3048"/>
                  <a:pt x="46363" y="5168"/>
                  <a:pt x="44244" y="7251"/>
                </a:cubicBezTo>
                <a:lnTo>
                  <a:pt x="42744" y="7251"/>
                </a:lnTo>
                <a:cubicBezTo>
                  <a:pt x="44970" y="5013"/>
                  <a:pt x="47185" y="2786"/>
                  <a:pt x="49411" y="703"/>
                </a:cubicBezTo>
                <a:close/>
                <a:moveTo>
                  <a:pt x="52662" y="703"/>
                </a:moveTo>
                <a:cubicBezTo>
                  <a:pt x="51733" y="1596"/>
                  <a:pt x="50804" y="2691"/>
                  <a:pt x="49852" y="3656"/>
                </a:cubicBezTo>
                <a:cubicBezTo>
                  <a:pt x="48661" y="4858"/>
                  <a:pt x="47471" y="6061"/>
                  <a:pt x="46280" y="7251"/>
                </a:cubicBezTo>
                <a:lnTo>
                  <a:pt x="44613" y="7251"/>
                </a:lnTo>
                <a:cubicBezTo>
                  <a:pt x="46673" y="5168"/>
                  <a:pt x="48721" y="3167"/>
                  <a:pt x="50769" y="1108"/>
                </a:cubicBezTo>
                <a:cubicBezTo>
                  <a:pt x="50900" y="977"/>
                  <a:pt x="51031" y="846"/>
                  <a:pt x="51161" y="703"/>
                </a:cubicBezTo>
                <a:close/>
                <a:moveTo>
                  <a:pt x="56781" y="703"/>
                </a:moveTo>
                <a:cubicBezTo>
                  <a:pt x="54579" y="2786"/>
                  <a:pt x="52376" y="5013"/>
                  <a:pt x="50149" y="7251"/>
                </a:cubicBezTo>
                <a:lnTo>
                  <a:pt x="48090" y="7251"/>
                </a:lnTo>
                <a:cubicBezTo>
                  <a:pt x="50280" y="5013"/>
                  <a:pt x="52459" y="2786"/>
                  <a:pt x="54638" y="703"/>
                </a:cubicBezTo>
                <a:close/>
                <a:moveTo>
                  <a:pt x="58484" y="703"/>
                </a:moveTo>
                <a:cubicBezTo>
                  <a:pt x="56365" y="2929"/>
                  <a:pt x="54186" y="5013"/>
                  <a:pt x="51983" y="7251"/>
                </a:cubicBezTo>
                <a:lnTo>
                  <a:pt x="50471" y="7251"/>
                </a:lnTo>
                <a:cubicBezTo>
                  <a:pt x="52709" y="5013"/>
                  <a:pt x="54924" y="2786"/>
                  <a:pt x="57138" y="703"/>
                </a:cubicBezTo>
                <a:close/>
                <a:moveTo>
                  <a:pt x="59651" y="703"/>
                </a:moveTo>
                <a:cubicBezTo>
                  <a:pt x="58210" y="2191"/>
                  <a:pt x="56805" y="3929"/>
                  <a:pt x="55329" y="5501"/>
                </a:cubicBezTo>
                <a:cubicBezTo>
                  <a:pt x="54793" y="6084"/>
                  <a:pt x="54233" y="6656"/>
                  <a:pt x="53686" y="7251"/>
                </a:cubicBezTo>
                <a:lnTo>
                  <a:pt x="52566" y="7251"/>
                </a:lnTo>
                <a:cubicBezTo>
                  <a:pt x="54757" y="5013"/>
                  <a:pt x="56924" y="2929"/>
                  <a:pt x="58996" y="703"/>
                </a:cubicBezTo>
                <a:close/>
                <a:moveTo>
                  <a:pt x="60663" y="703"/>
                </a:moveTo>
                <a:lnTo>
                  <a:pt x="60901" y="977"/>
                </a:lnTo>
                <a:cubicBezTo>
                  <a:pt x="59377" y="2703"/>
                  <a:pt x="57912" y="4501"/>
                  <a:pt x="56329" y="6156"/>
                </a:cubicBezTo>
                <a:cubicBezTo>
                  <a:pt x="55984" y="6513"/>
                  <a:pt x="55626" y="6799"/>
                  <a:pt x="55281" y="7251"/>
                </a:cubicBezTo>
                <a:lnTo>
                  <a:pt x="53876" y="7251"/>
                </a:lnTo>
                <a:cubicBezTo>
                  <a:pt x="55936" y="5013"/>
                  <a:pt x="57960" y="2786"/>
                  <a:pt x="59996" y="703"/>
                </a:cubicBezTo>
                <a:close/>
                <a:moveTo>
                  <a:pt x="61829" y="2167"/>
                </a:moveTo>
                <a:lnTo>
                  <a:pt x="62675" y="3251"/>
                </a:lnTo>
                <a:cubicBezTo>
                  <a:pt x="61532" y="4608"/>
                  <a:pt x="60353" y="5906"/>
                  <a:pt x="59162" y="7251"/>
                </a:cubicBezTo>
                <a:lnTo>
                  <a:pt x="57007" y="7251"/>
                </a:lnTo>
                <a:cubicBezTo>
                  <a:pt x="58615" y="5465"/>
                  <a:pt x="60222" y="3846"/>
                  <a:pt x="61829" y="2167"/>
                </a:cubicBezTo>
                <a:close/>
                <a:moveTo>
                  <a:pt x="62830" y="3441"/>
                </a:moveTo>
                <a:lnTo>
                  <a:pt x="63175" y="3882"/>
                </a:lnTo>
                <a:lnTo>
                  <a:pt x="60651" y="7251"/>
                </a:lnTo>
                <a:lnTo>
                  <a:pt x="59532" y="7251"/>
                </a:lnTo>
                <a:cubicBezTo>
                  <a:pt x="60651" y="5906"/>
                  <a:pt x="61746" y="4715"/>
                  <a:pt x="62830" y="3441"/>
                </a:cubicBezTo>
                <a:close/>
                <a:moveTo>
                  <a:pt x="0" y="0"/>
                </a:moveTo>
                <a:lnTo>
                  <a:pt x="3120" y="3917"/>
                </a:lnTo>
                <a:lnTo>
                  <a:pt x="0" y="7847"/>
                </a:lnTo>
                <a:lnTo>
                  <a:pt x="60972" y="7847"/>
                </a:lnTo>
                <a:lnTo>
                  <a:pt x="63985" y="3846"/>
                </a:lnTo>
                <a:lnTo>
                  <a:pt x="6097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3CA5"/>
              </a:solidFill>
              <a:effectLst/>
              <a:uLnTx/>
              <a:uFillTx/>
              <a:latin typeface="Arial"/>
              <a:cs typeface="Arial"/>
              <a:sym typeface="Arial"/>
            </a:endParaRPr>
          </a:p>
        </p:txBody>
      </p:sp>
      <p:sp>
        <p:nvSpPr>
          <p:cNvPr id="956" name="Google Shape;2491;p45">
            <a:extLst>
              <a:ext uri="{FF2B5EF4-FFF2-40B4-BE49-F238E27FC236}">
                <a16:creationId xmlns:a16="http://schemas.microsoft.com/office/drawing/2014/main" id="{6EA58C92-BA26-6942-2DBA-107D5E515BD8}"/>
              </a:ext>
            </a:extLst>
          </p:cNvPr>
          <p:cNvSpPr/>
          <p:nvPr/>
        </p:nvSpPr>
        <p:spPr>
          <a:xfrm>
            <a:off x="6366993" y="1560343"/>
            <a:ext cx="1990249" cy="164367"/>
          </a:xfrm>
          <a:custGeom>
            <a:avLst/>
            <a:gdLst/>
            <a:ahLst/>
            <a:cxnLst/>
            <a:rect l="l" t="t" r="r" b="b"/>
            <a:pathLst>
              <a:path w="63985" h="7847" extrusionOk="0">
                <a:moveTo>
                  <a:pt x="2679" y="703"/>
                </a:moveTo>
                <a:cubicBezTo>
                  <a:pt x="2429" y="846"/>
                  <a:pt x="2167" y="1179"/>
                  <a:pt x="1917" y="1429"/>
                </a:cubicBezTo>
                <a:lnTo>
                  <a:pt x="1334" y="703"/>
                </a:lnTo>
                <a:close/>
                <a:moveTo>
                  <a:pt x="4239" y="703"/>
                </a:moveTo>
                <a:cubicBezTo>
                  <a:pt x="3703" y="1143"/>
                  <a:pt x="3167" y="1774"/>
                  <a:pt x="2644" y="2322"/>
                </a:cubicBezTo>
                <a:lnTo>
                  <a:pt x="2048" y="1572"/>
                </a:lnTo>
                <a:cubicBezTo>
                  <a:pt x="2358" y="1262"/>
                  <a:pt x="2667" y="1000"/>
                  <a:pt x="2977" y="703"/>
                </a:cubicBezTo>
                <a:close/>
                <a:moveTo>
                  <a:pt x="6215" y="703"/>
                </a:moveTo>
                <a:cubicBezTo>
                  <a:pt x="5299" y="1596"/>
                  <a:pt x="4394" y="2477"/>
                  <a:pt x="3501" y="3394"/>
                </a:cubicBezTo>
                <a:lnTo>
                  <a:pt x="2917" y="2655"/>
                </a:lnTo>
                <a:cubicBezTo>
                  <a:pt x="3572" y="2001"/>
                  <a:pt x="4227" y="1298"/>
                  <a:pt x="4882" y="703"/>
                </a:cubicBezTo>
                <a:close/>
                <a:moveTo>
                  <a:pt x="22134" y="703"/>
                </a:moveTo>
                <a:cubicBezTo>
                  <a:pt x="19979" y="2786"/>
                  <a:pt x="17824" y="5037"/>
                  <a:pt x="15681" y="7239"/>
                </a:cubicBezTo>
                <a:lnTo>
                  <a:pt x="14204" y="7227"/>
                </a:lnTo>
                <a:cubicBezTo>
                  <a:pt x="16467" y="5025"/>
                  <a:pt x="18765" y="2786"/>
                  <a:pt x="21051" y="703"/>
                </a:cubicBezTo>
                <a:close/>
                <a:moveTo>
                  <a:pt x="54079" y="703"/>
                </a:moveTo>
                <a:cubicBezTo>
                  <a:pt x="51828" y="2786"/>
                  <a:pt x="49578" y="5049"/>
                  <a:pt x="47328" y="7239"/>
                </a:cubicBezTo>
                <a:lnTo>
                  <a:pt x="46447" y="7227"/>
                </a:lnTo>
                <a:cubicBezTo>
                  <a:pt x="48578" y="5037"/>
                  <a:pt x="50697" y="2786"/>
                  <a:pt x="52840" y="703"/>
                </a:cubicBezTo>
                <a:close/>
                <a:moveTo>
                  <a:pt x="61079" y="1203"/>
                </a:moveTo>
                <a:lnTo>
                  <a:pt x="61651" y="1941"/>
                </a:lnTo>
                <a:cubicBezTo>
                  <a:pt x="59948" y="3691"/>
                  <a:pt x="58270" y="5453"/>
                  <a:pt x="56591" y="7239"/>
                </a:cubicBezTo>
                <a:lnTo>
                  <a:pt x="55579" y="7239"/>
                </a:lnTo>
                <a:cubicBezTo>
                  <a:pt x="55885" y="6944"/>
                  <a:pt x="56190" y="6604"/>
                  <a:pt x="56495" y="6299"/>
                </a:cubicBezTo>
                <a:cubicBezTo>
                  <a:pt x="58091" y="4668"/>
                  <a:pt x="59567" y="2917"/>
                  <a:pt x="61079" y="1203"/>
                </a:cubicBezTo>
                <a:close/>
                <a:moveTo>
                  <a:pt x="8013" y="703"/>
                </a:moveTo>
                <a:cubicBezTo>
                  <a:pt x="5858" y="2786"/>
                  <a:pt x="3703" y="5013"/>
                  <a:pt x="1584" y="7251"/>
                </a:cubicBezTo>
                <a:lnTo>
                  <a:pt x="1334" y="7251"/>
                </a:lnTo>
                <a:lnTo>
                  <a:pt x="3941" y="3941"/>
                </a:lnTo>
                <a:lnTo>
                  <a:pt x="3703" y="3667"/>
                </a:lnTo>
                <a:cubicBezTo>
                  <a:pt x="4691" y="2655"/>
                  <a:pt x="5680" y="1596"/>
                  <a:pt x="6680" y="703"/>
                </a:cubicBezTo>
                <a:close/>
                <a:moveTo>
                  <a:pt x="9835" y="703"/>
                </a:moveTo>
                <a:cubicBezTo>
                  <a:pt x="7597" y="2786"/>
                  <a:pt x="5358" y="5013"/>
                  <a:pt x="3144" y="7251"/>
                </a:cubicBezTo>
                <a:lnTo>
                  <a:pt x="2084" y="7251"/>
                </a:lnTo>
                <a:cubicBezTo>
                  <a:pt x="4370" y="5013"/>
                  <a:pt x="6644" y="2786"/>
                  <a:pt x="8906" y="703"/>
                </a:cubicBezTo>
                <a:close/>
                <a:moveTo>
                  <a:pt x="11240" y="703"/>
                </a:moveTo>
                <a:cubicBezTo>
                  <a:pt x="9109" y="2786"/>
                  <a:pt x="6989" y="5013"/>
                  <a:pt x="4906" y="7251"/>
                </a:cubicBezTo>
                <a:lnTo>
                  <a:pt x="3453" y="7251"/>
                </a:lnTo>
                <a:cubicBezTo>
                  <a:pt x="5703" y="5013"/>
                  <a:pt x="7930" y="2786"/>
                  <a:pt x="10168" y="703"/>
                </a:cubicBezTo>
                <a:close/>
                <a:moveTo>
                  <a:pt x="13026" y="703"/>
                </a:moveTo>
                <a:cubicBezTo>
                  <a:pt x="10859" y="2786"/>
                  <a:pt x="8716" y="5013"/>
                  <a:pt x="6608" y="7251"/>
                </a:cubicBezTo>
                <a:lnTo>
                  <a:pt x="5406" y="7251"/>
                </a:lnTo>
                <a:cubicBezTo>
                  <a:pt x="7489" y="5013"/>
                  <a:pt x="9561" y="2786"/>
                  <a:pt x="11645" y="703"/>
                </a:cubicBezTo>
                <a:close/>
                <a:moveTo>
                  <a:pt x="16038" y="703"/>
                </a:moveTo>
                <a:cubicBezTo>
                  <a:pt x="13752" y="2786"/>
                  <a:pt x="11430" y="5013"/>
                  <a:pt x="9144" y="7251"/>
                </a:cubicBezTo>
                <a:lnTo>
                  <a:pt x="7096" y="7251"/>
                </a:lnTo>
                <a:cubicBezTo>
                  <a:pt x="9216" y="5013"/>
                  <a:pt x="11347" y="2786"/>
                  <a:pt x="13490" y="703"/>
                </a:cubicBezTo>
                <a:close/>
                <a:moveTo>
                  <a:pt x="16348" y="667"/>
                </a:moveTo>
                <a:lnTo>
                  <a:pt x="18372" y="679"/>
                </a:lnTo>
                <a:cubicBezTo>
                  <a:pt x="16062" y="2870"/>
                  <a:pt x="13752" y="5013"/>
                  <a:pt x="11454" y="7251"/>
                </a:cubicBezTo>
                <a:lnTo>
                  <a:pt x="9621" y="7251"/>
                </a:lnTo>
                <a:cubicBezTo>
                  <a:pt x="11859" y="5013"/>
                  <a:pt x="14109" y="2870"/>
                  <a:pt x="16348" y="667"/>
                </a:cubicBezTo>
                <a:close/>
                <a:moveTo>
                  <a:pt x="20658" y="703"/>
                </a:moveTo>
                <a:cubicBezTo>
                  <a:pt x="18336" y="2786"/>
                  <a:pt x="15979" y="5013"/>
                  <a:pt x="13740" y="7251"/>
                </a:cubicBezTo>
                <a:lnTo>
                  <a:pt x="11835" y="7251"/>
                </a:lnTo>
                <a:cubicBezTo>
                  <a:pt x="14085" y="5013"/>
                  <a:pt x="16336" y="2786"/>
                  <a:pt x="18586" y="703"/>
                </a:cubicBezTo>
                <a:close/>
                <a:moveTo>
                  <a:pt x="24122" y="703"/>
                </a:moveTo>
                <a:cubicBezTo>
                  <a:pt x="21944" y="2786"/>
                  <a:pt x="19777" y="5013"/>
                  <a:pt x="17610" y="7251"/>
                </a:cubicBezTo>
                <a:lnTo>
                  <a:pt x="15824" y="7251"/>
                </a:lnTo>
                <a:cubicBezTo>
                  <a:pt x="18014" y="5013"/>
                  <a:pt x="20229" y="2786"/>
                  <a:pt x="22444" y="703"/>
                </a:cubicBezTo>
                <a:close/>
                <a:moveTo>
                  <a:pt x="25420" y="703"/>
                </a:moveTo>
                <a:cubicBezTo>
                  <a:pt x="23229" y="2786"/>
                  <a:pt x="21122" y="5013"/>
                  <a:pt x="19038" y="7251"/>
                </a:cubicBezTo>
                <a:lnTo>
                  <a:pt x="17955" y="7251"/>
                </a:lnTo>
                <a:cubicBezTo>
                  <a:pt x="20098" y="5013"/>
                  <a:pt x="22265" y="2786"/>
                  <a:pt x="24444" y="703"/>
                </a:cubicBezTo>
                <a:close/>
                <a:moveTo>
                  <a:pt x="27956" y="703"/>
                </a:moveTo>
                <a:cubicBezTo>
                  <a:pt x="27456" y="1143"/>
                  <a:pt x="26944" y="1667"/>
                  <a:pt x="26456" y="2155"/>
                </a:cubicBezTo>
                <a:cubicBezTo>
                  <a:pt x="24730" y="3858"/>
                  <a:pt x="23003" y="5465"/>
                  <a:pt x="21277" y="7251"/>
                </a:cubicBezTo>
                <a:lnTo>
                  <a:pt x="19348" y="7251"/>
                </a:lnTo>
                <a:cubicBezTo>
                  <a:pt x="21086" y="5310"/>
                  <a:pt x="22848" y="3548"/>
                  <a:pt x="24658" y="1762"/>
                </a:cubicBezTo>
                <a:cubicBezTo>
                  <a:pt x="25015" y="1393"/>
                  <a:pt x="25384" y="1000"/>
                  <a:pt x="25754" y="703"/>
                </a:cubicBezTo>
                <a:close/>
                <a:moveTo>
                  <a:pt x="30183" y="703"/>
                </a:moveTo>
                <a:cubicBezTo>
                  <a:pt x="29599" y="1298"/>
                  <a:pt x="29004" y="1893"/>
                  <a:pt x="28421" y="2501"/>
                </a:cubicBezTo>
                <a:cubicBezTo>
                  <a:pt x="26897" y="4096"/>
                  <a:pt x="25349" y="5608"/>
                  <a:pt x="23801" y="7251"/>
                </a:cubicBezTo>
                <a:lnTo>
                  <a:pt x="21467" y="7251"/>
                </a:lnTo>
                <a:cubicBezTo>
                  <a:pt x="22944" y="5763"/>
                  <a:pt x="24420" y="4429"/>
                  <a:pt x="25849" y="3001"/>
                </a:cubicBezTo>
                <a:cubicBezTo>
                  <a:pt x="26611" y="2227"/>
                  <a:pt x="27397" y="1441"/>
                  <a:pt x="28171" y="703"/>
                </a:cubicBezTo>
                <a:close/>
                <a:moveTo>
                  <a:pt x="33100" y="703"/>
                </a:moveTo>
                <a:cubicBezTo>
                  <a:pt x="31635" y="2191"/>
                  <a:pt x="30159" y="3632"/>
                  <a:pt x="28671" y="5084"/>
                </a:cubicBezTo>
                <a:cubicBezTo>
                  <a:pt x="27932" y="5811"/>
                  <a:pt x="27194" y="6501"/>
                  <a:pt x="26456" y="7251"/>
                </a:cubicBezTo>
                <a:lnTo>
                  <a:pt x="24087" y="7251"/>
                </a:lnTo>
                <a:cubicBezTo>
                  <a:pt x="25587" y="5608"/>
                  <a:pt x="27075" y="4179"/>
                  <a:pt x="28563" y="2632"/>
                </a:cubicBezTo>
                <a:cubicBezTo>
                  <a:pt x="29183" y="1977"/>
                  <a:pt x="29825" y="1298"/>
                  <a:pt x="30468" y="703"/>
                </a:cubicBezTo>
                <a:close/>
                <a:moveTo>
                  <a:pt x="35005" y="703"/>
                </a:moveTo>
                <a:cubicBezTo>
                  <a:pt x="33219" y="2489"/>
                  <a:pt x="31397" y="4358"/>
                  <a:pt x="29516" y="6132"/>
                </a:cubicBezTo>
                <a:cubicBezTo>
                  <a:pt x="29123" y="6501"/>
                  <a:pt x="28742" y="6799"/>
                  <a:pt x="28349" y="7251"/>
                </a:cubicBezTo>
                <a:lnTo>
                  <a:pt x="26789" y="7251"/>
                </a:lnTo>
                <a:cubicBezTo>
                  <a:pt x="29040" y="5013"/>
                  <a:pt x="31290" y="2786"/>
                  <a:pt x="33528" y="703"/>
                </a:cubicBezTo>
                <a:close/>
                <a:moveTo>
                  <a:pt x="36314" y="703"/>
                </a:moveTo>
                <a:cubicBezTo>
                  <a:pt x="34576" y="2334"/>
                  <a:pt x="32838" y="4120"/>
                  <a:pt x="31099" y="5834"/>
                </a:cubicBezTo>
                <a:cubicBezTo>
                  <a:pt x="30611" y="6299"/>
                  <a:pt x="30135" y="6799"/>
                  <a:pt x="29647" y="7251"/>
                </a:cubicBezTo>
                <a:lnTo>
                  <a:pt x="28635" y="7251"/>
                </a:lnTo>
                <a:cubicBezTo>
                  <a:pt x="28730" y="7096"/>
                  <a:pt x="28825" y="7061"/>
                  <a:pt x="28933" y="6965"/>
                </a:cubicBezTo>
                <a:cubicBezTo>
                  <a:pt x="31111" y="4918"/>
                  <a:pt x="33243" y="2786"/>
                  <a:pt x="35362" y="703"/>
                </a:cubicBezTo>
                <a:close/>
                <a:moveTo>
                  <a:pt x="37684" y="703"/>
                </a:moveTo>
                <a:cubicBezTo>
                  <a:pt x="35540" y="2786"/>
                  <a:pt x="33397" y="5013"/>
                  <a:pt x="31266" y="7251"/>
                </a:cubicBezTo>
                <a:lnTo>
                  <a:pt x="29897" y="7251"/>
                </a:lnTo>
                <a:cubicBezTo>
                  <a:pt x="30099" y="6954"/>
                  <a:pt x="30290" y="6870"/>
                  <a:pt x="30480" y="6680"/>
                </a:cubicBezTo>
                <a:cubicBezTo>
                  <a:pt x="32516" y="4679"/>
                  <a:pt x="34576" y="2632"/>
                  <a:pt x="36636" y="703"/>
                </a:cubicBezTo>
                <a:close/>
                <a:moveTo>
                  <a:pt x="39601" y="703"/>
                </a:moveTo>
                <a:cubicBezTo>
                  <a:pt x="37600" y="2632"/>
                  <a:pt x="35600" y="4608"/>
                  <a:pt x="33647" y="6596"/>
                </a:cubicBezTo>
                <a:cubicBezTo>
                  <a:pt x="33433"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3" y="7096"/>
                  <a:pt x="33647" y="6930"/>
                  <a:pt x="33814" y="6763"/>
                </a:cubicBezTo>
                <a:cubicBezTo>
                  <a:pt x="35814" y="4703"/>
                  <a:pt x="37898" y="2632"/>
                  <a:pt x="39993" y="703"/>
                </a:cubicBezTo>
                <a:close/>
                <a:moveTo>
                  <a:pt x="44327" y="703"/>
                </a:moveTo>
                <a:cubicBezTo>
                  <a:pt x="42029" y="2786"/>
                  <a:pt x="39720" y="5013"/>
                  <a:pt x="37422" y="7251"/>
                </a:cubicBezTo>
                <a:lnTo>
                  <a:pt x="35445" y="7251"/>
                </a:lnTo>
                <a:cubicBezTo>
                  <a:pt x="37672" y="5013"/>
                  <a:pt x="39922" y="2786"/>
                  <a:pt x="42160" y="703"/>
                </a:cubicBezTo>
                <a:close/>
                <a:moveTo>
                  <a:pt x="46208" y="703"/>
                </a:moveTo>
                <a:cubicBezTo>
                  <a:pt x="43982" y="2786"/>
                  <a:pt x="41744" y="5013"/>
                  <a:pt x="39481" y="7251"/>
                </a:cubicBezTo>
                <a:lnTo>
                  <a:pt x="37684" y="7251"/>
                </a:lnTo>
                <a:cubicBezTo>
                  <a:pt x="39993" y="5013"/>
                  <a:pt x="42315" y="2786"/>
                  <a:pt x="44613" y="703"/>
                </a:cubicBezTo>
                <a:close/>
                <a:moveTo>
                  <a:pt x="49030" y="703"/>
                </a:moveTo>
                <a:cubicBezTo>
                  <a:pt x="46828" y="2786"/>
                  <a:pt x="44649" y="5013"/>
                  <a:pt x="42458" y="7251"/>
                </a:cubicBezTo>
                <a:lnTo>
                  <a:pt x="39791" y="7251"/>
                </a:lnTo>
                <a:cubicBezTo>
                  <a:pt x="42053" y="5013"/>
                  <a:pt x="44303" y="2786"/>
                  <a:pt x="46530" y="703"/>
                </a:cubicBezTo>
                <a:close/>
                <a:moveTo>
                  <a:pt x="50792" y="703"/>
                </a:moveTo>
                <a:cubicBezTo>
                  <a:pt x="50721" y="703"/>
                  <a:pt x="50650" y="846"/>
                  <a:pt x="50578" y="917"/>
                </a:cubicBezTo>
                <a:cubicBezTo>
                  <a:pt x="48483" y="3048"/>
                  <a:pt x="46363" y="5168"/>
                  <a:pt x="44244" y="7251"/>
                </a:cubicBezTo>
                <a:lnTo>
                  <a:pt x="42744" y="7251"/>
                </a:lnTo>
                <a:cubicBezTo>
                  <a:pt x="44970" y="5013"/>
                  <a:pt x="47185" y="2786"/>
                  <a:pt x="49411" y="703"/>
                </a:cubicBezTo>
                <a:close/>
                <a:moveTo>
                  <a:pt x="52662" y="703"/>
                </a:moveTo>
                <a:cubicBezTo>
                  <a:pt x="51733" y="1596"/>
                  <a:pt x="50804" y="2691"/>
                  <a:pt x="49852" y="3656"/>
                </a:cubicBezTo>
                <a:cubicBezTo>
                  <a:pt x="48661" y="4858"/>
                  <a:pt x="47471" y="6061"/>
                  <a:pt x="46280" y="7251"/>
                </a:cubicBezTo>
                <a:lnTo>
                  <a:pt x="44613" y="7251"/>
                </a:lnTo>
                <a:cubicBezTo>
                  <a:pt x="46673" y="5168"/>
                  <a:pt x="48721" y="3167"/>
                  <a:pt x="50769" y="1108"/>
                </a:cubicBezTo>
                <a:cubicBezTo>
                  <a:pt x="50900" y="977"/>
                  <a:pt x="51031" y="846"/>
                  <a:pt x="51161" y="703"/>
                </a:cubicBezTo>
                <a:close/>
                <a:moveTo>
                  <a:pt x="56781" y="703"/>
                </a:moveTo>
                <a:cubicBezTo>
                  <a:pt x="54579" y="2786"/>
                  <a:pt x="52376" y="5013"/>
                  <a:pt x="50149" y="7251"/>
                </a:cubicBezTo>
                <a:lnTo>
                  <a:pt x="48090" y="7251"/>
                </a:lnTo>
                <a:cubicBezTo>
                  <a:pt x="50280" y="5013"/>
                  <a:pt x="52459" y="2786"/>
                  <a:pt x="54638" y="703"/>
                </a:cubicBezTo>
                <a:close/>
                <a:moveTo>
                  <a:pt x="58484" y="703"/>
                </a:moveTo>
                <a:cubicBezTo>
                  <a:pt x="56365" y="2929"/>
                  <a:pt x="54186" y="5013"/>
                  <a:pt x="51983" y="7251"/>
                </a:cubicBezTo>
                <a:lnTo>
                  <a:pt x="50471" y="7251"/>
                </a:lnTo>
                <a:cubicBezTo>
                  <a:pt x="52709" y="5013"/>
                  <a:pt x="54924" y="2786"/>
                  <a:pt x="57138" y="703"/>
                </a:cubicBezTo>
                <a:close/>
                <a:moveTo>
                  <a:pt x="59651" y="703"/>
                </a:moveTo>
                <a:cubicBezTo>
                  <a:pt x="58210" y="2191"/>
                  <a:pt x="56805" y="3929"/>
                  <a:pt x="55329" y="5501"/>
                </a:cubicBezTo>
                <a:cubicBezTo>
                  <a:pt x="54793" y="6084"/>
                  <a:pt x="54233" y="6656"/>
                  <a:pt x="53686" y="7251"/>
                </a:cubicBezTo>
                <a:lnTo>
                  <a:pt x="52566" y="7251"/>
                </a:lnTo>
                <a:cubicBezTo>
                  <a:pt x="54757" y="5013"/>
                  <a:pt x="56924" y="2929"/>
                  <a:pt x="58996" y="703"/>
                </a:cubicBezTo>
                <a:close/>
                <a:moveTo>
                  <a:pt x="60663" y="703"/>
                </a:moveTo>
                <a:lnTo>
                  <a:pt x="60901" y="977"/>
                </a:lnTo>
                <a:cubicBezTo>
                  <a:pt x="59377" y="2703"/>
                  <a:pt x="57912" y="4501"/>
                  <a:pt x="56329" y="6156"/>
                </a:cubicBezTo>
                <a:cubicBezTo>
                  <a:pt x="55984" y="6513"/>
                  <a:pt x="55626" y="6799"/>
                  <a:pt x="55281" y="7251"/>
                </a:cubicBezTo>
                <a:lnTo>
                  <a:pt x="53876" y="7251"/>
                </a:lnTo>
                <a:cubicBezTo>
                  <a:pt x="55936" y="5013"/>
                  <a:pt x="57960" y="2786"/>
                  <a:pt x="59996" y="703"/>
                </a:cubicBezTo>
                <a:close/>
                <a:moveTo>
                  <a:pt x="61829" y="2167"/>
                </a:moveTo>
                <a:lnTo>
                  <a:pt x="62675" y="3251"/>
                </a:lnTo>
                <a:cubicBezTo>
                  <a:pt x="61532" y="4608"/>
                  <a:pt x="60353" y="5906"/>
                  <a:pt x="59162" y="7251"/>
                </a:cubicBezTo>
                <a:lnTo>
                  <a:pt x="57007" y="7251"/>
                </a:lnTo>
                <a:cubicBezTo>
                  <a:pt x="58615" y="5465"/>
                  <a:pt x="60222" y="3846"/>
                  <a:pt x="61829" y="2167"/>
                </a:cubicBezTo>
                <a:close/>
                <a:moveTo>
                  <a:pt x="62830" y="3441"/>
                </a:moveTo>
                <a:lnTo>
                  <a:pt x="63175" y="3882"/>
                </a:lnTo>
                <a:lnTo>
                  <a:pt x="60651" y="7251"/>
                </a:lnTo>
                <a:lnTo>
                  <a:pt x="59532" y="7251"/>
                </a:lnTo>
                <a:cubicBezTo>
                  <a:pt x="60651" y="5906"/>
                  <a:pt x="61746" y="4715"/>
                  <a:pt x="62830" y="3441"/>
                </a:cubicBezTo>
                <a:close/>
                <a:moveTo>
                  <a:pt x="0" y="0"/>
                </a:moveTo>
                <a:lnTo>
                  <a:pt x="3120" y="3917"/>
                </a:lnTo>
                <a:lnTo>
                  <a:pt x="0" y="7847"/>
                </a:lnTo>
                <a:lnTo>
                  <a:pt x="60972" y="7847"/>
                </a:lnTo>
                <a:lnTo>
                  <a:pt x="63985" y="3846"/>
                </a:lnTo>
                <a:lnTo>
                  <a:pt x="6097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3CA5"/>
              </a:solidFill>
              <a:effectLst/>
              <a:uLnTx/>
              <a:uFillTx/>
              <a:latin typeface="Arial"/>
              <a:cs typeface="Arial"/>
              <a:sym typeface="Arial"/>
            </a:endParaRPr>
          </a:p>
        </p:txBody>
      </p:sp>
      <p:sp>
        <p:nvSpPr>
          <p:cNvPr id="958" name="Google Shape;2492;p45">
            <a:extLst>
              <a:ext uri="{FF2B5EF4-FFF2-40B4-BE49-F238E27FC236}">
                <a16:creationId xmlns:a16="http://schemas.microsoft.com/office/drawing/2014/main" id="{1C9AA53F-AFDF-F361-3BA1-1C64B6594F57}"/>
              </a:ext>
            </a:extLst>
          </p:cNvPr>
          <p:cNvSpPr/>
          <p:nvPr/>
        </p:nvSpPr>
        <p:spPr>
          <a:xfrm>
            <a:off x="4249089" y="1241551"/>
            <a:ext cx="107406" cy="344229"/>
          </a:xfrm>
          <a:custGeom>
            <a:avLst/>
            <a:gdLst/>
            <a:ahLst/>
            <a:cxnLst/>
            <a:rect l="l" t="t" r="r" b="b"/>
            <a:pathLst>
              <a:path w="4919" h="15765" extrusionOk="0">
                <a:moveTo>
                  <a:pt x="2454" y="0"/>
                </a:moveTo>
                <a:cubicBezTo>
                  <a:pt x="1084" y="0"/>
                  <a:pt x="1" y="1108"/>
                  <a:pt x="1" y="2477"/>
                </a:cubicBezTo>
                <a:cubicBezTo>
                  <a:pt x="1" y="3727"/>
                  <a:pt x="977" y="4763"/>
                  <a:pt x="2168" y="4918"/>
                </a:cubicBezTo>
                <a:lnTo>
                  <a:pt x="2168" y="15764"/>
                </a:lnTo>
                <a:lnTo>
                  <a:pt x="2763" y="15764"/>
                </a:lnTo>
                <a:lnTo>
                  <a:pt x="2763" y="4918"/>
                </a:lnTo>
                <a:cubicBezTo>
                  <a:pt x="3954" y="4763"/>
                  <a:pt x="4918" y="3727"/>
                  <a:pt x="4918" y="2477"/>
                </a:cubicBezTo>
                <a:cubicBezTo>
                  <a:pt x="4918" y="1108"/>
                  <a:pt x="3823" y="0"/>
                  <a:pt x="24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3CA5"/>
              </a:solidFill>
              <a:effectLst/>
              <a:uLnTx/>
              <a:uFillTx/>
              <a:latin typeface="Arial"/>
              <a:cs typeface="Arial"/>
              <a:sym typeface="Arial"/>
            </a:endParaRPr>
          </a:p>
        </p:txBody>
      </p:sp>
      <p:sp>
        <p:nvSpPr>
          <p:cNvPr id="959" name="Google Shape;2492;p45">
            <a:extLst>
              <a:ext uri="{FF2B5EF4-FFF2-40B4-BE49-F238E27FC236}">
                <a16:creationId xmlns:a16="http://schemas.microsoft.com/office/drawing/2014/main" id="{D1773F6F-68CA-0862-18D7-0BF2D4F490EE}"/>
              </a:ext>
            </a:extLst>
          </p:cNvPr>
          <p:cNvSpPr/>
          <p:nvPr/>
        </p:nvSpPr>
        <p:spPr>
          <a:xfrm>
            <a:off x="7278497" y="1225235"/>
            <a:ext cx="107406" cy="344229"/>
          </a:xfrm>
          <a:custGeom>
            <a:avLst/>
            <a:gdLst/>
            <a:ahLst/>
            <a:cxnLst/>
            <a:rect l="l" t="t" r="r" b="b"/>
            <a:pathLst>
              <a:path w="4919" h="15765" extrusionOk="0">
                <a:moveTo>
                  <a:pt x="2454" y="0"/>
                </a:moveTo>
                <a:cubicBezTo>
                  <a:pt x="1084" y="0"/>
                  <a:pt x="1" y="1108"/>
                  <a:pt x="1" y="2477"/>
                </a:cubicBezTo>
                <a:cubicBezTo>
                  <a:pt x="1" y="3727"/>
                  <a:pt x="977" y="4763"/>
                  <a:pt x="2168" y="4918"/>
                </a:cubicBezTo>
                <a:lnTo>
                  <a:pt x="2168" y="15764"/>
                </a:lnTo>
                <a:lnTo>
                  <a:pt x="2763" y="15764"/>
                </a:lnTo>
                <a:lnTo>
                  <a:pt x="2763" y="4918"/>
                </a:lnTo>
                <a:cubicBezTo>
                  <a:pt x="3954" y="4763"/>
                  <a:pt x="4918" y="3727"/>
                  <a:pt x="4918" y="2477"/>
                </a:cubicBezTo>
                <a:cubicBezTo>
                  <a:pt x="4918" y="1108"/>
                  <a:pt x="3823" y="0"/>
                  <a:pt x="24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3CA5"/>
              </a:solidFill>
              <a:effectLst/>
              <a:uLnTx/>
              <a:uFillTx/>
              <a:latin typeface="Arial"/>
              <a:cs typeface="Arial"/>
              <a:sym typeface="Arial"/>
            </a:endParaRPr>
          </a:p>
        </p:txBody>
      </p:sp>
      <p:sp>
        <p:nvSpPr>
          <p:cNvPr id="962" name="TextBox 961">
            <a:extLst>
              <a:ext uri="{FF2B5EF4-FFF2-40B4-BE49-F238E27FC236}">
                <a16:creationId xmlns:a16="http://schemas.microsoft.com/office/drawing/2014/main" id="{E81794E2-47BE-8A6F-DFE3-A36E9FF6AA94}"/>
              </a:ext>
            </a:extLst>
          </p:cNvPr>
          <p:cNvSpPr txBox="1"/>
          <p:nvPr/>
        </p:nvSpPr>
        <p:spPr>
          <a:xfrm>
            <a:off x="3315461" y="902070"/>
            <a:ext cx="2011516" cy="323165"/>
          </a:xfrm>
          <a:prstGeom prst="rect">
            <a:avLst/>
          </a:prstGeom>
          <a:noFill/>
        </p:spPr>
        <p:txBody>
          <a:bodyPr wrap="square">
            <a:spAutoFit/>
          </a:bodyPr>
          <a:lstStyle/>
          <a:p>
            <a:pPr algn="ctr"/>
            <a:r>
              <a:rPr lang="en-US" sz="1500" b="1">
                <a:solidFill>
                  <a:srgbClr val="003CA5"/>
                </a:solidFill>
                <a:latin typeface="+mn-lt"/>
                <a:cs typeface="Fira Sans Extra Condensed Medium"/>
              </a:rPr>
              <a:t>Phạm vi: </a:t>
            </a:r>
            <a:endParaRPr lang="en-US" sz="1500" b="1" dirty="0">
              <a:solidFill>
                <a:srgbClr val="003CA5"/>
              </a:solidFill>
              <a:latin typeface="+mn-lt"/>
              <a:cs typeface="Fira Sans Extra Condensed Medium"/>
            </a:endParaRPr>
          </a:p>
        </p:txBody>
      </p:sp>
      <p:sp>
        <p:nvSpPr>
          <p:cNvPr id="963" name="TextBox 962">
            <a:extLst>
              <a:ext uri="{FF2B5EF4-FFF2-40B4-BE49-F238E27FC236}">
                <a16:creationId xmlns:a16="http://schemas.microsoft.com/office/drawing/2014/main" id="{9EBD9E22-E1C4-7B00-B33C-9A2831B16BA2}"/>
              </a:ext>
            </a:extLst>
          </p:cNvPr>
          <p:cNvSpPr txBox="1"/>
          <p:nvPr/>
        </p:nvSpPr>
        <p:spPr>
          <a:xfrm>
            <a:off x="6366993" y="948855"/>
            <a:ext cx="1826248" cy="323165"/>
          </a:xfrm>
          <a:prstGeom prst="rect">
            <a:avLst/>
          </a:prstGeom>
          <a:noFill/>
        </p:spPr>
        <p:txBody>
          <a:bodyPr wrap="square">
            <a:spAutoFit/>
          </a:bodyPr>
          <a:lstStyle/>
          <a:p>
            <a:pPr algn="ctr"/>
            <a:r>
              <a:rPr lang="en-US" sz="1500" b="1">
                <a:solidFill>
                  <a:srgbClr val="003CA5"/>
                </a:solidFill>
                <a:latin typeface="+mn-lt"/>
                <a:cs typeface="Fira Sans Extra Condensed Medium"/>
              </a:rPr>
              <a:t>Yêu cầu: </a:t>
            </a:r>
            <a:endParaRPr lang="en-US" sz="1500" b="1" dirty="0">
              <a:solidFill>
                <a:srgbClr val="003CA5"/>
              </a:solidFill>
              <a:latin typeface="+mn-lt"/>
              <a:cs typeface="Fira Sans Extra Condensed Medium"/>
            </a:endParaRPr>
          </a:p>
        </p:txBody>
      </p:sp>
      <p:sp>
        <p:nvSpPr>
          <p:cNvPr id="965" name="Google Shape;2504;p45">
            <a:extLst>
              <a:ext uri="{FF2B5EF4-FFF2-40B4-BE49-F238E27FC236}">
                <a16:creationId xmlns:a16="http://schemas.microsoft.com/office/drawing/2014/main" id="{916B640E-B5C9-0B12-6DA4-D09D2C017AA2}"/>
              </a:ext>
            </a:extLst>
          </p:cNvPr>
          <p:cNvSpPr txBox="1"/>
          <p:nvPr/>
        </p:nvSpPr>
        <p:spPr>
          <a:xfrm>
            <a:off x="2672731" y="1980222"/>
            <a:ext cx="3293893" cy="2723346"/>
          </a:xfrm>
          <a:prstGeom prst="rect">
            <a:avLst/>
          </a:prstGeom>
          <a:noFill/>
          <a:ln>
            <a:noFill/>
          </a:ln>
        </p:spPr>
        <p:txBody>
          <a:bodyPr spcFirstLastPara="1" wrap="square" lIns="91425" tIns="91425" rIns="91425" bIns="91425" anchor="ctr" anchorCtr="0">
            <a:noAutofit/>
          </a:bodyPr>
          <a:lstStyle/>
          <a:p>
            <a:pPr marL="285750" lvl="0" indent="-285750" algn="just">
              <a:buFont typeface="Wingdings" panose="05000000000000000000" pitchFamily="2" charset="2"/>
              <a:buChar char="ü"/>
              <a:defRPr/>
            </a:pPr>
            <a:r>
              <a:rPr lang="en-US">
                <a:solidFill>
                  <a:srgbClr val="003CA5"/>
                </a:solidFill>
                <a:latin typeface="Montserrat" panose="00000500000000000000" pitchFamily="2" charset="0"/>
                <a:cs typeface="Arial" panose="020B0604020202020204" pitchFamily="34" charset="0"/>
              </a:rPr>
              <a:t>X</a:t>
            </a:r>
            <a:r>
              <a:rPr lang="vi-VN">
                <a:solidFill>
                  <a:srgbClr val="003CA5"/>
                </a:solidFill>
                <a:latin typeface="Montserrat" panose="00000500000000000000" pitchFamily="2" charset="0"/>
                <a:cs typeface="Arial" panose="020B0604020202020204" pitchFamily="34" charset="0"/>
              </a:rPr>
              <a:t>ây dựng bộ dữ liệu của mỗi SV, </a:t>
            </a:r>
            <a:endParaRPr lang="en-US">
              <a:solidFill>
                <a:srgbClr val="003CA5"/>
              </a:solidFill>
              <a:latin typeface="Montserrat" panose="00000500000000000000" pitchFamily="2" charset="0"/>
              <a:cs typeface="Arial" panose="020B0604020202020204" pitchFamily="34" charset="0"/>
            </a:endParaRPr>
          </a:p>
          <a:p>
            <a:pPr marL="285750" lvl="0" indent="-285750" algn="just">
              <a:buFont typeface="Wingdings" panose="05000000000000000000" pitchFamily="2" charset="2"/>
              <a:buChar char="ü"/>
              <a:defRPr/>
            </a:pPr>
            <a:r>
              <a:rPr lang="en-US">
                <a:solidFill>
                  <a:srgbClr val="003CA5"/>
                </a:solidFill>
                <a:latin typeface="Montserrat" panose="00000500000000000000" pitchFamily="2" charset="0"/>
                <a:cs typeface="Arial" panose="020B0604020202020204" pitchFamily="34" charset="0"/>
              </a:rPr>
              <a:t>T</a:t>
            </a:r>
            <a:r>
              <a:rPr lang="vi-VN">
                <a:solidFill>
                  <a:srgbClr val="003CA5"/>
                </a:solidFill>
                <a:latin typeface="Montserrat" panose="00000500000000000000" pitchFamily="2" charset="0"/>
                <a:cs typeface="Arial" panose="020B0604020202020204" pitchFamily="34" charset="0"/>
              </a:rPr>
              <a:t>hay thế các hình ảnh trong ví dụ thành các hình ảnh của Trường ĐHBK/ TP Đà Nẵng,… do SV tạo ra, </a:t>
            </a:r>
            <a:endParaRPr lang="en-US">
              <a:solidFill>
                <a:srgbClr val="003CA5"/>
              </a:solidFill>
              <a:latin typeface="Montserrat" panose="00000500000000000000" pitchFamily="2" charset="0"/>
              <a:cs typeface="Arial" panose="020B0604020202020204" pitchFamily="34" charset="0"/>
            </a:endParaRPr>
          </a:p>
          <a:p>
            <a:pPr marL="285750" lvl="0" indent="-285750" algn="just">
              <a:buFont typeface="Wingdings" panose="05000000000000000000" pitchFamily="2" charset="2"/>
              <a:buChar char="ü"/>
              <a:defRPr/>
            </a:pPr>
            <a:r>
              <a:rPr lang="en-US">
                <a:solidFill>
                  <a:srgbClr val="003CA5"/>
                </a:solidFill>
                <a:latin typeface="Montserrat" panose="00000500000000000000" pitchFamily="2" charset="0"/>
                <a:cs typeface="Arial" panose="020B0604020202020204" pitchFamily="34" charset="0"/>
              </a:rPr>
              <a:t>B</a:t>
            </a:r>
            <a:r>
              <a:rPr lang="vi-VN">
                <a:solidFill>
                  <a:srgbClr val="003CA5"/>
                </a:solidFill>
                <a:latin typeface="Montserrat" panose="00000500000000000000" pitchFamily="2" charset="0"/>
                <a:cs typeface="Arial" panose="020B0604020202020204" pitchFamily="34" charset="0"/>
              </a:rPr>
              <a:t>ổ sung chức năng lựa chọn các bộ dữ liệu để hiển thị theo kịch bản 1, 2, 3..., </a:t>
            </a:r>
            <a:endParaRPr lang="en-US">
              <a:solidFill>
                <a:srgbClr val="003CA5"/>
              </a:solidFill>
              <a:latin typeface="Montserrat" panose="00000500000000000000" pitchFamily="2" charset="0"/>
              <a:cs typeface="Arial" panose="020B0604020202020204" pitchFamily="34" charset="0"/>
            </a:endParaRPr>
          </a:p>
          <a:p>
            <a:pPr marL="285750" lvl="0" indent="-285750" algn="just">
              <a:buFont typeface="Wingdings" panose="05000000000000000000" pitchFamily="2" charset="2"/>
              <a:buChar char="ü"/>
              <a:defRPr/>
            </a:pPr>
            <a:r>
              <a:rPr lang="en-US">
                <a:solidFill>
                  <a:srgbClr val="003CA5"/>
                </a:solidFill>
                <a:latin typeface="Montserrat" panose="00000500000000000000" pitchFamily="2" charset="0"/>
                <a:cs typeface="Arial" panose="020B0604020202020204" pitchFamily="34" charset="0"/>
              </a:rPr>
              <a:t>B</a:t>
            </a:r>
            <a:r>
              <a:rPr lang="vi-VN">
                <a:solidFill>
                  <a:srgbClr val="003CA5"/>
                </a:solidFill>
                <a:latin typeface="Montserrat" panose="00000500000000000000" pitchFamily="2" charset="0"/>
                <a:cs typeface="Arial" panose="020B0604020202020204" pitchFamily="34" charset="0"/>
              </a:rPr>
              <a:t>ổ sung chức năng cho phép di chuyển đến nhiều địa điểm trong một khu vực. </a:t>
            </a:r>
            <a:endParaRPr kumimoji="0" lang="vi-VN" i="0" u="none" strike="noStrike" kern="0" cap="none" spc="0" normalizeH="0" baseline="0" noProof="0" dirty="0">
              <a:ln>
                <a:noFill/>
              </a:ln>
              <a:solidFill>
                <a:srgbClr val="003CA5"/>
              </a:solidFill>
              <a:effectLst/>
              <a:uLnTx/>
              <a:uFillTx/>
              <a:latin typeface="Montserrat" panose="00000500000000000000" pitchFamily="2" charset="0"/>
              <a:ea typeface="Roboto"/>
              <a:cs typeface="Roboto"/>
              <a:sym typeface="Roboto"/>
            </a:endParaRPr>
          </a:p>
        </p:txBody>
      </p:sp>
      <p:sp>
        <p:nvSpPr>
          <p:cNvPr id="966" name="Google Shape;2504;p45">
            <a:extLst>
              <a:ext uri="{FF2B5EF4-FFF2-40B4-BE49-F238E27FC236}">
                <a16:creationId xmlns:a16="http://schemas.microsoft.com/office/drawing/2014/main" id="{C9BF6868-7949-4AB6-E7ED-D5D87B69CE35}"/>
              </a:ext>
            </a:extLst>
          </p:cNvPr>
          <p:cNvSpPr txBox="1"/>
          <p:nvPr/>
        </p:nvSpPr>
        <p:spPr>
          <a:xfrm>
            <a:off x="6308503" y="2013033"/>
            <a:ext cx="2250018" cy="2229915"/>
          </a:xfrm>
          <a:prstGeom prst="rect">
            <a:avLst/>
          </a:prstGeom>
          <a:noFill/>
          <a:ln>
            <a:noFill/>
          </a:ln>
        </p:spPr>
        <p:txBody>
          <a:bodyPr spcFirstLastPara="1" wrap="square" lIns="91425" tIns="91425" rIns="91425" bIns="91425" anchor="ctr" anchorCtr="0">
            <a:noAutofit/>
          </a:bodyPr>
          <a:lstStyle/>
          <a:p>
            <a:pPr lvl="0" algn="just">
              <a:defRPr/>
            </a:pPr>
            <a:r>
              <a:rPr lang="vi-VN">
                <a:solidFill>
                  <a:srgbClr val="003CA5"/>
                </a:solidFill>
                <a:latin typeface="Montserrat" panose="00000500000000000000" pitchFamily="2" charset="0"/>
                <a:cs typeface="Arial" panose="020B0604020202020204" pitchFamily="34" charset="0"/>
              </a:rPr>
              <a:t>Bao gồm các yêu cầu chi tiết như triển khai trên Laravel Web Server, phân tích chức năng, xây dựng bộ dữ liệu, thay thế hình ảnh, bổ sung chức năng lựa chọn và di chuyển, và các yêu cầu khác.</a:t>
            </a:r>
            <a:endParaRPr kumimoji="0" lang="vi-VN" i="0" u="none" strike="noStrike" kern="0" cap="none" spc="0" normalizeH="0" baseline="0" noProof="0" dirty="0">
              <a:ln>
                <a:noFill/>
              </a:ln>
              <a:solidFill>
                <a:srgbClr val="003CA5"/>
              </a:solidFill>
              <a:effectLst/>
              <a:uLnTx/>
              <a:uFillTx/>
              <a:latin typeface="Montserrat" panose="00000500000000000000" pitchFamily="2" charset="0"/>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8" name="Google Shape;2489;p45">
            <a:extLst>
              <a:ext uri="{FF2B5EF4-FFF2-40B4-BE49-F238E27FC236}">
                <a16:creationId xmlns:a16="http://schemas.microsoft.com/office/drawing/2014/main" id="{06295B62-2BE8-6D37-839A-7E8F9B68A64A}"/>
              </a:ext>
            </a:extLst>
          </p:cNvPr>
          <p:cNvSpPr txBox="1">
            <a:spLocks/>
          </p:cNvSpPr>
          <p:nvPr/>
        </p:nvSpPr>
        <p:spPr>
          <a:xfrm>
            <a:off x="635116" y="0"/>
            <a:ext cx="7723500" cy="6056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9pPr>
          </a:lstStyle>
          <a:p>
            <a:pPr algn="ctr">
              <a:lnSpc>
                <a:spcPts val="6719"/>
              </a:lnSpc>
              <a:spcBef>
                <a:spcPts val="600"/>
              </a:spcBef>
              <a:spcAft>
                <a:spcPts val="600"/>
              </a:spcAft>
            </a:pPr>
            <a:r>
              <a:rPr lang="vi-VN">
                <a:solidFill>
                  <a:srgbClr val="003CA5"/>
                </a:solidFill>
                <a:latin typeface="Montserrat" panose="00000500000000000000" pitchFamily="2" charset="0"/>
                <a:cs typeface="Arial" panose="020B0604020202020204" pitchFamily="34" charset="0"/>
              </a:rPr>
              <a:t>0</a:t>
            </a:r>
            <a:r>
              <a:rPr lang="en-US">
                <a:solidFill>
                  <a:srgbClr val="003CA5"/>
                </a:solidFill>
                <a:latin typeface="Montserrat" panose="00000500000000000000" pitchFamily="2" charset="0"/>
                <a:cs typeface="Arial" panose="020B0604020202020204" pitchFamily="34" charset="0"/>
              </a:rPr>
              <a:t>3. Phân tích &amp; thiết kế hệ thống</a:t>
            </a:r>
          </a:p>
        </p:txBody>
      </p:sp>
      <p:graphicFrame>
        <p:nvGraphicFramePr>
          <p:cNvPr id="2" name="Table 1"/>
          <p:cNvGraphicFramePr>
            <a:graphicFrameLocks noGrp="1"/>
          </p:cNvGraphicFramePr>
          <p:nvPr>
            <p:extLst>
              <p:ext uri="{D42A27DB-BD31-4B8C-83A1-F6EECF244321}">
                <p14:modId xmlns:p14="http://schemas.microsoft.com/office/powerpoint/2010/main" val="4053052007"/>
              </p:ext>
            </p:extLst>
          </p:nvPr>
        </p:nvGraphicFramePr>
        <p:xfrm>
          <a:off x="1028866" y="1212813"/>
          <a:ext cx="7207980" cy="3252647"/>
        </p:xfrm>
        <a:graphic>
          <a:graphicData uri="http://schemas.openxmlformats.org/drawingml/2006/table">
            <a:tbl>
              <a:tblPr firstRow="1" firstCol="1" bandRow="1">
                <a:tableStyleId>{AF8C5766-DF03-4FF4-8055-9879DEEE2968}</a:tableStyleId>
              </a:tblPr>
              <a:tblGrid>
                <a:gridCol w="2402660">
                  <a:extLst>
                    <a:ext uri="{9D8B030D-6E8A-4147-A177-3AD203B41FA5}">
                      <a16:colId xmlns:a16="http://schemas.microsoft.com/office/drawing/2014/main" val="1801706776"/>
                    </a:ext>
                  </a:extLst>
                </a:gridCol>
                <a:gridCol w="2402660">
                  <a:extLst>
                    <a:ext uri="{9D8B030D-6E8A-4147-A177-3AD203B41FA5}">
                      <a16:colId xmlns:a16="http://schemas.microsoft.com/office/drawing/2014/main" val="1715895239"/>
                    </a:ext>
                  </a:extLst>
                </a:gridCol>
                <a:gridCol w="2402660">
                  <a:extLst>
                    <a:ext uri="{9D8B030D-6E8A-4147-A177-3AD203B41FA5}">
                      <a16:colId xmlns:a16="http://schemas.microsoft.com/office/drawing/2014/main" val="3162185254"/>
                    </a:ext>
                  </a:extLst>
                </a:gridCol>
              </a:tblGrid>
              <a:tr h="391945">
                <a:tc>
                  <a:txBody>
                    <a:bodyPr/>
                    <a:lstStyle/>
                    <a:p>
                      <a:pPr marL="0" marR="0" indent="0" algn="l">
                        <a:lnSpc>
                          <a:spcPct val="110000"/>
                        </a:lnSpc>
                        <a:spcBef>
                          <a:spcPts val="600"/>
                        </a:spcBef>
                        <a:spcAft>
                          <a:spcPts val="0"/>
                        </a:spcAft>
                      </a:pPr>
                      <a:r>
                        <a:rPr lang="en-US" sz="1300" b="1">
                          <a:effectLst/>
                        </a:rPr>
                        <a:t>Module</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en-US" sz="1300" b="1">
                          <a:effectLst/>
                        </a:rPr>
                        <a:t>Thành phần</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en-US" sz="1300" b="1">
                          <a:effectLst/>
                        </a:rPr>
                        <a:t>Công nghệ sử dụng</a:t>
                      </a:r>
                      <a:endParaRPr lang="en-US" sz="1300" b="1">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57729478"/>
                  </a:ext>
                </a:extLst>
              </a:tr>
              <a:tr h="391945">
                <a:tc>
                  <a:txBody>
                    <a:bodyPr/>
                    <a:lstStyle/>
                    <a:p>
                      <a:pPr marL="0" marR="0" indent="0" algn="l">
                        <a:lnSpc>
                          <a:spcPct val="110000"/>
                        </a:lnSpc>
                        <a:spcBef>
                          <a:spcPts val="600"/>
                        </a:spcBef>
                        <a:spcAft>
                          <a:spcPts val="0"/>
                        </a:spcAft>
                      </a:pPr>
                      <a:r>
                        <a:rPr lang="en-US" sz="1300">
                          <a:effectLst/>
                        </a:rPr>
                        <a:t>Backend</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vi-VN" sz="1300">
                          <a:effectLst/>
                        </a:rPr>
                        <a:t>API, xử lý dữ liệu</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en-US" sz="1300">
                          <a:effectLst/>
                        </a:rPr>
                        <a:t>Laravel</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22650906"/>
                  </a:ext>
                </a:extLst>
              </a:tr>
              <a:tr h="554061">
                <a:tc>
                  <a:txBody>
                    <a:bodyPr/>
                    <a:lstStyle/>
                    <a:p>
                      <a:pPr marL="0" marR="0" indent="0" algn="l">
                        <a:lnSpc>
                          <a:spcPct val="110000"/>
                        </a:lnSpc>
                        <a:spcBef>
                          <a:spcPts val="600"/>
                        </a:spcBef>
                        <a:spcAft>
                          <a:spcPts val="0"/>
                        </a:spcAft>
                      </a:pPr>
                      <a:r>
                        <a:rPr lang="en-US" sz="1300">
                          <a:effectLst/>
                        </a:rPr>
                        <a:t>Frontend</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vi-VN" sz="1300">
                          <a:effectLst/>
                        </a:rPr>
                        <a:t>Giao diện người dùng, xử lý sự kiện</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en-US" sz="1300">
                          <a:effectLst/>
                        </a:rPr>
                        <a:t>Vue.js</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26026544"/>
                  </a:ext>
                </a:extLst>
              </a:tr>
              <a:tr h="554061">
                <a:tc>
                  <a:txBody>
                    <a:bodyPr/>
                    <a:lstStyle/>
                    <a:p>
                      <a:pPr marL="0" marR="0" indent="0" algn="l">
                        <a:lnSpc>
                          <a:spcPct val="110000"/>
                        </a:lnSpc>
                        <a:spcBef>
                          <a:spcPts val="600"/>
                        </a:spcBef>
                        <a:spcAft>
                          <a:spcPts val="0"/>
                        </a:spcAft>
                      </a:pPr>
                      <a:r>
                        <a:rPr lang="en-US" sz="1300">
                          <a:effectLst/>
                        </a:rPr>
                        <a:t>Cơ sở dữ liệu</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vi-VN" sz="1300">
                          <a:effectLst/>
                        </a:rPr>
                        <a:t>MySQL, bảng địa điểm và hình ảnh</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en-US" sz="1300">
                          <a:effectLst/>
                        </a:rPr>
                        <a:t>MySQL</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19733471"/>
                  </a:ext>
                </a:extLst>
              </a:tr>
              <a:tr h="414629">
                <a:tc>
                  <a:txBody>
                    <a:bodyPr/>
                    <a:lstStyle/>
                    <a:p>
                      <a:pPr marL="0" marR="0" indent="0" algn="l">
                        <a:lnSpc>
                          <a:spcPct val="110000"/>
                        </a:lnSpc>
                        <a:spcBef>
                          <a:spcPts val="600"/>
                        </a:spcBef>
                        <a:spcAft>
                          <a:spcPts val="0"/>
                        </a:spcAft>
                      </a:pPr>
                      <a:r>
                        <a:rPr lang="en-US" sz="1300">
                          <a:effectLst/>
                        </a:rPr>
                        <a:t>Bản đồ</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vi-VN" sz="1300">
                          <a:effectLst/>
                        </a:rPr>
                        <a:t>Hiển thị map, tọa độ địa điểm</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en-US" sz="1300">
                          <a:effectLst/>
                        </a:rPr>
                        <a:t>Leaflet</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45173833"/>
                  </a:ext>
                </a:extLst>
              </a:tr>
              <a:tr h="554061">
                <a:tc>
                  <a:txBody>
                    <a:bodyPr/>
                    <a:lstStyle/>
                    <a:p>
                      <a:pPr marL="0" marR="0" indent="0" algn="l">
                        <a:lnSpc>
                          <a:spcPct val="110000"/>
                        </a:lnSpc>
                        <a:spcBef>
                          <a:spcPts val="600"/>
                        </a:spcBef>
                        <a:spcAft>
                          <a:spcPts val="0"/>
                        </a:spcAft>
                      </a:pPr>
                      <a:r>
                        <a:rPr lang="en-US" sz="1300">
                          <a:effectLst/>
                        </a:rPr>
                        <a:t>Xử lý ảnh 360</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vi-VN" sz="1300">
                          <a:effectLst/>
                        </a:rPr>
                        <a:t>Component </a:t>
                      </a:r>
                      <a:r>
                        <a:rPr lang="en-US" sz="1300">
                          <a:effectLst/>
                        </a:rPr>
                        <a:t>Panorama to Cubemap</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vi-VN" sz="1300">
                          <a:effectLst/>
                        </a:rPr>
                        <a:t>Javascript </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69900861"/>
                  </a:ext>
                </a:extLst>
              </a:tr>
              <a:tr h="391945">
                <a:tc>
                  <a:txBody>
                    <a:bodyPr/>
                    <a:lstStyle/>
                    <a:p>
                      <a:pPr marL="0" marR="0" indent="0" algn="l">
                        <a:lnSpc>
                          <a:spcPct val="110000"/>
                        </a:lnSpc>
                        <a:spcBef>
                          <a:spcPts val="600"/>
                        </a:spcBef>
                        <a:spcAft>
                          <a:spcPts val="0"/>
                        </a:spcAft>
                      </a:pPr>
                      <a:r>
                        <a:rPr lang="en-US" sz="1300">
                          <a:effectLst/>
                        </a:rPr>
                        <a:t>Lưu trữ ảnh</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en-US" sz="1300">
                          <a:effectLst/>
                        </a:rPr>
                        <a:t>Lưu trữ ảnh các địa điểm</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0000"/>
                        </a:lnSpc>
                        <a:spcBef>
                          <a:spcPts val="600"/>
                        </a:spcBef>
                        <a:spcAft>
                          <a:spcPts val="0"/>
                        </a:spcAft>
                      </a:pPr>
                      <a:r>
                        <a:rPr lang="en-US" sz="1300">
                          <a:effectLst/>
                        </a:rPr>
                        <a:t>AWS S3</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91067111"/>
                  </a:ext>
                </a:extLst>
              </a:tr>
            </a:tbl>
          </a:graphicData>
        </a:graphic>
      </p:graphicFrame>
      <p:sp>
        <p:nvSpPr>
          <p:cNvPr id="4" name="Rectangle 3"/>
          <p:cNvSpPr/>
          <p:nvPr/>
        </p:nvSpPr>
        <p:spPr>
          <a:xfrm>
            <a:off x="1028866" y="688412"/>
            <a:ext cx="2003784" cy="338554"/>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a:r>
              <a:rPr lang="en-US" sz="1600"/>
              <a:t>Kiến trúc hệ thống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8" name="Google Shape;2489;p45">
            <a:extLst>
              <a:ext uri="{FF2B5EF4-FFF2-40B4-BE49-F238E27FC236}">
                <a16:creationId xmlns:a16="http://schemas.microsoft.com/office/drawing/2014/main" id="{06295B62-2BE8-6D37-839A-7E8F9B68A64A}"/>
              </a:ext>
            </a:extLst>
          </p:cNvPr>
          <p:cNvSpPr txBox="1">
            <a:spLocks/>
          </p:cNvSpPr>
          <p:nvPr/>
        </p:nvSpPr>
        <p:spPr>
          <a:xfrm>
            <a:off x="635116" y="0"/>
            <a:ext cx="7723500" cy="6056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9pPr>
          </a:lstStyle>
          <a:p>
            <a:pPr algn="ctr">
              <a:lnSpc>
                <a:spcPts val="6719"/>
              </a:lnSpc>
              <a:spcBef>
                <a:spcPts val="600"/>
              </a:spcBef>
              <a:spcAft>
                <a:spcPts val="600"/>
              </a:spcAft>
            </a:pPr>
            <a:r>
              <a:rPr lang="vi-VN">
                <a:solidFill>
                  <a:srgbClr val="003CA5"/>
                </a:solidFill>
                <a:latin typeface="Montserrat" panose="00000500000000000000" pitchFamily="2" charset="0"/>
                <a:cs typeface="Arial" panose="020B0604020202020204" pitchFamily="34" charset="0"/>
              </a:rPr>
              <a:t>0</a:t>
            </a:r>
            <a:r>
              <a:rPr lang="en-US">
                <a:solidFill>
                  <a:srgbClr val="003CA5"/>
                </a:solidFill>
                <a:latin typeface="Montserrat" panose="00000500000000000000" pitchFamily="2" charset="0"/>
                <a:cs typeface="Arial" panose="020B0604020202020204" pitchFamily="34" charset="0"/>
              </a:rPr>
              <a:t>3. Phân tích &amp; thiết kế hệ thống</a:t>
            </a:r>
          </a:p>
        </p:txBody>
      </p:sp>
      <p:sp>
        <p:nvSpPr>
          <p:cNvPr id="4" name="Rectangle 3"/>
          <p:cNvSpPr/>
          <p:nvPr/>
        </p:nvSpPr>
        <p:spPr>
          <a:xfrm>
            <a:off x="1028866" y="688412"/>
            <a:ext cx="2003784" cy="338554"/>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a:r>
              <a:rPr lang="en-US" sz="1600"/>
              <a:t>Yêu cầu chức năng</a:t>
            </a:r>
          </a:p>
        </p:txBody>
      </p:sp>
      <p:sp>
        <p:nvSpPr>
          <p:cNvPr id="3" name="Oval 2"/>
          <p:cNvSpPr/>
          <p:nvPr/>
        </p:nvSpPr>
        <p:spPr>
          <a:xfrm>
            <a:off x="512499" y="1365826"/>
            <a:ext cx="1789330" cy="677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Đăng nhập, đăng kí</a:t>
            </a:r>
          </a:p>
        </p:txBody>
      </p:sp>
      <p:sp>
        <p:nvSpPr>
          <p:cNvPr id="5" name="Flowchart: Off-page Connector 4"/>
          <p:cNvSpPr/>
          <p:nvPr/>
        </p:nvSpPr>
        <p:spPr>
          <a:xfrm>
            <a:off x="2733413" y="2615378"/>
            <a:ext cx="822302" cy="848616"/>
          </a:xfrm>
          <a:prstGeom prst="flowChartOffpage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Admin</a:t>
            </a:r>
          </a:p>
        </p:txBody>
      </p:sp>
      <p:sp>
        <p:nvSpPr>
          <p:cNvPr id="7" name="Flowchart: Off-page Connector 6"/>
          <p:cNvSpPr/>
          <p:nvPr/>
        </p:nvSpPr>
        <p:spPr>
          <a:xfrm>
            <a:off x="6401481" y="2408791"/>
            <a:ext cx="822302" cy="848616"/>
          </a:xfrm>
          <a:prstGeom prst="flowChartOffpage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Guess</a:t>
            </a:r>
          </a:p>
        </p:txBody>
      </p:sp>
      <p:sp>
        <p:nvSpPr>
          <p:cNvPr id="9" name="Oval 8"/>
          <p:cNvSpPr/>
          <p:nvPr/>
        </p:nvSpPr>
        <p:spPr>
          <a:xfrm>
            <a:off x="130910" y="2342184"/>
            <a:ext cx="1789330" cy="677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Quên mật khẩu</a:t>
            </a:r>
          </a:p>
        </p:txBody>
      </p:sp>
      <p:sp>
        <p:nvSpPr>
          <p:cNvPr id="10" name="Oval 9"/>
          <p:cNvSpPr/>
          <p:nvPr/>
        </p:nvSpPr>
        <p:spPr>
          <a:xfrm>
            <a:off x="219387" y="3306750"/>
            <a:ext cx="2245214" cy="677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Chỉnh sửa thông tin cá nhân</a:t>
            </a:r>
          </a:p>
        </p:txBody>
      </p:sp>
      <p:sp>
        <p:nvSpPr>
          <p:cNvPr id="11" name="Oval 10"/>
          <p:cNvSpPr/>
          <p:nvPr/>
        </p:nvSpPr>
        <p:spPr>
          <a:xfrm>
            <a:off x="2535143" y="1193095"/>
            <a:ext cx="2158599" cy="677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Quản lý và phân trang địa điểm</a:t>
            </a:r>
          </a:p>
        </p:txBody>
      </p:sp>
      <p:sp>
        <p:nvSpPr>
          <p:cNvPr id="12" name="Oval 11"/>
          <p:cNvSpPr/>
          <p:nvPr/>
        </p:nvSpPr>
        <p:spPr>
          <a:xfrm>
            <a:off x="3996031" y="1779229"/>
            <a:ext cx="2158599" cy="677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Tìm kiếm và sắp xếp địa điểm</a:t>
            </a:r>
          </a:p>
        </p:txBody>
      </p:sp>
      <p:sp>
        <p:nvSpPr>
          <p:cNvPr id="13" name="Oval 12"/>
          <p:cNvSpPr/>
          <p:nvPr/>
        </p:nvSpPr>
        <p:spPr>
          <a:xfrm>
            <a:off x="4379665" y="2615378"/>
            <a:ext cx="1789330" cy="677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Phân tách ảnh</a:t>
            </a:r>
          </a:p>
        </p:txBody>
      </p:sp>
      <p:sp>
        <p:nvSpPr>
          <p:cNvPr id="14" name="Oval 13"/>
          <p:cNvSpPr/>
          <p:nvPr/>
        </p:nvSpPr>
        <p:spPr>
          <a:xfrm>
            <a:off x="1437609" y="4089538"/>
            <a:ext cx="1771787" cy="677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Thêm mới địa điểm</a:t>
            </a:r>
          </a:p>
        </p:txBody>
      </p:sp>
      <p:sp>
        <p:nvSpPr>
          <p:cNvPr id="15" name="Oval 14"/>
          <p:cNvSpPr/>
          <p:nvPr/>
        </p:nvSpPr>
        <p:spPr>
          <a:xfrm>
            <a:off x="6624916" y="3930719"/>
            <a:ext cx="2158599" cy="677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Xem bản đồ và chọn địa điểm </a:t>
            </a:r>
          </a:p>
        </p:txBody>
      </p:sp>
      <p:sp>
        <p:nvSpPr>
          <p:cNvPr id="16" name="Oval 15"/>
          <p:cNvSpPr/>
          <p:nvPr/>
        </p:nvSpPr>
        <p:spPr>
          <a:xfrm>
            <a:off x="3256478" y="4188253"/>
            <a:ext cx="1789330" cy="677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Cập nhật địa điểm</a:t>
            </a:r>
          </a:p>
        </p:txBody>
      </p:sp>
      <p:sp>
        <p:nvSpPr>
          <p:cNvPr id="17" name="Oval 16"/>
          <p:cNvSpPr/>
          <p:nvPr/>
        </p:nvSpPr>
        <p:spPr>
          <a:xfrm>
            <a:off x="4496866" y="3510676"/>
            <a:ext cx="1919880" cy="677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Xóa một | nhiều địa điểm</a:t>
            </a:r>
          </a:p>
        </p:txBody>
      </p:sp>
      <p:sp>
        <p:nvSpPr>
          <p:cNvPr id="18" name="Oval 17"/>
          <p:cNvSpPr/>
          <p:nvPr/>
        </p:nvSpPr>
        <p:spPr>
          <a:xfrm>
            <a:off x="7535874" y="2545847"/>
            <a:ext cx="1645483" cy="677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Tìm kiếm địa điểm</a:t>
            </a:r>
          </a:p>
        </p:txBody>
      </p:sp>
      <p:sp>
        <p:nvSpPr>
          <p:cNvPr id="19" name="Oval 18"/>
          <p:cNvSpPr/>
          <p:nvPr/>
        </p:nvSpPr>
        <p:spPr>
          <a:xfrm>
            <a:off x="6144483" y="1086793"/>
            <a:ext cx="2158599" cy="677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Xem ảnh 360 của địa điểm</a:t>
            </a:r>
          </a:p>
        </p:txBody>
      </p:sp>
      <p:sp>
        <p:nvSpPr>
          <p:cNvPr id="20" name="Up Arrow 19"/>
          <p:cNvSpPr/>
          <p:nvPr/>
        </p:nvSpPr>
        <p:spPr>
          <a:xfrm>
            <a:off x="3032650" y="1870672"/>
            <a:ext cx="223828" cy="67517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1" name="Up Arrow 20"/>
          <p:cNvSpPr/>
          <p:nvPr/>
        </p:nvSpPr>
        <p:spPr>
          <a:xfrm rot="14168426">
            <a:off x="2262585" y="2819358"/>
            <a:ext cx="223828" cy="67517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2" name="Up Arrow 21"/>
          <p:cNvSpPr/>
          <p:nvPr/>
        </p:nvSpPr>
        <p:spPr>
          <a:xfrm rot="16200000">
            <a:off x="2228073" y="2357383"/>
            <a:ext cx="223828" cy="67517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3" name="Up Arrow 22"/>
          <p:cNvSpPr/>
          <p:nvPr/>
        </p:nvSpPr>
        <p:spPr>
          <a:xfrm rot="12230059">
            <a:off x="2748608" y="3439179"/>
            <a:ext cx="223828" cy="67517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4" name="Up Arrow 23"/>
          <p:cNvSpPr/>
          <p:nvPr/>
        </p:nvSpPr>
        <p:spPr>
          <a:xfrm rot="3199098">
            <a:off x="3764506" y="2197008"/>
            <a:ext cx="223828" cy="67517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5" name="Up Arrow 24"/>
          <p:cNvSpPr/>
          <p:nvPr/>
        </p:nvSpPr>
        <p:spPr>
          <a:xfrm rot="5400000">
            <a:off x="3884116" y="2624125"/>
            <a:ext cx="223828" cy="67517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6" name="Up Arrow 25"/>
          <p:cNvSpPr/>
          <p:nvPr/>
        </p:nvSpPr>
        <p:spPr>
          <a:xfrm rot="6434288">
            <a:off x="3831839" y="3158774"/>
            <a:ext cx="223828" cy="67517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7" name="Up Arrow 26"/>
          <p:cNvSpPr/>
          <p:nvPr/>
        </p:nvSpPr>
        <p:spPr>
          <a:xfrm rot="8006207">
            <a:off x="3446582" y="3459500"/>
            <a:ext cx="223828" cy="67517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8" name="Up Arrow 27"/>
          <p:cNvSpPr/>
          <p:nvPr/>
        </p:nvSpPr>
        <p:spPr>
          <a:xfrm rot="18212600">
            <a:off x="2407541" y="1961635"/>
            <a:ext cx="223828" cy="67517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9" name="Up Arrow 28"/>
          <p:cNvSpPr/>
          <p:nvPr/>
        </p:nvSpPr>
        <p:spPr>
          <a:xfrm rot="698385">
            <a:off x="6773976" y="1849044"/>
            <a:ext cx="223828" cy="458582"/>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0" name="Up Arrow 29"/>
          <p:cNvSpPr/>
          <p:nvPr/>
        </p:nvSpPr>
        <p:spPr>
          <a:xfrm rot="5669203">
            <a:off x="7378327" y="2347448"/>
            <a:ext cx="223828" cy="411700"/>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1" name="Up Arrow 30"/>
          <p:cNvSpPr/>
          <p:nvPr/>
        </p:nvSpPr>
        <p:spPr>
          <a:xfrm rot="10343162">
            <a:off x="7036687" y="3238537"/>
            <a:ext cx="223828" cy="67517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38037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8" name="Google Shape;2489;p45">
            <a:extLst>
              <a:ext uri="{FF2B5EF4-FFF2-40B4-BE49-F238E27FC236}">
                <a16:creationId xmlns:a16="http://schemas.microsoft.com/office/drawing/2014/main" id="{06295B62-2BE8-6D37-839A-7E8F9B68A64A}"/>
              </a:ext>
            </a:extLst>
          </p:cNvPr>
          <p:cNvSpPr txBox="1">
            <a:spLocks/>
          </p:cNvSpPr>
          <p:nvPr/>
        </p:nvSpPr>
        <p:spPr>
          <a:xfrm>
            <a:off x="635116" y="0"/>
            <a:ext cx="7723500" cy="6056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9pPr>
          </a:lstStyle>
          <a:p>
            <a:pPr algn="ctr">
              <a:lnSpc>
                <a:spcPts val="6719"/>
              </a:lnSpc>
              <a:spcBef>
                <a:spcPts val="600"/>
              </a:spcBef>
              <a:spcAft>
                <a:spcPts val="600"/>
              </a:spcAft>
            </a:pPr>
            <a:r>
              <a:rPr lang="vi-VN">
                <a:solidFill>
                  <a:srgbClr val="003CA5"/>
                </a:solidFill>
                <a:latin typeface="Montserrat" panose="00000500000000000000" pitchFamily="2" charset="0"/>
                <a:cs typeface="Arial" panose="020B0604020202020204" pitchFamily="34" charset="0"/>
              </a:rPr>
              <a:t>0</a:t>
            </a:r>
            <a:r>
              <a:rPr lang="en-US">
                <a:solidFill>
                  <a:srgbClr val="003CA5"/>
                </a:solidFill>
                <a:latin typeface="Montserrat" panose="00000500000000000000" pitchFamily="2" charset="0"/>
                <a:cs typeface="Arial" panose="020B0604020202020204" pitchFamily="34" charset="0"/>
              </a:rPr>
              <a:t>3. Phân tích &amp; thiết kế hệ thống</a:t>
            </a:r>
          </a:p>
        </p:txBody>
      </p:sp>
      <p:sp>
        <p:nvSpPr>
          <p:cNvPr id="4" name="Rectangle 3"/>
          <p:cNvSpPr/>
          <p:nvPr/>
        </p:nvSpPr>
        <p:spPr>
          <a:xfrm>
            <a:off x="449965" y="710498"/>
            <a:ext cx="1523560" cy="338554"/>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a:r>
              <a:rPr lang="en-US" sz="1600"/>
              <a:t>Cơ sở dữ liệu</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353497" y="625877"/>
            <a:ext cx="6120226" cy="4321557"/>
          </a:xfrm>
          <a:prstGeom prst="rect">
            <a:avLst/>
          </a:prstGeom>
          <a:noFill/>
          <a:ln>
            <a:noFill/>
          </a:ln>
        </p:spPr>
      </p:pic>
      <p:sp>
        <p:nvSpPr>
          <p:cNvPr id="3" name="TextBox 2"/>
          <p:cNvSpPr txBox="1"/>
          <p:nvPr/>
        </p:nvSpPr>
        <p:spPr>
          <a:xfrm>
            <a:off x="131568" y="1506458"/>
            <a:ext cx="2221929" cy="1384995"/>
          </a:xfrm>
          <a:prstGeom prst="rect">
            <a:avLst/>
          </a:prstGeom>
          <a:noFill/>
        </p:spPr>
        <p:txBody>
          <a:bodyPr wrap="square" rtlCol="0">
            <a:spAutoFit/>
          </a:bodyPr>
          <a:lstStyle/>
          <a:p>
            <a:pPr marL="285750" indent="-285750">
              <a:buFont typeface="Wingdings" panose="05000000000000000000" pitchFamily="2" charset="2"/>
              <a:buChar char="Ø"/>
            </a:pPr>
            <a:r>
              <a:rPr lang="en-US"/>
              <a:t>Bả</a:t>
            </a:r>
            <a:r>
              <a:rPr lang="vi-VN"/>
              <a:t>ng người dùng </a:t>
            </a:r>
            <a:r>
              <a:rPr lang="vi-VN" b="1"/>
              <a:t>“users”</a:t>
            </a:r>
            <a:endParaRPr lang="en-US" b="1"/>
          </a:p>
          <a:p>
            <a:pPr marL="285750" indent="-285750">
              <a:buFont typeface="Wingdings" panose="05000000000000000000" pitchFamily="2" charset="2"/>
              <a:buChar char="Ø"/>
            </a:pPr>
            <a:r>
              <a:rPr lang="en-US"/>
              <a:t>Bảng địa điểm </a:t>
            </a:r>
            <a:r>
              <a:rPr lang="en-US" b="1"/>
              <a:t>“maps”</a:t>
            </a:r>
          </a:p>
          <a:p>
            <a:pPr marL="285750" indent="-285750">
              <a:buFont typeface="Wingdings" panose="05000000000000000000" pitchFamily="2" charset="2"/>
              <a:buChar char="Ø"/>
            </a:pPr>
            <a:r>
              <a:rPr lang="en-US"/>
              <a:t>Bảng đặt lại mật khẩu </a:t>
            </a:r>
            <a:r>
              <a:rPr lang="en-US" b="1"/>
              <a:t>“password_resets”</a:t>
            </a:r>
          </a:p>
        </p:txBody>
      </p:sp>
    </p:spTree>
    <p:extLst>
      <p:ext uri="{BB962C8B-B14F-4D97-AF65-F5344CB8AC3E}">
        <p14:creationId xmlns:p14="http://schemas.microsoft.com/office/powerpoint/2010/main" val="1919592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8" name="Google Shape;2489;p45">
            <a:extLst>
              <a:ext uri="{FF2B5EF4-FFF2-40B4-BE49-F238E27FC236}">
                <a16:creationId xmlns:a16="http://schemas.microsoft.com/office/drawing/2014/main" id="{06295B62-2BE8-6D37-839A-7E8F9B68A64A}"/>
              </a:ext>
            </a:extLst>
          </p:cNvPr>
          <p:cNvSpPr txBox="1">
            <a:spLocks/>
          </p:cNvSpPr>
          <p:nvPr/>
        </p:nvSpPr>
        <p:spPr>
          <a:xfrm>
            <a:off x="635116" y="0"/>
            <a:ext cx="7723500" cy="6056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9pPr>
          </a:lstStyle>
          <a:p>
            <a:pPr algn="ctr">
              <a:lnSpc>
                <a:spcPts val="6719"/>
              </a:lnSpc>
              <a:spcBef>
                <a:spcPts val="600"/>
              </a:spcBef>
              <a:spcAft>
                <a:spcPts val="600"/>
              </a:spcAft>
            </a:pPr>
            <a:r>
              <a:rPr lang="vi-VN" dirty="0">
                <a:solidFill>
                  <a:srgbClr val="003CA5"/>
                </a:solidFill>
                <a:latin typeface="Montserrat" panose="00000500000000000000" pitchFamily="2" charset="0"/>
                <a:cs typeface="Arial" panose="020B0604020202020204" pitchFamily="34" charset="0"/>
              </a:rPr>
              <a:t>04</a:t>
            </a:r>
            <a:r>
              <a:rPr lang="en-US" dirty="0">
                <a:solidFill>
                  <a:srgbClr val="003CA5"/>
                </a:solidFill>
                <a:latin typeface="Montserrat" panose="00000500000000000000" pitchFamily="2" charset="0"/>
                <a:cs typeface="Arial" panose="020B0604020202020204" pitchFamily="34" charset="0"/>
              </a:rPr>
              <a:t>. </a:t>
            </a:r>
            <a:r>
              <a:rPr lang="en-US" dirty="0" err="1">
                <a:solidFill>
                  <a:srgbClr val="003CA5"/>
                </a:solidFill>
                <a:latin typeface="Montserrat" panose="00000500000000000000" pitchFamily="2" charset="0"/>
                <a:cs typeface="Arial" panose="020B0604020202020204" pitchFamily="34" charset="0"/>
              </a:rPr>
              <a:t>Xây</a:t>
            </a:r>
            <a:r>
              <a:rPr lang="en-US" dirty="0">
                <a:solidFill>
                  <a:srgbClr val="003CA5"/>
                </a:solidFill>
                <a:latin typeface="Montserrat" panose="00000500000000000000" pitchFamily="2" charset="0"/>
                <a:cs typeface="Arial" panose="020B0604020202020204" pitchFamily="34" charset="0"/>
              </a:rPr>
              <a:t> </a:t>
            </a:r>
            <a:r>
              <a:rPr lang="en-US" dirty="0" err="1">
                <a:solidFill>
                  <a:srgbClr val="003CA5"/>
                </a:solidFill>
                <a:latin typeface="Montserrat" panose="00000500000000000000" pitchFamily="2" charset="0"/>
                <a:cs typeface="Arial" panose="020B0604020202020204" pitchFamily="34" charset="0"/>
              </a:rPr>
              <a:t>dựng</a:t>
            </a:r>
            <a:r>
              <a:rPr lang="en-US" dirty="0">
                <a:solidFill>
                  <a:srgbClr val="003CA5"/>
                </a:solidFill>
                <a:latin typeface="Montserrat" panose="00000500000000000000" pitchFamily="2" charset="0"/>
                <a:cs typeface="Arial" panose="020B0604020202020204" pitchFamily="34" charset="0"/>
              </a:rPr>
              <a:t> </a:t>
            </a:r>
            <a:r>
              <a:rPr lang="en-US" dirty="0" err="1">
                <a:solidFill>
                  <a:srgbClr val="003CA5"/>
                </a:solidFill>
                <a:latin typeface="Montserrat" panose="00000500000000000000" pitchFamily="2" charset="0"/>
                <a:cs typeface="Arial" panose="020B0604020202020204" pitchFamily="34" charset="0"/>
              </a:rPr>
              <a:t>hệ</a:t>
            </a:r>
            <a:r>
              <a:rPr lang="en-US" dirty="0">
                <a:solidFill>
                  <a:srgbClr val="003CA5"/>
                </a:solidFill>
                <a:latin typeface="Montserrat" panose="00000500000000000000" pitchFamily="2" charset="0"/>
                <a:cs typeface="Arial" panose="020B0604020202020204" pitchFamily="34" charset="0"/>
              </a:rPr>
              <a:t> </a:t>
            </a:r>
            <a:r>
              <a:rPr lang="en-US" dirty="0" err="1">
                <a:solidFill>
                  <a:srgbClr val="003CA5"/>
                </a:solidFill>
                <a:latin typeface="Montserrat" panose="00000500000000000000" pitchFamily="2" charset="0"/>
                <a:cs typeface="Arial" panose="020B0604020202020204" pitchFamily="34" charset="0"/>
              </a:rPr>
              <a:t>thống</a:t>
            </a:r>
            <a:endParaRPr lang="en-US" dirty="0">
              <a:solidFill>
                <a:srgbClr val="003CA5"/>
              </a:solidFill>
              <a:latin typeface="Montserrat" panose="00000500000000000000" pitchFamily="2" charset="0"/>
              <a:cs typeface="Arial" panose="020B0604020202020204" pitchFamily="34" charset="0"/>
            </a:endParaRPr>
          </a:p>
        </p:txBody>
      </p:sp>
      <p:sp>
        <p:nvSpPr>
          <p:cNvPr id="4" name="Rectangle 3"/>
          <p:cNvSpPr/>
          <p:nvPr/>
        </p:nvSpPr>
        <p:spPr>
          <a:xfrm>
            <a:off x="449964" y="710498"/>
            <a:ext cx="2128775" cy="338554"/>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a:r>
              <a:rPr lang="en-US" sz="1600"/>
              <a:t>Thu thập dữ liệu</a:t>
            </a: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776966" y="1145056"/>
            <a:ext cx="5581650" cy="1143000"/>
          </a:xfrm>
          <a:prstGeom prst="rect">
            <a:avLst/>
          </a:prstGeom>
          <a:noFill/>
          <a:ln>
            <a:noFill/>
          </a:ln>
        </p:spPr>
      </p:pic>
      <p:pic>
        <p:nvPicPr>
          <p:cNvPr id="2" name="Picture 1"/>
          <p:cNvPicPr>
            <a:picLocks noChangeAspect="1"/>
          </p:cNvPicPr>
          <p:nvPr/>
        </p:nvPicPr>
        <p:blipFill>
          <a:blip r:embed="rId4"/>
          <a:stretch>
            <a:fillRect/>
          </a:stretch>
        </p:blipFill>
        <p:spPr>
          <a:xfrm>
            <a:off x="2776966" y="2362293"/>
            <a:ext cx="5592750" cy="2170236"/>
          </a:xfrm>
          <a:prstGeom prst="rect">
            <a:avLst/>
          </a:prstGeom>
        </p:spPr>
      </p:pic>
      <p:sp>
        <p:nvSpPr>
          <p:cNvPr id="7" name="TextBox 6"/>
          <p:cNvSpPr txBox="1"/>
          <p:nvPr/>
        </p:nvSpPr>
        <p:spPr>
          <a:xfrm>
            <a:off x="546009" y="1585399"/>
            <a:ext cx="2032730" cy="738664"/>
          </a:xfrm>
          <a:prstGeom prst="rect">
            <a:avLst/>
          </a:prstGeom>
          <a:noFill/>
        </p:spPr>
        <p:txBody>
          <a:bodyPr wrap="square" rtlCol="0">
            <a:spAutoFit/>
          </a:bodyPr>
          <a:lstStyle/>
          <a:p>
            <a:r>
              <a:rPr lang="en-US"/>
              <a:t>Sử dụng app Google Street View để thu thập hình ảnh địa điểm.</a:t>
            </a:r>
          </a:p>
        </p:txBody>
      </p:sp>
    </p:spTree>
    <p:extLst>
      <p:ext uri="{BB962C8B-B14F-4D97-AF65-F5344CB8AC3E}">
        <p14:creationId xmlns:p14="http://schemas.microsoft.com/office/powerpoint/2010/main" val="479294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8" name="Google Shape;2489;p45">
            <a:extLst>
              <a:ext uri="{FF2B5EF4-FFF2-40B4-BE49-F238E27FC236}">
                <a16:creationId xmlns:a16="http://schemas.microsoft.com/office/drawing/2014/main" id="{06295B62-2BE8-6D37-839A-7E8F9B68A64A}"/>
              </a:ext>
            </a:extLst>
          </p:cNvPr>
          <p:cNvSpPr txBox="1">
            <a:spLocks/>
          </p:cNvSpPr>
          <p:nvPr/>
        </p:nvSpPr>
        <p:spPr>
          <a:xfrm>
            <a:off x="635116" y="0"/>
            <a:ext cx="7723500" cy="6056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9pPr>
          </a:lstStyle>
          <a:p>
            <a:pPr algn="ctr">
              <a:lnSpc>
                <a:spcPts val="6719"/>
              </a:lnSpc>
              <a:spcBef>
                <a:spcPts val="600"/>
              </a:spcBef>
              <a:spcAft>
                <a:spcPts val="600"/>
              </a:spcAft>
            </a:pPr>
            <a:r>
              <a:rPr lang="vi-VN" dirty="0">
                <a:solidFill>
                  <a:srgbClr val="003CA5"/>
                </a:solidFill>
                <a:latin typeface="Montserrat" panose="00000500000000000000" pitchFamily="2" charset="0"/>
                <a:cs typeface="Arial" panose="020B0604020202020204" pitchFamily="34" charset="0"/>
              </a:rPr>
              <a:t>04</a:t>
            </a:r>
            <a:r>
              <a:rPr lang="en-US" dirty="0">
                <a:solidFill>
                  <a:srgbClr val="003CA5"/>
                </a:solidFill>
                <a:latin typeface="Montserrat" panose="00000500000000000000" pitchFamily="2" charset="0"/>
                <a:cs typeface="Arial" panose="020B0604020202020204" pitchFamily="34" charset="0"/>
              </a:rPr>
              <a:t>. </a:t>
            </a:r>
            <a:r>
              <a:rPr lang="en-US" dirty="0" err="1">
                <a:solidFill>
                  <a:srgbClr val="003CA5"/>
                </a:solidFill>
                <a:latin typeface="Montserrat" panose="00000500000000000000" pitchFamily="2" charset="0"/>
                <a:cs typeface="Arial" panose="020B0604020202020204" pitchFamily="34" charset="0"/>
              </a:rPr>
              <a:t>Xây</a:t>
            </a:r>
            <a:r>
              <a:rPr lang="en-US" dirty="0">
                <a:solidFill>
                  <a:srgbClr val="003CA5"/>
                </a:solidFill>
                <a:latin typeface="Montserrat" panose="00000500000000000000" pitchFamily="2" charset="0"/>
                <a:cs typeface="Arial" panose="020B0604020202020204" pitchFamily="34" charset="0"/>
              </a:rPr>
              <a:t> </a:t>
            </a:r>
            <a:r>
              <a:rPr lang="en-US" dirty="0" err="1">
                <a:solidFill>
                  <a:srgbClr val="003CA5"/>
                </a:solidFill>
                <a:latin typeface="Montserrat" panose="00000500000000000000" pitchFamily="2" charset="0"/>
                <a:cs typeface="Arial" panose="020B0604020202020204" pitchFamily="34" charset="0"/>
              </a:rPr>
              <a:t>dựng</a:t>
            </a:r>
            <a:r>
              <a:rPr lang="en-US" dirty="0">
                <a:solidFill>
                  <a:srgbClr val="003CA5"/>
                </a:solidFill>
                <a:latin typeface="Montserrat" panose="00000500000000000000" pitchFamily="2" charset="0"/>
                <a:cs typeface="Arial" panose="020B0604020202020204" pitchFamily="34" charset="0"/>
              </a:rPr>
              <a:t> </a:t>
            </a:r>
            <a:r>
              <a:rPr lang="en-US" dirty="0" err="1">
                <a:solidFill>
                  <a:srgbClr val="003CA5"/>
                </a:solidFill>
                <a:latin typeface="Montserrat" panose="00000500000000000000" pitchFamily="2" charset="0"/>
                <a:cs typeface="Arial" panose="020B0604020202020204" pitchFamily="34" charset="0"/>
              </a:rPr>
              <a:t>hệ</a:t>
            </a:r>
            <a:r>
              <a:rPr lang="en-US" dirty="0">
                <a:solidFill>
                  <a:srgbClr val="003CA5"/>
                </a:solidFill>
                <a:latin typeface="Montserrat" panose="00000500000000000000" pitchFamily="2" charset="0"/>
                <a:cs typeface="Arial" panose="020B0604020202020204" pitchFamily="34" charset="0"/>
              </a:rPr>
              <a:t> </a:t>
            </a:r>
            <a:r>
              <a:rPr lang="en-US" dirty="0" err="1">
                <a:solidFill>
                  <a:srgbClr val="003CA5"/>
                </a:solidFill>
                <a:latin typeface="Montserrat" panose="00000500000000000000" pitchFamily="2" charset="0"/>
                <a:cs typeface="Arial" panose="020B0604020202020204" pitchFamily="34" charset="0"/>
              </a:rPr>
              <a:t>thống</a:t>
            </a:r>
            <a:endParaRPr lang="en-US" dirty="0">
              <a:solidFill>
                <a:srgbClr val="003CA5"/>
              </a:solidFill>
              <a:latin typeface="Montserrat" panose="00000500000000000000" pitchFamily="2" charset="0"/>
              <a:cs typeface="Arial" panose="020B0604020202020204" pitchFamily="34" charset="0"/>
            </a:endParaRPr>
          </a:p>
        </p:txBody>
      </p:sp>
      <p:sp>
        <p:nvSpPr>
          <p:cNvPr id="4" name="Rectangle 3"/>
          <p:cNvSpPr/>
          <p:nvPr/>
        </p:nvSpPr>
        <p:spPr>
          <a:xfrm>
            <a:off x="449964" y="710498"/>
            <a:ext cx="2128775" cy="338554"/>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a:r>
              <a:rPr lang="en-US" sz="1600"/>
              <a:t>Tổng quan hệ thống</a:t>
            </a:r>
          </a:p>
        </p:txBody>
      </p:sp>
      <p:pic>
        <p:nvPicPr>
          <p:cNvPr id="3" name="Picture 2"/>
          <p:cNvPicPr>
            <a:picLocks noChangeAspect="1"/>
          </p:cNvPicPr>
          <p:nvPr/>
        </p:nvPicPr>
        <p:blipFill>
          <a:blip r:embed="rId3"/>
          <a:stretch>
            <a:fillRect/>
          </a:stretch>
        </p:blipFill>
        <p:spPr>
          <a:xfrm>
            <a:off x="756064" y="1298652"/>
            <a:ext cx="7481604" cy="3448608"/>
          </a:xfrm>
          <a:prstGeom prst="rect">
            <a:avLst/>
          </a:prstGeom>
        </p:spPr>
      </p:pic>
    </p:spTree>
    <p:extLst>
      <p:ext uri="{BB962C8B-B14F-4D97-AF65-F5344CB8AC3E}">
        <p14:creationId xmlns:p14="http://schemas.microsoft.com/office/powerpoint/2010/main" val="2643817930"/>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TotalTime>
  <Words>752</Words>
  <Application>Microsoft Office PowerPoint</Application>
  <PresentationFormat>On-screen Show (16:9)</PresentationFormat>
  <Paragraphs>97</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Times New Roman</vt:lpstr>
      <vt:lpstr>Montserrat</vt:lpstr>
      <vt:lpstr>Nunito Light</vt:lpstr>
      <vt:lpstr>DM Sans</vt:lpstr>
      <vt:lpstr>Barlow</vt:lpstr>
      <vt:lpstr>Arial</vt:lpstr>
      <vt:lpstr>Wingdings</vt:lpstr>
      <vt:lpstr>Outfit</vt:lpstr>
      <vt:lpstr>Management Consulting Toolkit by Slidesgo</vt:lpstr>
      <vt:lpstr>PowerPoint Presentation</vt:lpstr>
      <vt:lpstr>Table of contents</vt:lpstr>
      <vt:lpstr>PowerPoint Presentation</vt:lpstr>
      <vt:lpstr>02. Phát biểu bài toán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Mạnh Nguyễn Văn</dc:creator>
  <cp:lastModifiedBy>Nguyễn Văn Mạnh</cp:lastModifiedBy>
  <cp:revision>95</cp:revision>
  <dcterms:modified xsi:type="dcterms:W3CDTF">2024-06-06T14:23:10Z</dcterms:modified>
</cp:coreProperties>
</file>