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Fira Sans Condensed Light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PFpEWbNHtJEwBa5DUZp1Q7TR1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iraSansCondensedLight-bold.fntdata"/><Relationship Id="rId21" Type="http://schemas.openxmlformats.org/officeDocument/2006/relationships/font" Target="fonts/FiraSansCondensedLight-regular.fntdata"/><Relationship Id="rId24" Type="http://schemas.openxmlformats.org/officeDocument/2006/relationships/font" Target="fonts/FiraSansCondensedLight-boldItalic.fntdata"/><Relationship Id="rId23" Type="http://schemas.openxmlformats.org/officeDocument/2006/relationships/font" Target="fonts/FiraSansCondensed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" name="Google Shape;10;p18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" name="Google Shape;11;p18"/>
          <p:cNvSpPr txBox="1"/>
          <p:nvPr>
            <p:ph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4705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/>
        </p:txBody>
      </p:sp>
      <p:sp>
        <p:nvSpPr>
          <p:cNvPr id="14" name="Google Shape;14;p19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C34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i="0" sz="2800" u="none" cap="none" strike="noStrik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raspberrypi.com/softwar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title"/>
          </p:nvPr>
        </p:nvSpPr>
        <p:spPr>
          <a:xfrm>
            <a:off x="77972" y="588335"/>
            <a:ext cx="8542460" cy="245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vi-VN" sz="4000">
                <a:latin typeface="Arial"/>
                <a:ea typeface="Arial"/>
                <a:cs typeface="Arial"/>
                <a:sym typeface="Arial"/>
              </a:rPr>
              <a:t>Hệ thống điểm danh bằng nhận diện khuôn mặt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/>
          <p:nvPr>
            <p:ph idx="1" type="subTitle"/>
          </p:nvPr>
        </p:nvSpPr>
        <p:spPr>
          <a:xfrm>
            <a:off x="5646140" y="3304838"/>
            <a:ext cx="5227755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vi-VN" sz="1800"/>
              <a:t>Nguyễn Công Cường</a:t>
            </a:r>
            <a:endParaRPr sz="1800"/>
          </a:p>
        </p:txBody>
      </p:sp>
      <p:cxnSp>
        <p:nvCxnSpPr>
          <p:cNvPr id="26" name="Google Shape;26;p1"/>
          <p:cNvCxnSpPr/>
          <p:nvPr/>
        </p:nvCxnSpPr>
        <p:spPr>
          <a:xfrm flipH="1" rot="10800000">
            <a:off x="500117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812521" y="178868"/>
            <a:ext cx="751895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400"/>
              <a:t>Xây dựng API đăng nhập tài khoản cho nhân viên</a:t>
            </a:r>
            <a:endParaRPr sz="2400"/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725" y="900055"/>
            <a:ext cx="7399661" cy="38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812521" y="136006"/>
            <a:ext cx="751895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000"/>
              <a:t>Khi client gửi tài khoản + mật khẩu chính xác, API sẽ trả về thông tin của nhân viên</a:t>
            </a:r>
            <a:endParaRPr sz="2000"/>
          </a:p>
        </p:txBody>
      </p:sp>
      <p:pic>
        <p:nvPicPr>
          <p:cNvPr descr="Ảnh có chứa văn bản&#10;&#10;Mô tả được tạo tự động" id="90" name="Google Shape;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95" y="985759"/>
            <a:ext cx="6888434" cy="3921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71818" y="230093"/>
            <a:ext cx="751895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000"/>
              <a:t>Xây dựng API cập nhập thông tin nhân viên</a:t>
            </a:r>
            <a:endParaRPr sz="2000"/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755" y="939877"/>
            <a:ext cx="5539084" cy="387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686168" y="93340"/>
            <a:ext cx="751895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000"/>
              <a:t>Thông tin nhân viên sẽ được cập nhập qua phương thức PATCH từ Client</a:t>
            </a:r>
            <a:endParaRPr sz="2000"/>
          </a:p>
        </p:txBody>
      </p:sp>
      <p:pic>
        <p:nvPicPr>
          <p:cNvPr descr="Ảnh có chứa văn bản&#10;&#10;Mô tả được tạo tự động"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161" y="914400"/>
            <a:ext cx="6713615" cy="384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686168" y="93340"/>
            <a:ext cx="751895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000"/>
              <a:t>Một số API khác </a:t>
            </a:r>
            <a:endParaRPr sz="2000"/>
          </a:p>
        </p:txBody>
      </p:sp>
      <p:pic>
        <p:nvPicPr>
          <p:cNvPr descr="Ảnh có chứa văn bản&#10;&#10;Mô tả được tạo tự động"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49" y="848740"/>
            <a:ext cx="4277650" cy="2444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văn bản&#10;&#10;Mô tả được tạo tự động"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3698" y="995340"/>
            <a:ext cx="4128494" cy="2797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văn bản&#10;&#10;Mô tả được tạo tự động" id="110" name="Google Shape;1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350" y="3578667"/>
            <a:ext cx="4277650" cy="136248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4931423" y="4148160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Staff, Get List Staff, Del Staff, …</a:t>
            </a:r>
            <a:endParaRPr b="0" i="0" sz="20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520744" y="479103"/>
            <a:ext cx="751895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400"/>
              <a:t>Tài liệu tham khảo:</a:t>
            </a:r>
            <a:endParaRPr sz="2400"/>
          </a:p>
        </p:txBody>
      </p:sp>
      <p:sp>
        <p:nvSpPr>
          <p:cNvPr id="117" name="Google Shape;117;p15"/>
          <p:cNvSpPr txBox="1"/>
          <p:nvPr/>
        </p:nvSpPr>
        <p:spPr>
          <a:xfrm>
            <a:off x="1245247" y="1704997"/>
            <a:ext cx="606995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24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www.raspberrypi.com/software/</a:t>
            </a:r>
            <a:endParaRPr b="0" i="0" sz="2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chat.openai.com</a:t>
            </a:r>
            <a:endParaRPr b="0" i="0" sz="2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2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www.django-rest-framework.org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7972" y="588335"/>
            <a:ext cx="8542460" cy="245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vi-VN" sz="4000">
                <a:latin typeface="Arial"/>
                <a:ea typeface="Arial"/>
                <a:cs typeface="Arial"/>
                <a:sym typeface="Arial"/>
              </a:rPr>
              <a:t>Thank for watching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flipH="1" rot="10800000">
            <a:off x="500117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77972" y="588335"/>
            <a:ext cx="8542460" cy="245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vi-VN" sz="4000">
                <a:latin typeface="Arial"/>
                <a:ea typeface="Arial"/>
                <a:cs typeface="Arial"/>
                <a:sym typeface="Arial"/>
              </a:rPr>
              <a:t>Cài đặt phần cứng Raspberry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7057962" y="3273594"/>
            <a:ext cx="5227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vi-VN" sz="2400"/>
              <a:t>Phần 1</a:t>
            </a:r>
            <a:endParaRPr sz="2400"/>
          </a:p>
        </p:txBody>
      </p:sp>
      <p:cxnSp>
        <p:nvCxnSpPr>
          <p:cNvPr id="33" name="Google Shape;33;p2"/>
          <p:cNvCxnSpPr/>
          <p:nvPr/>
        </p:nvCxnSpPr>
        <p:spPr>
          <a:xfrm flipH="1" rot="10800000">
            <a:off x="500117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199103" y="327687"/>
            <a:ext cx="882690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400">
                <a:solidFill>
                  <a:srgbClr val="F3F3F3"/>
                </a:solidFill>
              </a:rPr>
              <a:t>Cài đặt hệ điều hành cho Raspberry: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1079357" y="1068251"/>
            <a:ext cx="7336673" cy="3006997"/>
          </a:xfrm>
          <a:prstGeom prst="rect">
            <a:avLst/>
          </a:prstGeom>
          <a:solidFill>
            <a:srgbClr val="0C343D">
              <a:alpha val="56470"/>
            </a:srgbClr>
          </a:solidFill>
          <a:ln>
            <a:noFill/>
          </a:ln>
        </p:spPr>
        <p:txBody>
          <a:bodyPr anchorCtr="0" anchor="t" bIns="91425" lIns="234000" spcFirstLastPara="1" rIns="234000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sz="2400"/>
              <a:t>Các thiết bị phần cứng cần thiết: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Light"/>
              <a:buChar char="-"/>
            </a:pPr>
            <a:r>
              <a:rPr lang="vi-VN" sz="2400"/>
              <a:t>- Màn hình máy tính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Light"/>
              <a:buChar char="-"/>
            </a:pPr>
            <a:r>
              <a:rPr lang="vi-VN" sz="2400"/>
              <a:t>- Bàn phím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Light"/>
              <a:buChar char="-"/>
            </a:pPr>
            <a:r>
              <a:rPr lang="vi-VN" sz="2400"/>
              <a:t>- Raspberry pi 3 model 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Light"/>
              <a:buChar char="-"/>
            </a:pPr>
            <a:r>
              <a:rPr lang="vi-VN" sz="2400"/>
              <a:t>- Thẻ nhớ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Light"/>
              <a:buChar char="-"/>
            </a:pPr>
            <a:r>
              <a:rPr lang="vi-VN" sz="2400"/>
              <a:t>- Đầu đọc thẻ nhớ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Light"/>
              <a:buChar char="-"/>
            </a:pPr>
            <a:r>
              <a:rPr lang="vi-VN" sz="2400"/>
              <a:t>- Các dây nối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Light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637598" y="2760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400">
                <a:solidFill>
                  <a:srgbClr val="F3F3F3"/>
                </a:solidFill>
              </a:rPr>
              <a:t>Cài đặt hệ điều hành cho Raspberry: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473541" y="848767"/>
            <a:ext cx="8527128" cy="4018865"/>
          </a:xfrm>
          <a:prstGeom prst="rect">
            <a:avLst/>
          </a:prstGeom>
          <a:solidFill>
            <a:srgbClr val="0C343D">
              <a:alpha val="56470"/>
            </a:srgbClr>
          </a:solidFill>
          <a:ln>
            <a:noFill/>
          </a:ln>
        </p:spPr>
        <p:txBody>
          <a:bodyPr anchorCtr="0" anchor="t" bIns="91425" lIns="234000" spcFirstLastPara="1" rIns="234000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sz="2400"/>
              <a:t>Chương trình cài đặt hệ điều hành Raspberry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sz="2400"/>
              <a:t>	</a:t>
            </a:r>
            <a:endParaRPr/>
          </a:p>
        </p:txBody>
      </p:sp>
      <p:pic>
        <p:nvPicPr>
          <p:cNvPr id="46" name="Google Shape;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296" y="1592826"/>
            <a:ext cx="6975383" cy="294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644473" y="28981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400">
                <a:solidFill>
                  <a:srgbClr val="F3F3F3"/>
                </a:solidFill>
              </a:rPr>
              <a:t>Cài đặt hệ điều hành cho Raspberry:</a:t>
            </a:r>
            <a:endParaRPr sz="2400"/>
          </a:p>
        </p:txBody>
      </p:sp>
      <p:sp>
        <p:nvSpPr>
          <p:cNvPr id="52" name="Google Shape;52;p5"/>
          <p:cNvSpPr txBox="1"/>
          <p:nvPr/>
        </p:nvSpPr>
        <p:spPr>
          <a:xfrm>
            <a:off x="473541" y="885638"/>
            <a:ext cx="8527128" cy="4018865"/>
          </a:xfrm>
          <a:prstGeom prst="rect">
            <a:avLst/>
          </a:prstGeom>
          <a:solidFill>
            <a:srgbClr val="0C343D">
              <a:alpha val="56470"/>
            </a:srgbClr>
          </a:solidFill>
          <a:ln>
            <a:noFill/>
          </a:ln>
        </p:spPr>
        <p:txBody>
          <a:bodyPr anchorCtr="0" anchor="t" bIns="91425" lIns="234000" spcFirstLastPara="1" rIns="234000" wrap="square" tIns="23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None/>
            </a:pPr>
            <a:r>
              <a:rPr b="0" i="0" lang="vi-VN" sz="24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Import hệ điều hành vào thẻ nhớ thông qua đầu đọc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None/>
            </a:pPr>
            <a:r>
              <a:rPr b="0" i="0" lang="vi-VN" sz="2400" u="none" cap="none" strike="noStrik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8834" y="1952235"/>
            <a:ext cx="4232798" cy="280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892648" y="1606887"/>
            <a:ext cx="36793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000"/>
              <a:t>Kết quả quá của quá trình cài đặt</a:t>
            </a:r>
            <a:endParaRPr sz="2000"/>
          </a:p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3471" y="292898"/>
            <a:ext cx="3355191" cy="4462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77972" y="588335"/>
            <a:ext cx="8542460" cy="245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vi-VN" sz="4000">
                <a:latin typeface="Arial"/>
                <a:ea typeface="Arial"/>
                <a:cs typeface="Arial"/>
                <a:sym typeface="Arial"/>
              </a:rPr>
              <a:t>Triển khai các API cho front-end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6006554" y="3179691"/>
            <a:ext cx="5227755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vi-VN" sz="3200"/>
              <a:t>Phần 2</a:t>
            </a:r>
            <a:endParaRPr sz="3200"/>
          </a:p>
        </p:txBody>
      </p:sp>
      <p:cxnSp>
        <p:nvCxnSpPr>
          <p:cNvPr id="66" name="Google Shape;66;p7"/>
          <p:cNvCxnSpPr/>
          <p:nvPr/>
        </p:nvCxnSpPr>
        <p:spPr>
          <a:xfrm flipH="1" rot="10800000">
            <a:off x="500117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199704" y="236018"/>
            <a:ext cx="849423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400"/>
              <a:t>Bổ sung thêm một vài trường vào bảng Nhân viên</a:t>
            </a:r>
            <a:endParaRPr sz="2400"/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001" y="935883"/>
            <a:ext cx="5194256" cy="385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1082117" y="350318"/>
            <a:ext cx="697976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2400"/>
              <a:t>Xây dựng thêm bảng chứa các Encode của mỗi nhân viên</a:t>
            </a:r>
            <a:endParaRPr sz="2400"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059" y="1749648"/>
            <a:ext cx="5502117" cy="218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Mạnh Nguyễn Văn</dc:creator>
</cp:coreProperties>
</file>