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1"/>
  </p:notesMasterIdLst>
  <p:sldIdLst>
    <p:sldId id="312" r:id="rId2"/>
    <p:sldId id="300" r:id="rId3"/>
    <p:sldId id="258" r:id="rId4"/>
    <p:sldId id="302" r:id="rId5"/>
    <p:sldId id="304" r:id="rId6"/>
    <p:sldId id="313" r:id="rId7"/>
    <p:sldId id="314" r:id="rId8"/>
    <p:sldId id="306" r:id="rId9"/>
    <p:sldId id="316" r:id="rId10"/>
    <p:sldId id="317" r:id="rId11"/>
    <p:sldId id="318" r:id="rId12"/>
    <p:sldId id="319" r:id="rId13"/>
    <p:sldId id="320" r:id="rId14"/>
    <p:sldId id="325" r:id="rId15"/>
    <p:sldId id="323" r:id="rId16"/>
    <p:sldId id="322" r:id="rId17"/>
    <p:sldId id="321" r:id="rId18"/>
    <p:sldId id="324" r:id="rId19"/>
    <p:sldId id="299" r:id="rId20"/>
  </p:sldIdLst>
  <p:sldSz cx="12192000" cy="6858000"/>
  <p:notesSz cx="6858000" cy="9144000"/>
  <p:embeddedFontLst>
    <p:embeddedFont>
      <p:font typeface="Cabin" panose="020B0604020202020204" charset="0"/>
      <p:bold r:id="rId22"/>
      <p:boldItalic r:id="rId23"/>
    </p:embeddedFont>
    <p:embeddedFont>
      <p:font typeface="Calibri" panose="020F050202020403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37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152EB7-8694-47CE-821F-B5EE320B88DA}">
  <a:tblStyle styleId="{15152EB7-8694-47CE-821F-B5EE320B88D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508" autoAdjust="0"/>
  </p:normalViewPr>
  <p:slideViewPr>
    <p:cSldViewPr snapToGrid="0">
      <p:cViewPr>
        <p:scale>
          <a:sx n="75" d="100"/>
          <a:sy n="75" d="100"/>
        </p:scale>
        <p:origin x="787" y="365"/>
      </p:cViewPr>
      <p:guideLst>
        <p:guide orient="horz" pos="2376"/>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6760281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78" name="Google Shape;7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17242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8" name="Google Shape;30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3682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7052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895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33972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5814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16" name="Google Shape;31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174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3799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ver slide layout">
  <p:cSld name="Cover slide layout">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11" name="Google Shape;11;p2"/>
          <p:cNvSpPr/>
          <p:nvPr/>
        </p:nvSpPr>
        <p:spPr>
          <a:xfrm>
            <a:off x="0" y="0"/>
            <a:ext cx="12192000" cy="6858000"/>
          </a:xfrm>
          <a:prstGeom prst="rect">
            <a:avLst/>
          </a:prstGeom>
          <a:solidFill>
            <a:schemeClr val="accent1">
              <a:alpha val="5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 name="Google Shape;12;p2"/>
          <p:cNvSpPr/>
          <p:nvPr/>
        </p:nvSpPr>
        <p:spPr>
          <a:xfrm>
            <a:off x="8301789" y="-866274"/>
            <a:ext cx="4066673" cy="4066673"/>
          </a:xfrm>
          <a:prstGeom prst="arc">
            <a:avLst>
              <a:gd name="adj1" fmla="val 1409913"/>
              <a:gd name="adj2" fmla="val 12880072"/>
            </a:avLst>
          </a:prstGeom>
          <a:noFill/>
          <a:ln w="1905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dk1"/>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Contents slide layout">
  <p:cSld name="3_Contents slide layout">
    <p:bg>
      <p:bgPr>
        <a:solidFill>
          <a:schemeClr val="lt1"/>
        </a:solidFill>
        <a:effectLst/>
      </p:bgPr>
    </p:bg>
    <p:spTree>
      <p:nvGrpSpPr>
        <p:cNvPr id="1" name="Shape 62"/>
        <p:cNvGrpSpPr/>
        <p:nvPr/>
      </p:nvGrpSpPr>
      <p:grpSpPr>
        <a:xfrm>
          <a:off x="0" y="0"/>
          <a:ext cx="0" cy="0"/>
          <a:chOff x="0" y="0"/>
          <a:chExt cx="0" cy="0"/>
        </a:xfrm>
      </p:grpSpPr>
      <p:sp>
        <p:nvSpPr>
          <p:cNvPr id="63" name="Google Shape;63;p18"/>
          <p:cNvSpPr>
            <a:spLocks noGrp="1"/>
          </p:cNvSpPr>
          <p:nvPr>
            <p:ph type="pic" idx="2"/>
          </p:nvPr>
        </p:nvSpPr>
        <p:spPr>
          <a:xfrm>
            <a:off x="0" y="0"/>
            <a:ext cx="12192000" cy="2664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4" name="Google Shape;64;p18"/>
          <p:cNvSpPr>
            <a:spLocks noGrp="1"/>
          </p:cNvSpPr>
          <p:nvPr>
            <p:ph type="pic" idx="3"/>
          </p:nvPr>
        </p:nvSpPr>
        <p:spPr>
          <a:xfrm>
            <a:off x="1032695" y="1988366"/>
            <a:ext cx="2444297" cy="2444297"/>
          </a:xfrm>
          <a:prstGeom prst="ellipse">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bg>
      <p:bgPr>
        <a:solidFill>
          <a:schemeClr val="lt1"/>
        </a:solidFill>
        <a:effectLst/>
      </p:bgPr>
    </p:bg>
    <p:spTree>
      <p:nvGrpSpPr>
        <p:cNvPr id="1" name="Shape 65"/>
        <p:cNvGrpSpPr/>
        <p:nvPr/>
      </p:nvGrpSpPr>
      <p:grpSpPr>
        <a:xfrm>
          <a:off x="0" y="0"/>
          <a:ext cx="0" cy="0"/>
          <a:chOff x="0" y="0"/>
          <a:chExt cx="0" cy="0"/>
        </a:xfrm>
      </p:grpSpPr>
      <p:sp>
        <p:nvSpPr>
          <p:cNvPr id="66" name="Google Shape;66;p19"/>
          <p:cNvSpPr>
            <a:spLocks noGrp="1"/>
          </p:cNvSpPr>
          <p:nvPr>
            <p:ph type="pic" idx="2"/>
          </p:nvPr>
        </p:nvSpPr>
        <p:spPr>
          <a:xfrm>
            <a:off x="0" y="0"/>
            <a:ext cx="12192000"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bg>
      <p:bgPr>
        <a:solidFill>
          <a:schemeClr val="lt1"/>
        </a:solidFill>
        <a:effectLst/>
      </p:bgPr>
    </p:bg>
    <p:spTree>
      <p:nvGrpSpPr>
        <p:cNvPr id="1" name="Shape 67"/>
        <p:cNvGrpSpPr/>
        <p:nvPr/>
      </p:nvGrpSpPr>
      <p:grpSpPr>
        <a:xfrm>
          <a:off x="0" y="0"/>
          <a:ext cx="0" cy="0"/>
          <a:chOff x="0" y="0"/>
          <a:chExt cx="0" cy="0"/>
        </a:xfrm>
      </p:grpSpPr>
      <p:sp>
        <p:nvSpPr>
          <p:cNvPr id="68" name="Google Shape;68;p20"/>
          <p:cNvSpPr>
            <a:spLocks noGrp="1"/>
          </p:cNvSpPr>
          <p:nvPr>
            <p:ph type="pic" idx="2"/>
          </p:nvPr>
        </p:nvSpPr>
        <p:spPr>
          <a:xfrm>
            <a:off x="7266709" y="529965"/>
            <a:ext cx="4925290" cy="579807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69" name="Google Shape;69;p20"/>
          <p:cNvSpPr>
            <a:spLocks noGrp="1"/>
          </p:cNvSpPr>
          <p:nvPr>
            <p:ph type="pic" idx="3"/>
          </p:nvPr>
        </p:nvSpPr>
        <p:spPr>
          <a:xfrm>
            <a:off x="4525108" y="2105085"/>
            <a:ext cx="4925290" cy="2647831"/>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bg>
      <p:bgPr>
        <a:solidFill>
          <a:schemeClr val="lt1"/>
        </a:solidFill>
        <a:effectLst/>
      </p:bgPr>
    </p:bg>
    <p:spTree>
      <p:nvGrpSpPr>
        <p:cNvPr id="1" name="Shape 70"/>
        <p:cNvGrpSpPr/>
        <p:nvPr/>
      </p:nvGrpSpPr>
      <p:grpSpPr>
        <a:xfrm>
          <a:off x="0" y="0"/>
          <a:ext cx="0" cy="0"/>
          <a:chOff x="0" y="0"/>
          <a:chExt cx="0" cy="0"/>
        </a:xfrm>
      </p:grpSpPr>
      <p:sp>
        <p:nvSpPr>
          <p:cNvPr id="71" name="Google Shape;71;p21"/>
          <p:cNvSpPr>
            <a:spLocks noGrp="1"/>
          </p:cNvSpPr>
          <p:nvPr>
            <p:ph type="pic" idx="2"/>
          </p:nvPr>
        </p:nvSpPr>
        <p:spPr>
          <a:xfrm>
            <a:off x="1160586" y="0"/>
            <a:ext cx="4853352" cy="68580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4_Contents slide layout">
  <p:cSld name="4_Contents slide layout">
    <p:bg>
      <p:bgPr>
        <a:solidFill>
          <a:schemeClr val="lt1"/>
        </a:solidFill>
        <a:effectLst/>
      </p:bgPr>
    </p:bg>
    <p:spTree>
      <p:nvGrpSpPr>
        <p:cNvPr id="1" name="Shape 72"/>
        <p:cNvGrpSpPr/>
        <p:nvPr/>
      </p:nvGrpSpPr>
      <p:grpSpPr>
        <a:xfrm>
          <a:off x="0" y="0"/>
          <a:ext cx="0" cy="0"/>
          <a:chOff x="0" y="0"/>
          <a:chExt cx="0" cy="0"/>
        </a:xfrm>
      </p:grpSpPr>
      <p:sp>
        <p:nvSpPr>
          <p:cNvPr id="73" name="Google Shape;73;p22"/>
          <p:cNvSpPr>
            <a:spLocks noGrp="1"/>
          </p:cNvSpPr>
          <p:nvPr>
            <p:ph type="pic" idx="2"/>
          </p:nvPr>
        </p:nvSpPr>
        <p:spPr>
          <a:xfrm>
            <a:off x="5847486" y="342900"/>
            <a:ext cx="5926499" cy="617220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rgbClr val="3F3F3F"/>
              </a:buClr>
              <a:buSzPts val="1200"/>
              <a:buFont typeface="Arial"/>
              <a:buNone/>
              <a:defRPr sz="1200" b="0" i="0" u="none" strike="noStrike" cap="none">
                <a:solidFill>
                  <a:srgbClr val="3F3F3F"/>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End slide layout">
  <p:cSld name="End slide layout">
    <p:bg>
      <p:bgPr>
        <a:blipFill>
          <a:blip r:embed="rId2">
            <a:alphaModFix/>
          </a:blip>
          <a:stretch>
            <a:fillRect/>
          </a:stretch>
        </a:blipFill>
        <a:effectLst/>
      </p:bgPr>
    </p:bg>
    <p:spTree>
      <p:nvGrpSpPr>
        <p:cNvPr id="1" name="Shape 7"/>
        <p:cNvGrpSpPr/>
        <p:nvPr/>
      </p:nvGrpSpPr>
      <p:grpSpPr>
        <a:xfrm>
          <a:off x="0" y="0"/>
          <a:ext cx="0" cy="0"/>
          <a:chOff x="0" y="0"/>
          <a:chExt cx="0" cy="0"/>
        </a:xfrm>
      </p:grpSpPr>
    </p:spTree>
    <p:extLst>
      <p:ext uri="{BB962C8B-B14F-4D97-AF65-F5344CB8AC3E}">
        <p14:creationId xmlns:p14="http://schemas.microsoft.com/office/powerpoint/2010/main" val="1589033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bg>
      <p:bgPr>
        <a:solidFill>
          <a:schemeClr val="lt1"/>
        </a:solidFill>
        <a:effectLst/>
      </p:bgPr>
    </p:bg>
    <p:spTree>
      <p:nvGrpSpPr>
        <p:cNvPr id="1" name="Shape 13"/>
        <p:cNvGrpSpPr/>
        <p:nvPr/>
      </p:nvGrpSpPr>
      <p:grpSpPr>
        <a:xfrm>
          <a:off x="0" y="0"/>
          <a:ext cx="0" cy="0"/>
          <a:chOff x="0" y="0"/>
          <a:chExt cx="0" cy="0"/>
        </a:xfrm>
      </p:grpSpPr>
      <p:sp>
        <p:nvSpPr>
          <p:cNvPr id="14" name="Google Shape;14;p3"/>
          <p:cNvSpPr txBox="1">
            <a:spLocks noGrp="1"/>
          </p:cNvSpPr>
          <p:nvPr>
            <p:ph type="body" idx="1"/>
          </p:nvPr>
        </p:nvSpPr>
        <p:spPr>
          <a:xfrm>
            <a:off x="1" y="339509"/>
            <a:ext cx="12192000" cy="79260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5" name="Google Shape;15;p3"/>
          <p:cNvSpPr/>
          <p:nvPr/>
        </p:nvSpPr>
        <p:spPr>
          <a:xfrm>
            <a:off x="323530" y="6357257"/>
            <a:ext cx="11868470" cy="339634"/>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6" name="Google Shape;16;p3"/>
          <p:cNvSpPr/>
          <p:nvPr/>
        </p:nvSpPr>
        <p:spPr>
          <a:xfrm>
            <a:off x="323530" y="6349287"/>
            <a:ext cx="565116" cy="347603"/>
          </a:xfrm>
          <a:custGeom>
            <a:avLst/>
            <a:gdLst/>
            <a:ahLst/>
            <a:cxnLst/>
            <a:rect l="l" t="t" r="r" b="b"/>
            <a:pathLst>
              <a:path w="5086770" h="3128874" extrusionOk="0">
                <a:moveTo>
                  <a:pt x="5086770" y="1174706"/>
                </a:moveTo>
                <a:lnTo>
                  <a:pt x="5086770" y="1184663"/>
                </a:lnTo>
                <a:lnTo>
                  <a:pt x="5079830" y="1185820"/>
                </a:lnTo>
                <a:cubicBezTo>
                  <a:pt x="5079829" y="1184277"/>
                  <a:pt x="5078289" y="1184277"/>
                  <a:pt x="5078289" y="1182737"/>
                </a:cubicBezTo>
                <a:lnTo>
                  <a:pt x="5078289" y="1179654"/>
                </a:lnTo>
                <a:close/>
                <a:moveTo>
                  <a:pt x="1690658" y="810655"/>
                </a:moveTo>
                <a:lnTo>
                  <a:pt x="1349061" y="1934928"/>
                </a:lnTo>
                <a:lnTo>
                  <a:pt x="2035854" y="1934928"/>
                </a:lnTo>
                <a:close/>
                <a:moveTo>
                  <a:pt x="3765314" y="0"/>
                </a:moveTo>
                <a:lnTo>
                  <a:pt x="4465138" y="0"/>
                </a:lnTo>
                <a:lnTo>
                  <a:pt x="4675955" y="0"/>
                </a:lnTo>
                <a:lnTo>
                  <a:pt x="4659036" y="34412"/>
                </a:lnTo>
                <a:cubicBezTo>
                  <a:pt x="4655952" y="37496"/>
                  <a:pt x="4652870" y="40578"/>
                  <a:pt x="4651327" y="45203"/>
                </a:cubicBezTo>
                <a:cubicBezTo>
                  <a:pt x="4649787" y="48285"/>
                  <a:pt x="4649788" y="49827"/>
                  <a:pt x="4648245" y="51368"/>
                </a:cubicBezTo>
                <a:cubicBezTo>
                  <a:pt x="4632831" y="72947"/>
                  <a:pt x="4528018" y="224002"/>
                  <a:pt x="4483319" y="361184"/>
                </a:cubicBezTo>
                <a:cubicBezTo>
                  <a:pt x="4481777" y="365808"/>
                  <a:pt x="4480236" y="368891"/>
                  <a:pt x="4480236" y="373515"/>
                </a:cubicBezTo>
                <a:cubicBezTo>
                  <a:pt x="4478694" y="381223"/>
                  <a:pt x="4475612" y="390471"/>
                  <a:pt x="4474071" y="398176"/>
                </a:cubicBezTo>
                <a:cubicBezTo>
                  <a:pt x="4466362" y="432087"/>
                  <a:pt x="4458657" y="465997"/>
                  <a:pt x="4450950" y="498367"/>
                </a:cubicBezTo>
                <a:cubicBezTo>
                  <a:pt x="4444783" y="506073"/>
                  <a:pt x="4440160" y="516863"/>
                  <a:pt x="4440161" y="527652"/>
                </a:cubicBezTo>
                <a:cubicBezTo>
                  <a:pt x="4440160" y="532277"/>
                  <a:pt x="4440160" y="535360"/>
                  <a:pt x="4441700" y="539983"/>
                </a:cubicBezTo>
                <a:cubicBezTo>
                  <a:pt x="4440161" y="547691"/>
                  <a:pt x="4438618" y="555397"/>
                  <a:pt x="4437078" y="561562"/>
                </a:cubicBezTo>
                <a:cubicBezTo>
                  <a:pt x="4435535" y="566187"/>
                  <a:pt x="4433995" y="570810"/>
                  <a:pt x="4433995" y="576976"/>
                </a:cubicBezTo>
                <a:cubicBezTo>
                  <a:pt x="4433995" y="576976"/>
                  <a:pt x="4433994" y="578519"/>
                  <a:pt x="4433994" y="578519"/>
                </a:cubicBezTo>
                <a:cubicBezTo>
                  <a:pt x="4417039" y="674083"/>
                  <a:pt x="4407790" y="755776"/>
                  <a:pt x="4413956" y="797393"/>
                </a:cubicBezTo>
                <a:cubicBezTo>
                  <a:pt x="4421664" y="846717"/>
                  <a:pt x="4440160" y="929951"/>
                  <a:pt x="4438619" y="996230"/>
                </a:cubicBezTo>
                <a:cubicBezTo>
                  <a:pt x="4435535" y="1002395"/>
                  <a:pt x="4433995" y="1008560"/>
                  <a:pt x="4433995" y="1016268"/>
                </a:cubicBezTo>
                <a:cubicBezTo>
                  <a:pt x="4433995" y="1019351"/>
                  <a:pt x="4435536" y="1022434"/>
                  <a:pt x="4435536" y="1025517"/>
                </a:cubicBezTo>
                <a:cubicBezTo>
                  <a:pt x="4435536" y="1025517"/>
                  <a:pt x="4435535" y="1027057"/>
                  <a:pt x="4437078" y="1027057"/>
                </a:cubicBezTo>
                <a:cubicBezTo>
                  <a:pt x="4435536" y="1034764"/>
                  <a:pt x="4433994" y="1042471"/>
                  <a:pt x="4432452" y="1048636"/>
                </a:cubicBezTo>
                <a:lnTo>
                  <a:pt x="4413956" y="1085630"/>
                </a:lnTo>
                <a:cubicBezTo>
                  <a:pt x="4369257" y="1164240"/>
                  <a:pt x="4258278" y="1339957"/>
                  <a:pt x="4196623" y="1389280"/>
                </a:cubicBezTo>
                <a:cubicBezTo>
                  <a:pt x="4128802" y="1441687"/>
                  <a:pt x="4062523" y="1538793"/>
                  <a:pt x="4085645" y="1597365"/>
                </a:cubicBezTo>
                <a:cubicBezTo>
                  <a:pt x="4119555" y="1660562"/>
                  <a:pt x="4181210" y="1688307"/>
                  <a:pt x="4216661" y="1697556"/>
                </a:cubicBezTo>
                <a:cubicBezTo>
                  <a:pt x="4252112" y="1706804"/>
                  <a:pt x="4275233" y="1779247"/>
                  <a:pt x="4250571" y="1811617"/>
                </a:cubicBezTo>
                <a:cubicBezTo>
                  <a:pt x="4225909" y="1843985"/>
                  <a:pt x="4187375" y="1853233"/>
                  <a:pt x="4173502" y="1888685"/>
                </a:cubicBezTo>
                <a:cubicBezTo>
                  <a:pt x="4159630" y="1924137"/>
                  <a:pt x="4153465" y="1998123"/>
                  <a:pt x="4213578" y="2022784"/>
                </a:cubicBezTo>
                <a:cubicBezTo>
                  <a:pt x="4259818" y="2041281"/>
                  <a:pt x="4349219" y="2081356"/>
                  <a:pt x="4347678" y="2090605"/>
                </a:cubicBezTo>
                <a:cubicBezTo>
                  <a:pt x="4346136" y="2099853"/>
                  <a:pt x="4250570" y="2107561"/>
                  <a:pt x="4233616" y="2138388"/>
                </a:cubicBezTo>
                <a:cubicBezTo>
                  <a:pt x="4216660" y="2169216"/>
                  <a:pt x="4204330" y="2220080"/>
                  <a:pt x="4227451" y="2258616"/>
                </a:cubicBezTo>
                <a:cubicBezTo>
                  <a:pt x="4250571" y="2297149"/>
                  <a:pt x="4332264" y="2292526"/>
                  <a:pt x="4350761" y="2320270"/>
                </a:cubicBezTo>
                <a:cubicBezTo>
                  <a:pt x="4381588" y="2371135"/>
                  <a:pt x="4358466" y="2378843"/>
                  <a:pt x="4333805" y="2462077"/>
                </a:cubicBezTo>
                <a:cubicBezTo>
                  <a:pt x="4306060" y="2551476"/>
                  <a:pt x="4302977" y="2650125"/>
                  <a:pt x="4467905" y="2719486"/>
                </a:cubicBezTo>
                <a:cubicBezTo>
                  <a:pt x="4562314" y="2758983"/>
                  <a:pt x="4694054" y="2758743"/>
                  <a:pt x="4800655" y="2748491"/>
                </a:cubicBezTo>
                <a:lnTo>
                  <a:pt x="4838191" y="2744074"/>
                </a:lnTo>
                <a:lnTo>
                  <a:pt x="4863823" y="2765476"/>
                </a:lnTo>
                <a:cubicBezTo>
                  <a:pt x="4895578" y="2799449"/>
                  <a:pt x="4917344" y="2847230"/>
                  <a:pt x="4934321" y="2911083"/>
                </a:cubicBezTo>
                <a:cubicBezTo>
                  <a:pt x="4945640" y="2953651"/>
                  <a:pt x="4957371" y="3013267"/>
                  <a:pt x="4964162" y="3074402"/>
                </a:cubicBezTo>
                <a:lnTo>
                  <a:pt x="4967647" y="3128874"/>
                </a:lnTo>
                <a:lnTo>
                  <a:pt x="4465138" y="3128874"/>
                </a:lnTo>
                <a:lnTo>
                  <a:pt x="4465138" y="3127460"/>
                </a:lnTo>
                <a:lnTo>
                  <a:pt x="3765314" y="3127460"/>
                </a:lnTo>
                <a:close/>
                <a:moveTo>
                  <a:pt x="1175459" y="0"/>
                </a:moveTo>
                <a:lnTo>
                  <a:pt x="2229594" y="0"/>
                </a:lnTo>
                <a:lnTo>
                  <a:pt x="3404781" y="3127460"/>
                </a:lnTo>
                <a:lnTo>
                  <a:pt x="2392789" y="3127460"/>
                </a:lnTo>
                <a:lnTo>
                  <a:pt x="2236317" y="2611186"/>
                </a:lnTo>
                <a:lnTo>
                  <a:pt x="1139165" y="2611186"/>
                </a:lnTo>
                <a:lnTo>
                  <a:pt x="986721" y="3127460"/>
                </a:lnTo>
                <a:lnTo>
                  <a:pt x="0" y="312746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7" name="Google Shape;17;p3"/>
          <p:cNvSpPr txBox="1">
            <a:spLocks noGrp="1"/>
          </p:cNvSpPr>
          <p:nvPr>
            <p:ph type="body" idx="2"/>
          </p:nvPr>
        </p:nvSpPr>
        <p:spPr>
          <a:xfrm>
            <a:off x="838200" y="1516153"/>
            <a:ext cx="10515600" cy="4644949"/>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7390154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2_Contents slide layout">
  <p:cSld name="2_Contents slide layout">
    <p:bg>
      <p:bgPr>
        <a:solidFill>
          <a:schemeClr val="lt1"/>
        </a:solidFill>
        <a:effectLst/>
      </p:bgPr>
    </p:bg>
    <p:spTree>
      <p:nvGrpSpPr>
        <p:cNvPr id="1" name="Shape 19"/>
        <p:cNvGrpSpPr/>
        <p:nvPr/>
      </p:nvGrpSpPr>
      <p:grpSpPr>
        <a:xfrm>
          <a:off x="0" y="0"/>
          <a:ext cx="0" cy="0"/>
          <a:chOff x="0" y="0"/>
          <a:chExt cx="0" cy="0"/>
        </a:xfrm>
      </p:grpSpPr>
      <p:sp>
        <p:nvSpPr>
          <p:cNvPr id="20" name="Google Shape;20;p5"/>
          <p:cNvSpPr txBox="1">
            <a:spLocks noGrp="1"/>
          </p:cNvSpPr>
          <p:nvPr>
            <p:ph type="body" idx="1"/>
          </p:nvPr>
        </p:nvSpPr>
        <p:spPr>
          <a:xfrm>
            <a:off x="1" y="339509"/>
            <a:ext cx="12192000" cy="792605"/>
          </a:xfrm>
          <a:prstGeom prst="rect">
            <a:avLst/>
          </a:prstGeom>
          <a:noFill/>
          <a:ln>
            <a:noFill/>
          </a:ln>
        </p:spPr>
        <p:txBody>
          <a:bodyPr spcFirstLastPara="1" wrap="square" lIns="91425" tIns="45700" rIns="91425" bIns="45700" anchor="ctr" anchorCtr="0">
            <a:noAutofit/>
          </a:bodyPr>
          <a:lstStyle>
            <a:lvl1pPr marL="457200" marR="0" lvl="0" indent="-228600" algn="ctr" rtl="0">
              <a:lnSpc>
                <a:spcPct val="100000"/>
              </a:lnSpc>
              <a:spcBef>
                <a:spcPts val="1000"/>
              </a:spcBef>
              <a:spcAft>
                <a:spcPts val="0"/>
              </a:spcAft>
              <a:buClr>
                <a:srgbClr val="3F3F3F"/>
              </a:buClr>
              <a:buSzPts val="5400"/>
              <a:buFont typeface="Arial"/>
              <a:buNone/>
              <a:defRPr sz="5400" b="0" i="0" u="none" strike="noStrike" cap="none">
                <a:solidFill>
                  <a:srgbClr val="3F3F3F"/>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413832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Style slide layout">
  <p:cSld name="4_Style slide layout">
    <p:bg>
      <p:bgPr>
        <a:blipFill>
          <a:blip r:embed="rId2">
            <a:alphaModFix/>
          </a:blip>
          <a:stretch>
            <a:fillRect/>
          </a:stretch>
        </a:blipFill>
        <a:effectLst/>
      </p:bgPr>
    </p:bg>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2_Images &amp; Contents">
  <p:cSld name="22_Images &amp; Contents">
    <p:spTree>
      <p:nvGrpSpPr>
        <p:cNvPr id="1" name="Shape 37"/>
        <p:cNvGrpSpPr/>
        <p:nvPr/>
      </p:nvGrpSpPr>
      <p:grpSpPr>
        <a:xfrm>
          <a:off x="0" y="0"/>
          <a:ext cx="0" cy="0"/>
          <a:chOff x="0" y="0"/>
          <a:chExt cx="0" cy="0"/>
        </a:xfrm>
      </p:grpSpPr>
      <p:sp>
        <p:nvSpPr>
          <p:cNvPr id="38" name="Google Shape;38;p10"/>
          <p:cNvSpPr>
            <a:spLocks noGrp="1"/>
          </p:cNvSpPr>
          <p:nvPr>
            <p:ph type="pic" idx="2"/>
          </p:nvPr>
        </p:nvSpPr>
        <p:spPr>
          <a:xfrm>
            <a:off x="5104465" y="844530"/>
            <a:ext cx="6265900" cy="5168940"/>
          </a:xfrm>
          <a:prstGeom prst="rect">
            <a:avLst/>
          </a:prstGeom>
          <a:solidFill>
            <a:srgbClr val="F2F2F2"/>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5_Style slide layout">
  <p:cSld name="5_Style slide layout">
    <p:bg>
      <p:bgPr>
        <a:blipFill>
          <a:blip r:embed="rId2">
            <a:alphaModFix/>
          </a:blip>
          <a:stretch>
            <a:fillRect/>
          </a:stretch>
        </a:blipFill>
        <a:effectLst/>
      </p:bgPr>
    </p:bg>
    <p:spTree>
      <p:nvGrpSpPr>
        <p:cNvPr id="1" name="Shape 39"/>
        <p:cNvGrpSpPr/>
        <p:nvPr/>
      </p:nvGrpSpPr>
      <p:grpSpPr>
        <a:xfrm>
          <a:off x="0" y="0"/>
          <a:ext cx="0" cy="0"/>
          <a:chOff x="0" y="0"/>
          <a:chExt cx="0" cy="0"/>
        </a:xfrm>
      </p:grpSpPr>
      <p:sp>
        <p:nvSpPr>
          <p:cNvPr id="40" name="Google Shape;40;p11"/>
          <p:cNvSpPr/>
          <p:nvPr/>
        </p:nvSpPr>
        <p:spPr>
          <a:xfrm>
            <a:off x="0" y="0"/>
            <a:ext cx="12192000" cy="6858000"/>
          </a:xfrm>
          <a:prstGeom prst="rect">
            <a:avLst/>
          </a:prstGeom>
          <a:gradFill>
            <a:gsLst>
              <a:gs pos="0">
                <a:srgbClr val="F8FAFD">
                  <a:alpha val="0"/>
                </a:srgbClr>
              </a:gs>
              <a:gs pos="29000">
                <a:srgbClr val="F8FAFD">
                  <a:alpha val="0"/>
                </a:srgbClr>
              </a:gs>
              <a:gs pos="66000">
                <a:srgbClr val="87ADDB">
                  <a:alpha val="57647"/>
                </a:srgbClr>
              </a:gs>
              <a:gs pos="80000">
                <a:srgbClr val="87ADDB">
                  <a:alpha val="60784"/>
                </a:srgbClr>
              </a:gs>
              <a:gs pos="100000">
                <a:srgbClr val="87ADDB">
                  <a:alpha val="60784"/>
                </a:srgbClr>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Agenda layout">
  <p:cSld name="Agenda layout">
    <p:spTree>
      <p:nvGrpSpPr>
        <p:cNvPr id="1" name="Shape 4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rống" type="blank">
  <p:cSld name="BLANK">
    <p:spTree>
      <p:nvGrpSpPr>
        <p:cNvPr id="1" name="Shape 42"/>
        <p:cNvGrpSpPr/>
        <p:nvPr/>
      </p:nvGrpSpPr>
      <p:grpSpPr>
        <a:xfrm>
          <a:off x="0" y="0"/>
          <a:ext cx="0" cy="0"/>
          <a:chOff x="0" y="0"/>
          <a:chExt cx="0" cy="0"/>
        </a:xfrm>
      </p:grpSpPr>
      <p:sp>
        <p:nvSpPr>
          <p:cNvPr id="43" name="Google Shape;43;p1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4" name="Google Shape;44;p1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5" name="Google Shape;45;p1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xt Layout 01">
  <p:cSld name="Text Layout 01">
    <p:spTree>
      <p:nvGrpSpPr>
        <p:cNvPr id="1" name="Shape 46"/>
        <p:cNvGrpSpPr/>
        <p:nvPr/>
      </p:nvGrpSpPr>
      <p:grpSpPr>
        <a:xfrm>
          <a:off x="0" y="0"/>
          <a:ext cx="0" cy="0"/>
          <a:chOff x="0" y="0"/>
          <a:chExt cx="0" cy="0"/>
        </a:xfrm>
      </p:grpSpPr>
      <p:sp>
        <p:nvSpPr>
          <p:cNvPr id="47" name="Google Shape;47;p14" title="Bullet Points"/>
          <p:cNvSpPr txBox="1">
            <a:spLocks noGrp="1"/>
          </p:cNvSpPr>
          <p:nvPr>
            <p:ph type="body" idx="1"/>
          </p:nvPr>
        </p:nvSpPr>
        <p:spPr>
          <a:xfrm>
            <a:off x="531378" y="3129540"/>
            <a:ext cx="4942829" cy="2958275"/>
          </a:xfrm>
          <a:prstGeom prst="rect">
            <a:avLst/>
          </a:prstGeom>
          <a:noFill/>
          <a:ln>
            <a:noFill/>
          </a:ln>
        </p:spPr>
        <p:txBody>
          <a:bodyPr spcFirstLastPara="1" wrap="square" lIns="91425" tIns="45700" rIns="91425" bIns="45700" anchor="t" anchorCtr="0">
            <a:normAutofit/>
          </a:bodyPr>
          <a:lstStyle>
            <a:lvl1pPr marL="457200" marR="0" lvl="0" indent="-381000" algn="l" rtl="0">
              <a:lnSpc>
                <a:spcPct val="90000"/>
              </a:lnSpc>
              <a:spcBef>
                <a:spcPts val="1000"/>
              </a:spcBef>
              <a:spcAft>
                <a:spcPts val="0"/>
              </a:spcAft>
              <a:buClr>
                <a:schemeClr val="accent2"/>
              </a:buClr>
              <a:buSzPts val="2400"/>
              <a:buFont typeface="Arial"/>
              <a:buChar char="•"/>
              <a:defRPr sz="2400" b="1" i="0" u="none" strike="noStrike" cap="none">
                <a:solidFill>
                  <a:schemeClr val="dk1"/>
                </a:solidFill>
                <a:latin typeface="Cabin"/>
                <a:ea typeface="Cabin"/>
                <a:cs typeface="Cabin"/>
                <a:sym typeface="Cabin"/>
              </a:defRPr>
            </a:lvl1pPr>
            <a:lvl2pPr marL="914400" marR="0" lvl="1" indent="-355600" algn="l" rtl="0">
              <a:lnSpc>
                <a:spcPct val="90000"/>
              </a:lnSpc>
              <a:spcBef>
                <a:spcPts val="500"/>
              </a:spcBef>
              <a:spcAft>
                <a:spcPts val="0"/>
              </a:spcAft>
              <a:buClr>
                <a:schemeClr val="accent2"/>
              </a:buClr>
              <a:buSzPts val="2000"/>
              <a:buFont typeface="Arial"/>
              <a:buChar char="•"/>
              <a:defRPr sz="2000" b="1" i="0" u="none" strike="noStrike" cap="none">
                <a:solidFill>
                  <a:schemeClr val="dk1"/>
                </a:solidFill>
                <a:latin typeface="Cabin"/>
                <a:ea typeface="Cabin"/>
                <a:cs typeface="Cabin"/>
                <a:sym typeface="Cabin"/>
              </a:defRPr>
            </a:lvl2pPr>
            <a:lvl3pPr marL="1371600" marR="0" lvl="2" indent="-342900" algn="l" rtl="0">
              <a:lnSpc>
                <a:spcPct val="90000"/>
              </a:lnSpc>
              <a:spcBef>
                <a:spcPts val="500"/>
              </a:spcBef>
              <a:spcAft>
                <a:spcPts val="0"/>
              </a:spcAft>
              <a:buClr>
                <a:schemeClr val="accent2"/>
              </a:buClr>
              <a:buSzPts val="1800"/>
              <a:buFont typeface="Arial"/>
              <a:buChar char="•"/>
              <a:defRPr sz="1800" b="1" i="0" u="none" strike="noStrike" cap="none">
                <a:solidFill>
                  <a:schemeClr val="dk1"/>
                </a:solidFill>
                <a:latin typeface="Cabin"/>
                <a:ea typeface="Cabin"/>
                <a:cs typeface="Cabin"/>
                <a:sym typeface="Cabin"/>
              </a:defRPr>
            </a:lvl3pPr>
            <a:lvl4pPr marL="1828800" marR="0" lvl="3" indent="-330200" algn="l" rtl="0">
              <a:lnSpc>
                <a:spcPct val="90000"/>
              </a:lnSpc>
              <a:spcBef>
                <a:spcPts val="500"/>
              </a:spcBef>
              <a:spcAft>
                <a:spcPts val="0"/>
              </a:spcAft>
              <a:buClr>
                <a:schemeClr val="accent2"/>
              </a:buClr>
              <a:buSzPts val="1600"/>
              <a:buFont typeface="Arial"/>
              <a:buChar char="•"/>
              <a:defRPr sz="1600" b="1" i="0" u="none" strike="noStrike" cap="none">
                <a:solidFill>
                  <a:schemeClr val="dk1"/>
                </a:solidFill>
                <a:latin typeface="Cabin"/>
                <a:ea typeface="Cabin"/>
                <a:cs typeface="Cabin"/>
                <a:sym typeface="Cabin"/>
              </a:defRPr>
            </a:lvl4pPr>
            <a:lvl5pPr marL="2286000" marR="0" lvl="4" indent="-330200" algn="l" rtl="0">
              <a:lnSpc>
                <a:spcPct val="90000"/>
              </a:lnSpc>
              <a:spcBef>
                <a:spcPts val="500"/>
              </a:spcBef>
              <a:spcAft>
                <a:spcPts val="0"/>
              </a:spcAft>
              <a:buClr>
                <a:schemeClr val="accent2"/>
              </a:buClr>
              <a:buSzPts val="1600"/>
              <a:buFont typeface="Arial"/>
              <a:buChar char="•"/>
              <a:defRPr sz="1600" b="1" i="0" u="none" strike="noStrike" cap="none">
                <a:solidFill>
                  <a:schemeClr val="dk1"/>
                </a:solidFill>
                <a:latin typeface="Cabin"/>
                <a:ea typeface="Cabin"/>
                <a:cs typeface="Cabin"/>
                <a:sym typeface="Cabin"/>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8" name="Google Shape;48;p14"/>
          <p:cNvSpPr/>
          <p:nvPr/>
        </p:nvSpPr>
        <p:spPr>
          <a:xfrm rot="10800000">
            <a:off x="1839686" y="-6"/>
            <a:ext cx="10352314" cy="5638806"/>
          </a:xfrm>
          <a:prstGeom prst="rtTriangl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bin"/>
              <a:ea typeface="Cabin"/>
              <a:cs typeface="Cabin"/>
              <a:sym typeface="Cabin"/>
            </a:endParaRPr>
          </a:p>
        </p:txBody>
      </p:sp>
      <p:sp>
        <p:nvSpPr>
          <p:cNvPr id="49" name="Google Shape;49;p14"/>
          <p:cNvSpPr/>
          <p:nvPr/>
        </p:nvSpPr>
        <p:spPr>
          <a:xfrm flipH="1">
            <a:off x="2978150" y="-5"/>
            <a:ext cx="4121150" cy="1308105"/>
          </a:xfrm>
          <a:prstGeom prst="parallelogram">
            <a:avLst>
              <a:gd name="adj" fmla="val 18638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bin"/>
              <a:ea typeface="Cabin"/>
              <a:cs typeface="Cabin"/>
              <a:sym typeface="Cabin"/>
            </a:endParaRPr>
          </a:p>
        </p:txBody>
      </p:sp>
      <p:cxnSp>
        <p:nvCxnSpPr>
          <p:cNvPr id="50" name="Google Shape;50;p14"/>
          <p:cNvCxnSpPr/>
          <p:nvPr/>
        </p:nvCxnSpPr>
        <p:spPr>
          <a:xfrm rot="10800000" flipH="1">
            <a:off x="6375400" y="5047077"/>
            <a:ext cx="1524574" cy="1803400"/>
          </a:xfrm>
          <a:prstGeom prst="straightConnector1">
            <a:avLst/>
          </a:prstGeom>
          <a:noFill/>
          <a:ln w="9525" cap="flat" cmpd="sng">
            <a:solidFill>
              <a:schemeClr val="accent2"/>
            </a:solidFill>
            <a:prstDash val="solid"/>
            <a:miter lim="800000"/>
            <a:headEnd type="none" w="sm" len="sm"/>
            <a:tailEnd type="none" w="sm" len="sm"/>
          </a:ln>
        </p:spPr>
      </p:cxnSp>
      <p:sp>
        <p:nvSpPr>
          <p:cNvPr id="51" name="Google Shape;51;p14" title="Subtitle"/>
          <p:cNvSpPr txBox="1">
            <a:spLocks noGrp="1"/>
          </p:cNvSpPr>
          <p:nvPr>
            <p:ph type="body" idx="2"/>
          </p:nvPr>
        </p:nvSpPr>
        <p:spPr>
          <a:xfrm>
            <a:off x="531379" y="2496102"/>
            <a:ext cx="7342631" cy="608895"/>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1000"/>
              </a:spcBef>
              <a:spcAft>
                <a:spcPts val="0"/>
              </a:spcAft>
              <a:buClr>
                <a:srgbClr val="757070"/>
              </a:buClr>
              <a:buSzPts val="2000"/>
              <a:buFont typeface="Arial"/>
              <a:buNone/>
              <a:defRPr sz="2000" b="1" i="0" u="none" strike="noStrike" cap="none">
                <a:solidFill>
                  <a:srgbClr val="757070"/>
                </a:solidFill>
                <a:latin typeface="Cabin"/>
                <a:ea typeface="Cabin"/>
                <a:cs typeface="Cabin"/>
                <a:sym typeface="Cabin"/>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2" name="Google Shape;52;p14" title="Title "/>
          <p:cNvSpPr txBox="1">
            <a:spLocks noGrp="1"/>
          </p:cNvSpPr>
          <p:nvPr>
            <p:ph type="title"/>
          </p:nvPr>
        </p:nvSpPr>
        <p:spPr>
          <a:xfrm>
            <a:off x="531378" y="1241109"/>
            <a:ext cx="7342622" cy="1215566"/>
          </a:xfrm>
          <a:prstGeom prst="rect">
            <a:avLst/>
          </a:prstGeom>
          <a:noFill/>
          <a:ln>
            <a:noFill/>
          </a:ln>
        </p:spPr>
        <p:txBody>
          <a:bodyPr spcFirstLastPara="1" wrap="square" lIns="91425" tIns="45700" rIns="91425" bIns="45700" anchor="b" anchorCtr="0">
            <a:normAutofit/>
          </a:bodyPr>
          <a:lstStyle>
            <a:lvl1pPr marR="0" lvl="0" algn="l" rtl="0">
              <a:lnSpc>
                <a:spcPct val="90000"/>
              </a:lnSpc>
              <a:spcBef>
                <a:spcPts val="0"/>
              </a:spcBef>
              <a:spcAft>
                <a:spcPts val="0"/>
              </a:spcAft>
              <a:buClr>
                <a:schemeClr val="accent1"/>
              </a:buClr>
              <a:buSzPts val="4400"/>
              <a:buFont typeface="Arial"/>
              <a:buNone/>
              <a:defRPr sz="44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3" name="Google Shape;53;p14"/>
          <p:cNvSpPr>
            <a:spLocks noGrp="1"/>
          </p:cNvSpPr>
          <p:nvPr>
            <p:ph type="pic" idx="3"/>
          </p:nvPr>
        </p:nvSpPr>
        <p:spPr>
          <a:xfrm>
            <a:off x="6604000" y="0"/>
            <a:ext cx="5588000" cy="6872249"/>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90000"/>
              </a:lnSpc>
              <a:spcBef>
                <a:spcPts val="1000"/>
              </a:spcBef>
              <a:spcAft>
                <a:spcPts val="0"/>
              </a:spcAft>
              <a:buClr>
                <a:schemeClr val="lt1"/>
              </a:buClr>
              <a:buSzPts val="2800"/>
              <a:buFont typeface="Arial"/>
              <a:buNone/>
              <a:defRPr sz="2800" b="1" i="0" u="none" strike="noStrike" cap="none">
                <a:solidFill>
                  <a:schemeClr val="lt1"/>
                </a:solidFill>
                <a:latin typeface="Cabin"/>
                <a:ea typeface="Cabin"/>
                <a:cs typeface="Cabin"/>
                <a:sym typeface="Cab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54" name="Google Shape;54;p14"/>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5" name="Google Shape;55;p14"/>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_Style slide layout">
  <p:cSld name="3_Style slide layout">
    <p:bg>
      <p:bgPr>
        <a:blipFill>
          <a:blip r:embed="rId2">
            <a:alphaModFix/>
          </a:blip>
          <a:stretch>
            <a:fillRect/>
          </a:stretch>
        </a:blipFill>
        <a:effectLst/>
      </p:bgPr>
    </p:bg>
    <p:spTree>
      <p:nvGrpSpPr>
        <p:cNvPr id="1" name="Shape 57"/>
        <p:cNvGrpSpPr/>
        <p:nvPr/>
      </p:nvGrpSpPr>
      <p:grpSpPr>
        <a:xfrm>
          <a:off x="0" y="0"/>
          <a:ext cx="0" cy="0"/>
          <a:chOff x="0" y="0"/>
          <a:chExt cx="0" cy="0"/>
        </a:xfrm>
      </p:grpSpPr>
      <p:sp>
        <p:nvSpPr>
          <p:cNvPr id="58" name="Google Shape;58;p16"/>
          <p:cNvSpPr/>
          <p:nvPr/>
        </p:nvSpPr>
        <p:spPr>
          <a:xfrm>
            <a:off x="0" y="0"/>
            <a:ext cx="12192000" cy="6858000"/>
          </a:xfrm>
          <a:prstGeom prst="rect">
            <a:avLst/>
          </a:prstGeom>
          <a:solidFill>
            <a:schemeClr val="accent1">
              <a:alpha val="55686"/>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59" name="Google Shape;59;p16"/>
          <p:cNvSpPr/>
          <p:nvPr/>
        </p:nvSpPr>
        <p:spPr>
          <a:xfrm>
            <a:off x="8301789" y="-866274"/>
            <a:ext cx="4066673" cy="4066673"/>
          </a:xfrm>
          <a:prstGeom prst="arc">
            <a:avLst>
              <a:gd name="adj1" fmla="val 1409913"/>
              <a:gd name="adj2" fmla="val 12880072"/>
            </a:avLst>
          </a:prstGeom>
          <a:noFill/>
          <a:ln w="19050" cap="flat" cmpd="sng">
            <a:solidFill>
              <a:schemeClr val="lt1">
                <a:alpha val="11764"/>
              </a:scheme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60"/>
        <p:cNvGrpSpPr/>
        <p:nvPr/>
      </p:nvGrpSpPr>
      <p:grpSpPr>
        <a:xfrm>
          <a:off x="0" y="0"/>
          <a:ext cx="0" cy="0"/>
          <a:chOff x="0" y="0"/>
          <a:chExt cx="0" cy="0"/>
        </a:xfrm>
      </p:grpSpPr>
      <p:sp>
        <p:nvSpPr>
          <p:cNvPr id="61" name="Google Shape;61;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8" r:id="rId1"/>
    <p:sldLayoutId id="2147483650" r:id="rId2"/>
    <p:sldLayoutId id="2147483656" r:id="rId3"/>
    <p:sldLayoutId id="2147483657" r:id="rId4"/>
    <p:sldLayoutId id="2147483658" r:id="rId5"/>
    <p:sldLayoutId id="2147483659" r:id="rId6"/>
    <p:sldLayoutId id="2147483660" r:id="rId7"/>
    <p:sldLayoutId id="2147483662"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 id="2147483672"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free-powerpoint-templates-design.com/"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microsoft.com/office/2007/relationships/hdphoto" Target="../media/hdphoto1.wdp"/><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25">
            <a:hlinkClick r:id="rId3"/>
          </p:cNvPr>
          <p:cNvSpPr txBox="1"/>
          <p:nvPr/>
        </p:nvSpPr>
        <p:spPr>
          <a:xfrm>
            <a:off x="6093060" y="4260506"/>
            <a:ext cx="5610653" cy="10156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chemeClr val="lt1"/>
              </a:buClr>
              <a:buSzPts val="2000"/>
              <a:buFont typeface="Arial"/>
              <a:buChar char="•"/>
            </a:pPr>
            <a:r>
              <a:rPr lang="en-US" sz="2000" b="0" i="0" u="none" strike="noStrike" cap="none" dirty="0" err="1" smtClean="0">
                <a:solidFill>
                  <a:schemeClr val="tx1"/>
                </a:solidFill>
                <a:latin typeface="Arial"/>
                <a:ea typeface="Arial"/>
                <a:cs typeface="Arial"/>
                <a:sym typeface="Arial"/>
              </a:rPr>
              <a:t>Nguyễn</a:t>
            </a:r>
            <a:r>
              <a:rPr lang="en-US" sz="2000" b="0" i="0" u="none" strike="noStrike" cap="none" dirty="0" smtClean="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Văn</a:t>
            </a:r>
            <a:r>
              <a:rPr lang="en-US" sz="2000" b="0" i="0" u="none" strike="noStrike" cap="none" dirty="0">
                <a:solidFill>
                  <a:schemeClr val="tx1"/>
                </a:solidFill>
                <a:latin typeface="Arial"/>
                <a:ea typeface="Arial"/>
                <a:cs typeface="Arial"/>
                <a:sym typeface="Arial"/>
              </a:rPr>
              <a:t> </a:t>
            </a:r>
            <a:r>
              <a:rPr lang="en-US" sz="2000" b="0" i="0" u="none" strike="noStrike" cap="none" dirty="0" err="1">
                <a:solidFill>
                  <a:schemeClr val="tx1"/>
                </a:solidFill>
                <a:latin typeface="Arial"/>
                <a:ea typeface="Arial"/>
                <a:cs typeface="Arial"/>
                <a:sym typeface="Arial"/>
              </a:rPr>
              <a:t>Pháp</a:t>
            </a:r>
            <a:r>
              <a:rPr lang="en-US" sz="2000" b="0" i="0" u="none" strike="noStrike" cap="none" dirty="0">
                <a:solidFill>
                  <a:schemeClr val="tx1"/>
                </a:solidFill>
                <a:latin typeface="Arial"/>
                <a:ea typeface="Arial"/>
                <a:cs typeface="Arial"/>
                <a:sym typeface="Arial"/>
              </a:rPr>
              <a:t> 	-18110333</a:t>
            </a:r>
            <a:endParaRPr dirty="0">
              <a:solidFill>
                <a:schemeClr val="tx1"/>
              </a:solidFill>
            </a:endParaRPr>
          </a:p>
          <a:p>
            <a:pPr marL="342900" marR="0" lvl="0" indent="-342900" algn="l" rtl="0">
              <a:lnSpc>
                <a:spcPct val="150000"/>
              </a:lnSpc>
              <a:spcBef>
                <a:spcPts val="0"/>
              </a:spcBef>
              <a:spcAft>
                <a:spcPts val="0"/>
              </a:spcAft>
              <a:buClr>
                <a:schemeClr val="lt1"/>
              </a:buClr>
              <a:buSzPts val="2000"/>
              <a:buFont typeface="Arial"/>
              <a:buChar char="•"/>
            </a:pPr>
            <a:r>
              <a:rPr lang="en-US" sz="2000" b="0" i="0" u="none" strike="noStrike" cap="none" dirty="0" err="1" smtClean="0">
                <a:solidFill>
                  <a:schemeClr val="tx1"/>
                </a:solidFill>
                <a:latin typeface="Arial"/>
                <a:ea typeface="Arial"/>
                <a:cs typeface="Arial"/>
                <a:sym typeface="Arial"/>
              </a:rPr>
              <a:t>Đoàn</a:t>
            </a:r>
            <a:r>
              <a:rPr lang="en-US" sz="2000" b="0" i="0" u="none" strike="noStrike" cap="none" dirty="0" smtClean="0">
                <a:solidFill>
                  <a:schemeClr val="tx1"/>
                </a:solidFill>
                <a:latin typeface="Arial"/>
                <a:ea typeface="Arial"/>
                <a:cs typeface="Arial"/>
                <a:sym typeface="Arial"/>
              </a:rPr>
              <a:t> </a:t>
            </a:r>
            <a:r>
              <a:rPr lang="en-US" sz="2000" b="0" i="0" u="none" strike="noStrike" cap="none" dirty="0" err="1" smtClean="0">
                <a:solidFill>
                  <a:schemeClr val="tx1"/>
                </a:solidFill>
                <a:latin typeface="Arial"/>
                <a:ea typeface="Arial"/>
                <a:cs typeface="Arial"/>
                <a:sym typeface="Arial"/>
              </a:rPr>
              <a:t>Lê</a:t>
            </a:r>
            <a:r>
              <a:rPr lang="en-US" sz="2000" b="0" i="0" u="none" strike="noStrike" cap="none" dirty="0" smtClean="0">
                <a:solidFill>
                  <a:schemeClr val="tx1"/>
                </a:solidFill>
                <a:latin typeface="Arial"/>
                <a:ea typeface="Arial"/>
                <a:cs typeface="Arial"/>
                <a:sym typeface="Arial"/>
              </a:rPr>
              <a:t> </a:t>
            </a:r>
            <a:r>
              <a:rPr lang="en-US" sz="2000" b="0" i="0" u="none" strike="noStrike" cap="none" dirty="0" err="1" smtClean="0">
                <a:solidFill>
                  <a:schemeClr val="tx1"/>
                </a:solidFill>
                <a:latin typeface="Arial"/>
                <a:ea typeface="Arial"/>
                <a:cs typeface="Arial"/>
                <a:sym typeface="Arial"/>
              </a:rPr>
              <a:t>Bình</a:t>
            </a:r>
            <a:r>
              <a:rPr lang="en-US" sz="2000" b="0" i="0" u="none" strike="noStrike" cap="none" dirty="0" smtClean="0">
                <a:solidFill>
                  <a:schemeClr val="tx1"/>
                </a:solidFill>
                <a:latin typeface="Arial"/>
                <a:ea typeface="Arial"/>
                <a:cs typeface="Arial"/>
                <a:sym typeface="Arial"/>
              </a:rPr>
              <a:t> An</a:t>
            </a:r>
            <a:r>
              <a:rPr lang="en-US" sz="2000" b="0" i="0" u="none" strike="noStrike" cap="none" dirty="0">
                <a:solidFill>
                  <a:schemeClr val="tx1"/>
                </a:solidFill>
                <a:latin typeface="Arial"/>
                <a:ea typeface="Arial"/>
                <a:cs typeface="Arial"/>
                <a:sym typeface="Arial"/>
              </a:rPr>
              <a:t>	</a:t>
            </a:r>
            <a:r>
              <a:rPr lang="en-US" sz="2000" b="0" i="0" u="none" strike="noStrike" cap="none" dirty="0" smtClean="0">
                <a:solidFill>
                  <a:schemeClr val="tx1"/>
                </a:solidFill>
                <a:latin typeface="Arial"/>
                <a:ea typeface="Arial"/>
                <a:cs typeface="Arial"/>
                <a:sym typeface="Arial"/>
              </a:rPr>
              <a:t>-18110</a:t>
            </a:r>
            <a:endParaRPr dirty="0">
              <a:solidFill>
                <a:schemeClr val="tx1"/>
              </a:solidFill>
            </a:endParaRPr>
          </a:p>
        </p:txBody>
      </p:sp>
      <p:sp>
        <p:nvSpPr>
          <p:cNvPr id="81" name="Google Shape;81;p25"/>
          <p:cNvSpPr txBox="1"/>
          <p:nvPr/>
        </p:nvSpPr>
        <p:spPr>
          <a:xfrm>
            <a:off x="6025944" y="1851117"/>
            <a:ext cx="5865937" cy="1569620"/>
          </a:xfrm>
          <a:prstGeom prst="rect">
            <a:avLst/>
          </a:prstGeom>
          <a:noFill/>
          <a:ln>
            <a:noFill/>
          </a:ln>
        </p:spPr>
        <p:txBody>
          <a:bodyPr spcFirstLastPara="1" wrap="square" lIns="91425" tIns="45700" rIns="91425" bIns="45700" anchor="ctr" anchorCtr="0">
            <a:spAutoFit/>
          </a:bodyPr>
          <a:lstStyle/>
          <a:p>
            <a:pPr lvl="0"/>
            <a:r>
              <a:rPr lang="en-US" sz="3200" b="1" dirty="0">
                <a:solidFill>
                  <a:srgbClr val="002060"/>
                </a:solidFill>
              </a:rPr>
              <a:t>TÌM HIỂU SPRING </a:t>
            </a:r>
            <a:r>
              <a:rPr lang="en-US" sz="3200" b="1" dirty="0" smtClean="0">
                <a:solidFill>
                  <a:srgbClr val="002060"/>
                </a:solidFill>
              </a:rPr>
              <a:t>BOOT VÀ ỨNG </a:t>
            </a:r>
            <a:r>
              <a:rPr lang="en-US" sz="3200" b="1" dirty="0">
                <a:solidFill>
                  <a:srgbClr val="002060"/>
                </a:solidFill>
              </a:rPr>
              <a:t>DỤNG </a:t>
            </a:r>
            <a:r>
              <a:rPr lang="en-US" sz="3200" b="1" dirty="0" smtClean="0">
                <a:solidFill>
                  <a:srgbClr val="002060"/>
                </a:solidFill>
              </a:rPr>
              <a:t>XÂY DỰNG </a:t>
            </a:r>
            <a:r>
              <a:rPr lang="en-US" sz="3200" b="1" dirty="0">
                <a:solidFill>
                  <a:srgbClr val="002060"/>
                </a:solidFill>
              </a:rPr>
              <a:t>WEBSITE HỌC IELTS</a:t>
            </a:r>
            <a:endParaRPr lang="en-US" sz="3200" b="1" dirty="0">
              <a:solidFill>
                <a:srgbClr val="002060"/>
              </a:solidFill>
            </a:endParaRPr>
          </a:p>
        </p:txBody>
      </p:sp>
      <p:sp>
        <p:nvSpPr>
          <p:cNvPr id="82" name="Google Shape;82;p25"/>
          <p:cNvSpPr txBox="1"/>
          <p:nvPr/>
        </p:nvSpPr>
        <p:spPr>
          <a:xfrm>
            <a:off x="6106177" y="3634640"/>
            <a:ext cx="5647809" cy="584775"/>
          </a:xfrm>
          <a:prstGeom prst="rect">
            <a:avLst/>
          </a:prstGeom>
          <a:solidFill>
            <a:schemeClr val="accent4"/>
          </a:solid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en-US" sz="3200" dirty="0">
                <a:solidFill>
                  <a:schemeClr val="lt1"/>
                </a:solidFill>
                <a:latin typeface="Arial"/>
                <a:ea typeface="Arial"/>
                <a:cs typeface="Arial"/>
                <a:sym typeface="Arial"/>
              </a:rPr>
              <a:t>Nhóm 1</a:t>
            </a:r>
            <a:endParaRPr sz="3200" dirty="0">
              <a:solidFill>
                <a:schemeClr val="lt1"/>
              </a:solidFill>
              <a:latin typeface="Arial"/>
              <a:ea typeface="Arial"/>
              <a:cs typeface="Arial"/>
              <a:sym typeface="Arial"/>
            </a:endParaRPr>
          </a:p>
        </p:txBody>
      </p:sp>
      <p:pic>
        <p:nvPicPr>
          <p:cNvPr id="1026" name="Picture 2" descr="Trường Đại Học Sư Phạm Kỹ Thuật TPHCM">
            <a:extLst>
              <a:ext uri="{FF2B5EF4-FFF2-40B4-BE49-F238E27FC236}">
                <a16:creationId xmlns:a16="http://schemas.microsoft.com/office/drawing/2014/main" xmlns="" id="{10F06ADF-363C-4EE9-988E-46A8A34E683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rightnessContrast bright="-40000" contrast="20000"/>
                    </a14:imgEffect>
                  </a14:imgLayer>
                </a14:imgProps>
              </a:ext>
              <a:ext uri="{28A0092B-C50C-407E-A947-70E740481C1C}">
                <a14:useLocalDpi xmlns:a14="http://schemas.microsoft.com/office/drawing/2010/main" val="0"/>
              </a:ext>
            </a:extLst>
          </a:blip>
          <a:srcRect l="19036"/>
          <a:stretch/>
        </p:blipFill>
        <p:spPr bwMode="auto">
          <a:xfrm>
            <a:off x="1184847" y="62084"/>
            <a:ext cx="3948472" cy="11144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rường Đại Học Sư Phạm Kỹ Thuật TPHCM">
            <a:extLst>
              <a:ext uri="{FF2B5EF4-FFF2-40B4-BE49-F238E27FC236}">
                <a16:creationId xmlns:a16="http://schemas.microsoft.com/office/drawing/2014/main" xmlns="" id="{FE2CE418-419D-4366-AF9E-90326776CDE9}"/>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r="81245"/>
          <a:stretch/>
        </p:blipFill>
        <p:spPr bwMode="auto">
          <a:xfrm>
            <a:off x="270206" y="52603"/>
            <a:ext cx="914641" cy="11144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xmlns="" id="{608762A7-CFA9-4E68-A857-9049FB3D4A2A}"/>
              </a:ext>
            </a:extLst>
          </p:cNvPr>
          <p:cNvSpPr txBox="1"/>
          <p:nvPr/>
        </p:nvSpPr>
        <p:spPr>
          <a:xfrm>
            <a:off x="1179587" y="1006763"/>
            <a:ext cx="3433400" cy="338554"/>
          </a:xfrm>
          <a:prstGeom prst="rect">
            <a:avLst/>
          </a:prstGeom>
          <a:noFill/>
        </p:spPr>
        <p:txBody>
          <a:bodyPr wrap="square" rtlCol="0">
            <a:spAutoFit/>
          </a:bodyPr>
          <a:lstStyle/>
          <a:p>
            <a:r>
              <a:rPr lang="en-US" sz="1600" b="1" dirty="0">
                <a:solidFill>
                  <a:srgbClr val="FF0000"/>
                </a:solidFill>
              </a:rPr>
              <a:t>KHOA CÔNG NGHỆ THÔNG TIN </a:t>
            </a:r>
          </a:p>
        </p:txBody>
      </p:sp>
      <p:sp>
        <p:nvSpPr>
          <p:cNvPr id="4" name="TextBox 3">
            <a:extLst>
              <a:ext uri="{FF2B5EF4-FFF2-40B4-BE49-F238E27FC236}">
                <a16:creationId xmlns:a16="http://schemas.microsoft.com/office/drawing/2014/main" xmlns="" id="{E6343EFB-523D-4EEE-B106-ED773D83A223}"/>
              </a:ext>
            </a:extLst>
          </p:cNvPr>
          <p:cNvSpPr txBox="1"/>
          <p:nvPr/>
        </p:nvSpPr>
        <p:spPr>
          <a:xfrm>
            <a:off x="697117" y="5860794"/>
            <a:ext cx="5142966" cy="461665"/>
          </a:xfrm>
          <a:prstGeom prst="rect">
            <a:avLst/>
          </a:prstGeom>
          <a:noFill/>
        </p:spPr>
        <p:txBody>
          <a:bodyPr wrap="square" rtlCol="0">
            <a:spAutoFit/>
          </a:bodyPr>
          <a:lstStyle/>
          <a:p>
            <a:r>
              <a:rPr lang="en-US" sz="2400" b="1" dirty="0">
                <a:solidFill>
                  <a:srgbClr val="FF0000"/>
                </a:solidFill>
              </a:rPr>
              <a:t>GVHD: TS. </a:t>
            </a:r>
            <a:r>
              <a:rPr lang="en-US" sz="2400" b="1" dirty="0" err="1" smtClean="0">
                <a:solidFill>
                  <a:srgbClr val="FF0000"/>
                </a:solidFill>
              </a:rPr>
              <a:t>Nguyền</a:t>
            </a:r>
            <a:r>
              <a:rPr lang="en-US" sz="2400" b="1" dirty="0" smtClean="0">
                <a:solidFill>
                  <a:srgbClr val="FF0000"/>
                </a:solidFill>
              </a:rPr>
              <a:t> </a:t>
            </a:r>
            <a:r>
              <a:rPr lang="en-US" sz="2400" b="1" dirty="0" err="1" smtClean="0">
                <a:solidFill>
                  <a:srgbClr val="FF0000"/>
                </a:solidFill>
              </a:rPr>
              <a:t>Thành</a:t>
            </a:r>
            <a:r>
              <a:rPr lang="en-US" sz="2400" b="1" dirty="0" smtClean="0">
                <a:solidFill>
                  <a:srgbClr val="FF0000"/>
                </a:solidFill>
              </a:rPr>
              <a:t> </a:t>
            </a:r>
            <a:r>
              <a:rPr lang="en-US" sz="2400" b="1" dirty="0" err="1" smtClean="0">
                <a:solidFill>
                  <a:srgbClr val="FF0000"/>
                </a:solidFill>
              </a:rPr>
              <a:t>Sơn</a:t>
            </a:r>
            <a:endParaRPr lang="en-US" sz="2400" b="1" dirty="0">
              <a:solidFill>
                <a:srgbClr val="FF0000"/>
              </a:solidFill>
            </a:endParaRPr>
          </a:p>
        </p:txBody>
      </p:sp>
      <p:sp>
        <p:nvSpPr>
          <p:cNvPr id="5" name="TextBox 4">
            <a:extLst>
              <a:ext uri="{FF2B5EF4-FFF2-40B4-BE49-F238E27FC236}">
                <a16:creationId xmlns:a16="http://schemas.microsoft.com/office/drawing/2014/main" xmlns="" id="{68B8EE60-90EC-4984-993D-17CCC1DAEDF2}"/>
              </a:ext>
            </a:extLst>
          </p:cNvPr>
          <p:cNvSpPr txBox="1"/>
          <p:nvPr/>
        </p:nvSpPr>
        <p:spPr>
          <a:xfrm>
            <a:off x="6017291" y="417074"/>
            <a:ext cx="5904155" cy="584775"/>
          </a:xfrm>
          <a:prstGeom prst="rect">
            <a:avLst/>
          </a:prstGeom>
          <a:noFill/>
        </p:spPr>
        <p:txBody>
          <a:bodyPr wrap="square" rtlCol="0">
            <a:spAutoFit/>
          </a:bodyPr>
          <a:lstStyle/>
          <a:p>
            <a:r>
              <a:rPr lang="en-US" sz="3200" b="1" dirty="0">
                <a:solidFill>
                  <a:schemeClr val="accent4">
                    <a:lumMod val="75000"/>
                  </a:schemeClr>
                </a:solidFill>
              </a:rPr>
              <a:t>TIỂU LUẬN CHUYÊN NGÀNH</a:t>
            </a:r>
            <a:endParaRPr lang="en-US" sz="3200" b="1" dirty="0">
              <a:solidFill>
                <a:schemeClr val="accent4">
                  <a:lumMod val="75000"/>
                </a:schemeClr>
              </a:solidFill>
            </a:endParaRPr>
          </a:p>
        </p:txBody>
      </p:sp>
      <p:pic>
        <p:nvPicPr>
          <p:cNvPr id="7172" name="Picture 4" descr="ivyachievement - Luyện thi đại học mỹ, hỗ trợ thi tuyển đại học, trường nội  trú tại Mỹ"/>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83360" y="2121188"/>
            <a:ext cx="2821346" cy="28213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fade thruBlk="1"/>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Spring boot</a:t>
            </a:r>
            <a:endParaRPr lang="en-US" dirty="0">
              <a:solidFill>
                <a:schemeClr val="tx1"/>
              </a:solidFill>
            </a:endParaRPr>
          </a:p>
        </p:txBody>
      </p:sp>
      <p:pic>
        <p:nvPicPr>
          <p:cNvPr id="1026" name="Picture 2" descr="Spring Boot] Dựng app CRUD đơn giản bằng Spring Boot + Thymeleaf trên  Intelij"/>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160" y="1464423"/>
            <a:ext cx="1905000" cy="1866901"/>
          </a:xfrm>
          <a:prstGeom prst="rect">
            <a:avLst/>
          </a:prstGeom>
          <a:noFill/>
          <a:extLst>
            <a:ext uri="{909E8E84-426E-40DD-AFC4-6F175D3DCCD1}">
              <a14:hiddenFill xmlns:a14="http://schemas.microsoft.com/office/drawing/2010/main">
                <a:solidFill>
                  <a:srgbClr val="FFFFFF"/>
                </a:solidFill>
              </a14:hiddenFill>
            </a:ext>
          </a:extLst>
        </p:spPr>
      </p:pic>
      <p:sp>
        <p:nvSpPr>
          <p:cNvPr id="4" name="Right Arrow 3"/>
          <p:cNvSpPr/>
          <p:nvPr/>
        </p:nvSpPr>
        <p:spPr>
          <a:xfrm>
            <a:off x="2794958" y="1759789"/>
            <a:ext cx="1250830" cy="448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262586" y="1684872"/>
            <a:ext cx="5374257" cy="52322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Phát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triển</a:t>
            </a:r>
            <a:r>
              <a:rPr lang="en-US" sz="2800" dirty="0" smtClean="0">
                <a:latin typeface="Times New Roman" panose="02020603050405020304" pitchFamily="18" charset="0"/>
                <a:cs typeface="Times New Roman" panose="02020603050405020304" pitchFamily="18" charset="0"/>
              </a:rPr>
              <a:t> web</a:t>
            </a:r>
            <a:endParaRPr lang="en-US" sz="2800" dirty="0">
              <a:latin typeface="Times New Roman" panose="02020603050405020304" pitchFamily="18" charset="0"/>
              <a:cs typeface="Times New Roman" panose="02020603050405020304" pitchFamily="18" charset="0"/>
            </a:endParaRPr>
          </a:p>
        </p:txBody>
      </p:sp>
      <p:sp>
        <p:nvSpPr>
          <p:cNvPr id="8" name="Right Arrow 7"/>
          <p:cNvSpPr/>
          <p:nvPr/>
        </p:nvSpPr>
        <p:spPr>
          <a:xfrm>
            <a:off x="2794958" y="2507411"/>
            <a:ext cx="1250830" cy="448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262586" y="2432494"/>
            <a:ext cx="5374257" cy="523220"/>
          </a:xfrm>
          <a:prstGeom prst="rect">
            <a:avLst/>
          </a:prstGeom>
          <a:noFill/>
        </p:spPr>
        <p:txBody>
          <a:bodyPr wrap="square" rtlCol="0">
            <a:spAutoFit/>
          </a:bodyPr>
          <a:lstStyle/>
          <a:p>
            <a:r>
              <a:rPr lang="en-US" sz="2800" dirty="0" err="1" smtClean="0">
                <a:latin typeface="Times New Roman" panose="02020603050405020304" pitchFamily="18" charset="0"/>
                <a:cs typeface="Times New Roman" panose="02020603050405020304" pitchFamily="18" charset="0"/>
              </a:rPr>
              <a:t>Phát</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triển</a:t>
            </a:r>
            <a:r>
              <a:rPr lang="en-US" sz="2800" dirty="0" smtClean="0">
                <a:latin typeface="Times New Roman" panose="02020603050405020304" pitchFamily="18" charset="0"/>
                <a:cs typeface="Times New Roman" panose="02020603050405020304" pitchFamily="18" charset="0"/>
              </a:rPr>
              <a:t> </a:t>
            </a:r>
            <a:r>
              <a:rPr lang="en-US" sz="2800" dirty="0" err="1" smtClean="0">
                <a:latin typeface="Times New Roman" panose="02020603050405020304" pitchFamily="18" charset="0"/>
                <a:cs typeface="Times New Roman" panose="02020603050405020304" pitchFamily="18" charset="0"/>
              </a:rPr>
              <a:t>WebService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044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Spring boot</a:t>
            </a:r>
            <a:endParaRPr lang="en-US" dirty="0">
              <a:solidFill>
                <a:schemeClr val="tx1"/>
              </a:solidFill>
            </a:endParaRPr>
          </a:p>
        </p:txBody>
      </p:sp>
      <p:pic>
        <p:nvPicPr>
          <p:cNvPr id="2050" name="Picture 2" descr="Code ví dụ Spring Security Concurrent Session Control/ Max Sess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898" y="1180381"/>
            <a:ext cx="2654060" cy="265406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19246" y="1839472"/>
            <a:ext cx="9040482" cy="163121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Spring Security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một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dự</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án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nổi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trong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sinh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thái</a:t>
            </a:r>
            <a:r>
              <a:rPr lang="en-US" sz="2400" dirty="0">
                <a:latin typeface="Times New Roman" panose="02020603050405020304" pitchFamily="18" charset="0"/>
                <a:cs typeface="Times New Roman" panose="02020603050405020304" pitchFamily="18" charset="0"/>
              </a:rPr>
              <a:t> Spring. Spring Security </a:t>
            </a:r>
            <a:r>
              <a:rPr lang="en-US" sz="2400" dirty="0" err="1">
                <a:latin typeface="Times New Roman" panose="02020603050405020304" pitchFamily="18" charset="0"/>
                <a:cs typeface="Times New Roman" panose="02020603050405020304" pitchFamily="18" charset="0"/>
              </a:rPr>
              <a:t>cung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cấp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dịch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vụ</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bảo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mật</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toàn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diện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cho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ứng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dụng</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doanh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nghiệp</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có</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nền</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tảng</a:t>
            </a:r>
            <a:r>
              <a:rPr lang="en-US" sz="2400" dirty="0">
                <a:latin typeface="Times New Roman" panose="02020603050405020304" pitchFamily="18" charset="0"/>
                <a:cs typeface="Times New Roman" panose="02020603050405020304" pitchFamily="18" charset="0"/>
              </a:rPr>
              <a:t> Java EE</a:t>
            </a:r>
            <a:r>
              <a:rPr lang="en-US" sz="2400" dirty="0" smtClean="0">
                <a:latin typeface="Times New Roman" panose="02020603050405020304" pitchFamily="18" charset="0"/>
                <a:cs typeface="Times New Roman" panose="02020603050405020304" pitchFamily="18" charset="0"/>
              </a:rPr>
              <a:t>.</a:t>
            </a:r>
          </a:p>
          <a:p>
            <a:pPr algn="just"/>
            <a:endParaRPr lang="en-US" sz="2800" dirty="0">
              <a:latin typeface="Times New Roman" panose="02020603050405020304" pitchFamily="18" charset="0"/>
              <a:cs typeface="Times New Roman" panose="02020603050405020304" pitchFamily="18" charset="0"/>
            </a:endParaRPr>
          </a:p>
        </p:txBody>
      </p:sp>
      <p:sp>
        <p:nvSpPr>
          <p:cNvPr id="5" name="Right Arrow 4"/>
          <p:cNvSpPr/>
          <p:nvPr/>
        </p:nvSpPr>
        <p:spPr>
          <a:xfrm>
            <a:off x="1554192" y="3672695"/>
            <a:ext cx="1240766" cy="32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a:off x="1554192" y="4734236"/>
            <a:ext cx="1240766" cy="32349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048000" y="3557154"/>
            <a:ext cx="9011727" cy="2677656"/>
          </a:xfrm>
          <a:prstGeom prst="rect">
            <a:avLst/>
          </a:prstGeom>
        </p:spPr>
        <p:txBody>
          <a:bodyPr wrap="square">
            <a:spAutoFit/>
          </a:bodyPr>
          <a:lstStyle/>
          <a:p>
            <a:r>
              <a:rPr lang="vi-VN" sz="2400" b="1" dirty="0">
                <a:latin typeface="+mj-lt"/>
              </a:rPr>
              <a:t>Authentication</a:t>
            </a:r>
            <a:r>
              <a:rPr lang="vi-VN" sz="2400" dirty="0">
                <a:latin typeface="+mj-lt"/>
              </a:rPr>
              <a:t> (xác thực): là tiến trình thiết lập một principal. Principal có thể hiểu là một người, hoặc một thiết bị, hoặc một hệ thống nào đó </a:t>
            </a:r>
            <a:r>
              <a:rPr lang="vi-VN" sz="2400" i="1" dirty="0">
                <a:latin typeface="+mj-lt"/>
              </a:rPr>
              <a:t>có thể</a:t>
            </a:r>
            <a:r>
              <a:rPr lang="vi-VN" sz="2400" dirty="0">
                <a:latin typeface="+mj-lt"/>
              </a:rPr>
              <a:t> thực hiện một hành động trong ứng dụng </a:t>
            </a:r>
            <a:r>
              <a:rPr lang="vi-VN" sz="2400" dirty="0" smtClean="0">
                <a:latin typeface="+mj-lt"/>
              </a:rPr>
              <a:t>.</a:t>
            </a:r>
            <a:endParaRPr lang="vi-VN" sz="2400" dirty="0">
              <a:latin typeface="+mj-lt"/>
            </a:endParaRPr>
          </a:p>
          <a:p>
            <a:r>
              <a:rPr lang="vi-VN" sz="2400" b="1" dirty="0">
                <a:latin typeface="+mj-lt"/>
              </a:rPr>
              <a:t>Authorization</a:t>
            </a:r>
            <a:r>
              <a:rPr lang="vi-VN" sz="2400" dirty="0">
                <a:latin typeface="+mj-lt"/>
              </a:rPr>
              <a:t> (phân quyền) hay </a:t>
            </a:r>
            <a:r>
              <a:rPr lang="vi-VN" sz="2400" b="1" dirty="0">
                <a:latin typeface="+mj-lt"/>
              </a:rPr>
              <a:t>Access-control</a:t>
            </a:r>
            <a:r>
              <a:rPr lang="vi-VN" sz="2400" dirty="0">
                <a:latin typeface="+mj-lt"/>
              </a:rPr>
              <a:t>: là tiến trình quyết định xem một principal </a:t>
            </a:r>
            <a:r>
              <a:rPr lang="vi-VN" sz="2400" i="1" dirty="0">
                <a:latin typeface="+mj-lt"/>
              </a:rPr>
              <a:t>có được phép</a:t>
            </a:r>
            <a:r>
              <a:rPr lang="vi-VN" sz="2400" dirty="0">
                <a:latin typeface="+mj-lt"/>
              </a:rPr>
              <a:t> thực hiện một hành động trong ứng dụng của bạn hay không. Trước khi diễn tiến tới Authorization, principal cần phải được thiết lập bởi Authentication.</a:t>
            </a:r>
          </a:p>
        </p:txBody>
      </p:sp>
    </p:spTree>
    <p:extLst>
      <p:ext uri="{BB962C8B-B14F-4D97-AF65-F5344CB8AC3E}">
        <p14:creationId xmlns:p14="http://schemas.microsoft.com/office/powerpoint/2010/main" val="1554741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Spring boot</a:t>
            </a:r>
            <a:endParaRPr lang="en-US" dirty="0">
              <a:solidFill>
                <a:schemeClr val="tx1"/>
              </a:solidFill>
            </a:endParaRPr>
          </a:p>
        </p:txBody>
      </p:sp>
      <p:pic>
        <p:nvPicPr>
          <p:cNvPr id="2052" name="Picture 4" descr="Data paging and sorting using spring data JPA | Develop Pa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868733"/>
            <a:ext cx="3678026" cy="2478070"/>
          </a:xfrm>
          <a:prstGeom prst="rect">
            <a:avLst/>
          </a:prstGeom>
          <a:noFill/>
          <a:extLst>
            <a:ext uri="{909E8E84-426E-40DD-AFC4-6F175D3DCCD1}">
              <a14:hiddenFill xmlns:a14="http://schemas.microsoft.com/office/drawing/2010/main">
                <a:solidFill>
                  <a:srgbClr val="FFFFFF"/>
                </a:solidFill>
              </a14:hiddenFill>
            </a:ext>
          </a:extLst>
        </p:spPr>
      </p:pic>
      <p:sp>
        <p:nvSpPr>
          <p:cNvPr id="10" name="Right Arrow 9"/>
          <p:cNvSpPr/>
          <p:nvPr/>
        </p:nvSpPr>
        <p:spPr>
          <a:xfrm>
            <a:off x="3282350" y="2407811"/>
            <a:ext cx="1250830" cy="4483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555885" y="2407811"/>
            <a:ext cx="7020764" cy="1938992"/>
          </a:xfrm>
          <a:prstGeom prst="rect">
            <a:avLst/>
          </a:prstGeom>
          <a:noFill/>
        </p:spPr>
        <p:txBody>
          <a:bodyPr wrap="square" rtlCol="0">
            <a:spAutoFit/>
          </a:bodyPr>
          <a:lstStyle/>
          <a:p>
            <a:pPr algn="just"/>
            <a:r>
              <a:rPr lang="vi-VN" sz="2400" dirty="0" smtClean="0">
                <a:latin typeface="Times New Roman" panose="02020603050405020304" pitchFamily="18" charset="0"/>
                <a:cs typeface="Times New Roman" panose="02020603050405020304" pitchFamily="18" charset="0"/>
              </a:rPr>
              <a:t>JPA </a:t>
            </a:r>
            <a:r>
              <a:rPr lang="vi-VN" sz="2400" dirty="0">
                <a:latin typeface="Times New Roman" panose="02020603050405020304" pitchFamily="18" charset="0"/>
                <a:cs typeface="Times New Roman" panose="02020603050405020304" pitchFamily="18" charset="0"/>
              </a:rPr>
              <a:t>giúp chúng ta xử lý hầu hết các công việc phức tạp và nhàm chán trong JDBC và object-relational mappings. Spring Data JPA giúp chúng ta triển khai một số lượng mã nguồn mà JPA yêu cầu, giúp triển khai tầng persistence dễ dàng và nhanh hơn.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7348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AJAX</a:t>
            </a:r>
            <a:endParaRPr lang="en-US" dirty="0">
              <a:solidFill>
                <a:schemeClr val="tx1"/>
              </a:solidFill>
            </a:endParaRPr>
          </a:p>
        </p:txBody>
      </p:sp>
      <p:sp>
        <p:nvSpPr>
          <p:cNvPr id="3" name="Rectangle 2"/>
          <p:cNvSpPr/>
          <p:nvPr/>
        </p:nvSpPr>
        <p:spPr>
          <a:xfrm>
            <a:off x="5089585" y="1748453"/>
            <a:ext cx="6409426" cy="1938992"/>
          </a:xfrm>
          <a:prstGeom prst="rect">
            <a:avLst/>
          </a:prstGeom>
        </p:spPr>
        <p:txBody>
          <a:bodyPr wrap="square">
            <a:spAutoFit/>
          </a:bodyPr>
          <a:lstStyle/>
          <a:p>
            <a:r>
              <a:rPr lang="vi-VN" sz="2400" dirty="0">
                <a:latin typeface="Times New Roman" panose="02020603050405020304" pitchFamily="18" charset="0"/>
                <a:ea typeface="Times New Roman" panose="02020603050405020304" pitchFamily="18" charset="0"/>
              </a:rPr>
              <a:t>AJAX là viết tắt của cụm từ Asynchronous JavaScript and XML (JavaScript và XML bất đồng bộ) là một kỹ thuật cho phép tải về nội dung của một hoặc nhiều trang mới mà không cần phải tải lại toàn bộ nội dung của trang hiện tại</a:t>
            </a:r>
            <a:endParaRPr lang="en-US" sz="2400" dirty="0"/>
          </a:p>
        </p:txBody>
      </p:sp>
      <p:pic>
        <p:nvPicPr>
          <p:cNvPr id="3074" name="Picture 2" descr="Ajax là gì? Cách hoạt động của Ajax trong lập trình websit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71" y="1492369"/>
            <a:ext cx="4690613" cy="3127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0846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AJAX</a:t>
            </a:r>
            <a:endParaRPr lang="en-US" dirty="0">
              <a:solidFill>
                <a:schemeClr val="tx1"/>
              </a:solidFill>
            </a:endParaRPr>
          </a:p>
        </p:txBody>
      </p:sp>
      <p:sp>
        <p:nvSpPr>
          <p:cNvPr id="3" name="Rectangle 2"/>
          <p:cNvSpPr/>
          <p:nvPr/>
        </p:nvSpPr>
        <p:spPr>
          <a:xfrm>
            <a:off x="406401" y="1403013"/>
            <a:ext cx="11023600" cy="5078313"/>
          </a:xfrm>
          <a:prstGeom prst="rect">
            <a:avLst/>
          </a:prstGeom>
        </p:spPr>
        <p:txBody>
          <a:bodyPr wrap="square">
            <a:spAutoFit/>
          </a:bodyPr>
          <a:lstStyle/>
          <a:p>
            <a:pPr marL="342900" indent="-342900">
              <a:lnSpc>
                <a:spcPct val="150000"/>
              </a:lnSpc>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Thực </a:t>
            </a:r>
            <a:r>
              <a:rPr lang="vi-VN" sz="2400" dirty="0">
                <a:latin typeface="Times New Roman" panose="02020603050405020304" pitchFamily="18" charset="0"/>
                <a:ea typeface="Times New Roman" panose="02020603050405020304" pitchFamily="18" charset="0"/>
              </a:rPr>
              <a:t>hiện các cuộc gọi lại (call-back): Quy chế hoạt động của nó đơn giản là gửi một phần trang web đến server. Ajax giúp cải thiện hiệu suất mạng, tăng tốc website</a:t>
            </a:r>
            <a:r>
              <a:rPr lang="vi-VN" sz="2400" dirty="0" smtClean="0">
                <a:latin typeface="Times New Roman" panose="02020603050405020304" pitchFamily="18" charset="0"/>
                <a:ea typeface="Times New Roman" panose="02020603050405020304" pitchFamily="18" charset="0"/>
              </a:rPr>
              <a:t>.</a:t>
            </a:r>
            <a:endParaRPr lang="vi-VN" sz="2400" dirty="0">
              <a:latin typeface="Times New Roman" panose="02020603050405020304" pitchFamily="18" charset="0"/>
              <a:ea typeface="Times New Roman" panose="02020603050405020304" pitchFamily="18" charset="0"/>
            </a:endParaRPr>
          </a:p>
          <a:p>
            <a:pPr marL="342900" indent="-342900">
              <a:lnSpc>
                <a:spcPct val="150000"/>
              </a:lnSpc>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Thực </a:t>
            </a:r>
            <a:r>
              <a:rPr lang="vi-VN" sz="2400" dirty="0">
                <a:latin typeface="Times New Roman" panose="02020603050405020304" pitchFamily="18" charset="0"/>
                <a:ea typeface="Times New Roman" panose="02020603050405020304" pitchFamily="18" charset="0"/>
              </a:rPr>
              <a:t>hiện các cuộc gọi không đồng bộ đến một máy chủ. Như vậy, Ajax tiết kiệm được thời gian cho người dùng, đồng thời giảm tải thời gian load website. </a:t>
            </a:r>
          </a:p>
          <a:p>
            <a:pPr marL="342900" indent="-342900">
              <a:lnSpc>
                <a:spcPct val="150000"/>
              </a:lnSpc>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Tạo </a:t>
            </a:r>
            <a:r>
              <a:rPr lang="vi-VN" sz="2400" dirty="0">
                <a:latin typeface="Times New Roman" panose="02020603050405020304" pitchFamily="18" charset="0"/>
                <a:ea typeface="Times New Roman" panose="02020603050405020304" pitchFamily="18" charset="0"/>
              </a:rPr>
              <a:t>ra sự đa dạng cho website, giúp website có thể load từng phần động mà không cồng kềnh. Ajax được sử dụng ở bất cứ nơi nào trên một trang web</a:t>
            </a:r>
            <a:r>
              <a:rPr lang="vi-VN" sz="2400" dirty="0" smtClean="0">
                <a:latin typeface="Times New Roman" panose="02020603050405020304" pitchFamily="18" charset="0"/>
                <a:ea typeface="Times New Roman" panose="02020603050405020304" pitchFamily="18" charset="0"/>
              </a:rPr>
              <a:t>.</a:t>
            </a:r>
            <a:endParaRPr lang="vi-VN" sz="2400" dirty="0">
              <a:latin typeface="Times New Roman" panose="02020603050405020304" pitchFamily="18" charset="0"/>
              <a:ea typeface="Times New Roman" panose="02020603050405020304" pitchFamily="18" charset="0"/>
            </a:endParaRPr>
          </a:p>
          <a:p>
            <a:pPr marL="342900" indent="-342900">
              <a:lnSpc>
                <a:spcPct val="150000"/>
              </a:lnSpc>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Tăng </a:t>
            </a:r>
            <a:r>
              <a:rPr lang="vi-VN" sz="2400" dirty="0">
                <a:latin typeface="Times New Roman" panose="02020603050405020304" pitchFamily="18" charset="0"/>
                <a:ea typeface="Times New Roman" panose="02020603050405020304" pitchFamily="18" charset="0"/>
              </a:rPr>
              <a:t>trải nghiệm cho người dùng khi tiết kiệm thời gian load thông tin, không phải post lại trang lên máy chủ. </a:t>
            </a:r>
          </a:p>
          <a:p>
            <a:pPr marL="342900" indent="-342900">
              <a:lnSpc>
                <a:spcPct val="150000"/>
              </a:lnSpc>
              <a:buFont typeface="Wingdings" panose="05000000000000000000" pitchFamily="2" charset="2"/>
              <a:buChar char="Ø"/>
            </a:pPr>
            <a:r>
              <a:rPr lang="vi-VN" sz="2400" dirty="0" smtClean="0">
                <a:latin typeface="Times New Roman" panose="02020603050405020304" pitchFamily="18" charset="0"/>
                <a:ea typeface="Times New Roman" panose="02020603050405020304" pitchFamily="18" charset="0"/>
              </a:rPr>
              <a:t>Tiết </a:t>
            </a:r>
            <a:r>
              <a:rPr lang="vi-VN" sz="2400" dirty="0">
                <a:latin typeface="Times New Roman" panose="02020603050405020304" pitchFamily="18" charset="0"/>
                <a:ea typeface="Times New Roman" panose="02020603050405020304" pitchFamily="18" charset="0"/>
              </a:rPr>
              <a:t>kiệm băng thông và tăng hiệu suất của </a:t>
            </a:r>
            <a:r>
              <a:rPr lang="vi-VN" sz="2400" dirty="0" smtClean="0">
                <a:latin typeface="Times New Roman" panose="02020603050405020304" pitchFamily="18" charset="0"/>
                <a:ea typeface="Times New Roman" panose="02020603050405020304" pitchFamily="18" charset="0"/>
              </a:rPr>
              <a:t>website</a:t>
            </a:r>
            <a:endParaRPr lang="vi-VN"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22106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MySQL</a:t>
            </a:r>
            <a:endParaRPr lang="en-US" dirty="0">
              <a:solidFill>
                <a:schemeClr val="tx1"/>
              </a:solidFill>
            </a:endParaRPr>
          </a:p>
        </p:txBody>
      </p:sp>
      <p:pic>
        <p:nvPicPr>
          <p:cNvPr id="5122" name="Picture 2" descr="Mysql là gì? Tổng hợp thông tin chi tiết nhất về My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399" y="1572577"/>
            <a:ext cx="7521575" cy="422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932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p:nvPr/>
        </p:nvSpPr>
        <p:spPr>
          <a:xfrm>
            <a:off x="-248648" y="1790948"/>
            <a:ext cx="12689296"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b="1" dirty="0" err="1" smtClean="0">
                <a:solidFill>
                  <a:srgbClr val="002060"/>
                </a:solidFill>
              </a:rPr>
              <a:t>WebSite</a:t>
            </a:r>
            <a:r>
              <a:rPr lang="en-US" sz="8800" b="1" dirty="0" smtClean="0">
                <a:solidFill>
                  <a:srgbClr val="002060"/>
                </a:solidFill>
              </a:rPr>
              <a:t> </a:t>
            </a:r>
            <a:endParaRPr sz="8800" b="1" dirty="0">
              <a:solidFill>
                <a:srgbClr val="002060"/>
              </a:solidFill>
              <a:latin typeface="Arial"/>
              <a:ea typeface="Arial"/>
              <a:cs typeface="Arial"/>
              <a:sym typeface="Arial"/>
            </a:endParaRPr>
          </a:p>
        </p:txBody>
      </p:sp>
    </p:spTree>
    <p:extLst>
      <p:ext uri="{BB962C8B-B14F-4D97-AF65-F5344CB8AC3E}">
        <p14:creationId xmlns:p14="http://schemas.microsoft.com/office/powerpoint/2010/main" val="3828410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Ý TƯỞNG</a:t>
            </a:r>
            <a:endParaRPr lang="en-US" dirty="0">
              <a:solidFill>
                <a:schemeClr val="tx1"/>
              </a:solidFill>
            </a:endParaRPr>
          </a:p>
        </p:txBody>
      </p:sp>
      <p:sp>
        <p:nvSpPr>
          <p:cNvPr id="4" name="Rectangle 3"/>
          <p:cNvSpPr/>
          <p:nvPr/>
        </p:nvSpPr>
        <p:spPr>
          <a:xfrm>
            <a:off x="873760" y="1691018"/>
            <a:ext cx="5029200" cy="4247317"/>
          </a:xfrm>
          <a:prstGeom prst="rect">
            <a:avLst/>
          </a:prstGeom>
        </p:spPr>
        <p:txBody>
          <a:bodyPr wrap="square">
            <a:spAutoFit/>
          </a:bodyPr>
          <a:lstStyle/>
          <a:p>
            <a:pPr marL="342900" lvl="0" indent="-342900">
              <a:lnSpc>
                <a:spcPct val="150000"/>
              </a:lnSpc>
              <a:buBlip>
                <a:blip r:embed="rId2"/>
              </a:buBlip>
            </a:pPr>
            <a:r>
              <a:rPr lang="en-US" sz="2000" b="1" dirty="0" err="1" smtClean="0">
                <a:latin typeface="Times New Roman" panose="02020603050405020304" pitchFamily="18" charset="0"/>
                <a:ea typeface="Times New Roman" panose="02020603050405020304" pitchFamily="18" charset="0"/>
              </a:rPr>
              <a:t>Các</a:t>
            </a:r>
            <a:r>
              <a:rPr lang="en-US" sz="2000" b="1" dirty="0" smtClean="0">
                <a:latin typeface="Times New Roman" panose="02020603050405020304" pitchFamily="18" charset="0"/>
                <a:ea typeface="Times New Roman" panose="02020603050405020304" pitchFamily="18" charset="0"/>
              </a:rPr>
              <a:t> </a:t>
            </a:r>
            <a:r>
              <a:rPr lang="en-US" sz="2000" b="1" dirty="0" err="1" smtClean="0">
                <a:latin typeface="Times New Roman" panose="02020603050405020304" pitchFamily="18" charset="0"/>
                <a:ea typeface="Times New Roman" panose="02020603050405020304" pitchFamily="18" charset="0"/>
              </a:rPr>
              <a:t>chức</a:t>
            </a:r>
            <a:r>
              <a:rPr lang="en-US" sz="2000" b="1" dirty="0" smtClean="0">
                <a:latin typeface="Times New Roman" panose="02020603050405020304" pitchFamily="18" charset="0"/>
                <a:ea typeface="Times New Roman" panose="02020603050405020304" pitchFamily="18" charset="0"/>
              </a:rPr>
              <a:t> </a:t>
            </a:r>
            <a:r>
              <a:rPr lang="en-US" sz="2000" b="1" dirty="0" err="1" smtClean="0">
                <a:latin typeface="Times New Roman" panose="02020603050405020304" pitchFamily="18" charset="0"/>
                <a:ea typeface="Times New Roman" panose="02020603050405020304" pitchFamily="18" charset="0"/>
              </a:rPr>
              <a:t>năng</a:t>
            </a:r>
            <a:r>
              <a:rPr lang="en-US" sz="2000" b="1" dirty="0" smtClean="0">
                <a:latin typeface="Times New Roman" panose="02020603050405020304" pitchFamily="18" charset="0"/>
                <a:ea typeface="Times New Roman" panose="02020603050405020304" pitchFamily="18" charset="0"/>
              </a:rPr>
              <a:t> </a:t>
            </a:r>
            <a:r>
              <a:rPr lang="en-US" sz="2000" b="1" dirty="0" err="1" smtClean="0">
                <a:latin typeface="Times New Roman" panose="02020603050405020304" pitchFamily="18" charset="0"/>
                <a:ea typeface="Times New Roman" panose="02020603050405020304" pitchFamily="18" charset="0"/>
              </a:rPr>
              <a:t>dành</a:t>
            </a:r>
            <a:r>
              <a:rPr lang="en-US" sz="2000" b="1" dirty="0" smtClean="0">
                <a:latin typeface="Times New Roman" panose="02020603050405020304" pitchFamily="18" charset="0"/>
                <a:ea typeface="Times New Roman" panose="02020603050405020304" pitchFamily="18" charset="0"/>
              </a:rPr>
              <a:t> </a:t>
            </a:r>
            <a:r>
              <a:rPr lang="en-US" sz="2000" b="1" dirty="0" err="1" smtClean="0">
                <a:latin typeface="Times New Roman" panose="02020603050405020304" pitchFamily="18" charset="0"/>
                <a:ea typeface="Times New Roman" panose="02020603050405020304" pitchFamily="18" charset="0"/>
              </a:rPr>
              <a:t>cho</a:t>
            </a:r>
            <a:r>
              <a:rPr lang="en-US" sz="2000" b="1" dirty="0" smtClean="0">
                <a:latin typeface="Times New Roman" panose="02020603050405020304" pitchFamily="18" charset="0"/>
                <a:ea typeface="Times New Roman" panose="02020603050405020304" pitchFamily="18" charset="0"/>
              </a:rPr>
              <a:t> admin</a:t>
            </a:r>
          </a:p>
          <a:p>
            <a:pPr marL="1257300" indent="-342900">
              <a:lnSpc>
                <a:spcPct val="150000"/>
              </a:lnSpc>
              <a:buSzPts val="1300"/>
              <a:buFont typeface="Wingdings" panose="05000000000000000000" pitchFamily="2" charset="2"/>
              <a:buChar char="Ø"/>
            </a:pPr>
            <a:r>
              <a:rPr lang="vi-VN" sz="2000" spc="-135" dirty="0" smtClean="0">
                <a:latin typeface="Times New Roman" panose="02020603050405020304" pitchFamily="18" charset="0"/>
                <a:ea typeface="Times New Roman" panose="02020603050405020304" pitchFamily="18" charset="0"/>
              </a:rPr>
              <a:t>Đăng ký, đăng nhập, reset mật khẩu</a:t>
            </a:r>
            <a:r>
              <a:rPr lang="en-US" sz="2000" spc="-135" dirty="0" smtClean="0">
                <a:latin typeface="Times New Roman" panose="02020603050405020304" pitchFamily="18" charset="0"/>
                <a:ea typeface="Times New Roman" panose="02020603050405020304" pitchFamily="18" charset="0"/>
              </a:rPr>
              <a:t>,</a:t>
            </a:r>
            <a:r>
              <a:rPr lang="en-US" sz="2000" spc="-135" dirty="0" err="1" smtClean="0">
                <a:latin typeface="Times New Roman" panose="02020603050405020304" pitchFamily="18" charset="0"/>
                <a:ea typeface="Times New Roman" panose="02020603050405020304" pitchFamily="18" charset="0"/>
              </a:rPr>
              <a:t>thay</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đổi</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thông</a:t>
            </a:r>
            <a:r>
              <a:rPr lang="en-US" sz="2000" spc="-135" dirty="0" smtClean="0">
                <a:latin typeface="Times New Roman" panose="02020603050405020304" pitchFamily="18" charset="0"/>
                <a:ea typeface="Times New Roman" panose="02020603050405020304" pitchFamily="18" charset="0"/>
              </a:rPr>
              <a:t> tin</a:t>
            </a:r>
            <a:r>
              <a:rPr lang="vi-VN" sz="2000" spc="-135" dirty="0" smtClean="0">
                <a:latin typeface="Times New Roman" panose="02020603050405020304" pitchFamily="18" charset="0"/>
                <a:ea typeface="Times New Roman" panose="02020603050405020304" pitchFamily="18" charset="0"/>
              </a:rPr>
              <a:t>, đăng xuất. </a:t>
            </a:r>
            <a:endParaRPr lang="en-US" sz="2000" spc="-135" dirty="0" smtClean="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vi-VN" sz="2000" spc="-135" dirty="0" smtClean="0">
                <a:latin typeface="Times New Roman" panose="02020603050405020304" pitchFamily="18" charset="0"/>
                <a:ea typeface="Times New Roman" panose="02020603050405020304" pitchFamily="18" charset="0"/>
              </a:rPr>
              <a:t>Quản lý user </a:t>
            </a:r>
            <a:endParaRPr lang="en-US" sz="2000" spc="-135" dirty="0" smtClean="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smtClean="0">
                <a:latin typeface="Times New Roman" panose="02020603050405020304" pitchFamily="18" charset="0"/>
                <a:ea typeface="Times New Roman" panose="02020603050405020304" pitchFamily="18" charset="0"/>
              </a:rPr>
              <a:t>Quản</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lý</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bài</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ngữ</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pháp</a:t>
            </a:r>
            <a:endParaRPr lang="en-US" sz="2000" spc="-135" dirty="0" smtClean="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smtClean="0">
                <a:latin typeface="Times New Roman" panose="02020603050405020304" pitchFamily="18" charset="0"/>
                <a:ea typeface="Times New Roman" panose="02020603050405020304" pitchFamily="18" charset="0"/>
              </a:rPr>
              <a:t>Quản</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lý</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bài</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từ</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vựng</a:t>
            </a:r>
            <a:endParaRPr lang="en-US" sz="2000" spc="-135" dirty="0" smtClean="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smtClean="0">
                <a:latin typeface="Times New Roman" panose="02020603050405020304" pitchFamily="18" charset="0"/>
                <a:ea typeface="Times New Roman" panose="02020603050405020304" pitchFamily="18" charset="0"/>
              </a:rPr>
              <a:t>Quản</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lý</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bài</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đọc</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Ielts</a:t>
            </a:r>
            <a:endParaRPr lang="en-US" sz="2000" spc="-135" dirty="0" smtClean="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smtClean="0">
                <a:latin typeface="Times New Roman" panose="02020603050405020304" pitchFamily="18" charset="0"/>
                <a:ea typeface="Times New Roman" panose="02020603050405020304" pitchFamily="18" charset="0"/>
              </a:rPr>
              <a:t>Quản</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lý</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bài</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nghe</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Ielts</a:t>
            </a:r>
            <a:endParaRPr lang="en-US" sz="2000" spc="-135" dirty="0" smtClean="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smtClean="0">
                <a:latin typeface="Times New Roman" panose="02020603050405020304" pitchFamily="18" charset="0"/>
                <a:ea typeface="Times New Roman" panose="02020603050405020304" pitchFamily="18" charset="0"/>
              </a:rPr>
              <a:t>Quản</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lý</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các</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khóa</a:t>
            </a:r>
            <a:r>
              <a:rPr lang="en-US" sz="2000" spc="-135" dirty="0" smtClean="0">
                <a:latin typeface="Times New Roman" panose="02020603050405020304" pitchFamily="18" charset="0"/>
                <a:ea typeface="Times New Roman" panose="02020603050405020304" pitchFamily="18" charset="0"/>
              </a:rPr>
              <a:t> </a:t>
            </a:r>
            <a:r>
              <a:rPr lang="en-US" sz="2000" spc="-135" dirty="0" err="1" smtClean="0">
                <a:latin typeface="Times New Roman" panose="02020603050405020304" pitchFamily="18" charset="0"/>
                <a:ea typeface="Times New Roman" panose="02020603050405020304" pitchFamily="18" charset="0"/>
              </a:rPr>
              <a:t>học</a:t>
            </a:r>
            <a:endParaRPr lang="en-US" sz="2000" spc="-135" dirty="0">
              <a:latin typeface="Times New Roman" panose="02020603050405020304" pitchFamily="18" charset="0"/>
              <a:ea typeface="Times New Roman" panose="02020603050405020304" pitchFamily="18" charset="0"/>
            </a:endParaRPr>
          </a:p>
        </p:txBody>
      </p:sp>
      <p:sp>
        <p:nvSpPr>
          <p:cNvPr id="5" name="Rectangle 4"/>
          <p:cNvSpPr/>
          <p:nvPr/>
        </p:nvSpPr>
        <p:spPr>
          <a:xfrm>
            <a:off x="6482080" y="1685316"/>
            <a:ext cx="5557520" cy="4708981"/>
          </a:xfrm>
          <a:prstGeom prst="rect">
            <a:avLst/>
          </a:prstGeom>
        </p:spPr>
        <p:txBody>
          <a:bodyPr wrap="square">
            <a:spAutoFit/>
          </a:bodyPr>
          <a:lstStyle/>
          <a:p>
            <a:pPr marL="342900" lvl="0" indent="-342900">
              <a:lnSpc>
                <a:spcPct val="150000"/>
              </a:lnSpc>
              <a:buBlip>
                <a:blip r:embed="rId2"/>
              </a:buBlip>
            </a:pPr>
            <a:r>
              <a:rPr lang="en-US" sz="2000" b="1" dirty="0" err="1">
                <a:latin typeface="Times New Roman" panose="02020603050405020304" pitchFamily="18" charset="0"/>
                <a:ea typeface="Times New Roman" panose="02020603050405020304" pitchFamily="18" charset="0"/>
              </a:rPr>
              <a:t>Các</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chức</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năng</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dành</a:t>
            </a:r>
            <a:r>
              <a:rPr lang="en-US" sz="2000" b="1" dirty="0">
                <a:latin typeface="Times New Roman" panose="02020603050405020304" pitchFamily="18" charset="0"/>
                <a:ea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rPr>
              <a:t>cho</a:t>
            </a:r>
            <a:r>
              <a:rPr lang="en-US" sz="2000" b="1" dirty="0">
                <a:latin typeface="Times New Roman" panose="02020603050405020304" pitchFamily="18" charset="0"/>
                <a:ea typeface="Times New Roman" panose="02020603050405020304" pitchFamily="18" charset="0"/>
              </a:rPr>
              <a:t> client</a:t>
            </a:r>
          </a:p>
          <a:p>
            <a:pPr marL="1257300" lvl="2" indent="-342900">
              <a:lnSpc>
                <a:spcPct val="150000"/>
              </a:lnSpc>
              <a:buSzPts val="1300"/>
              <a:buFont typeface="Wingdings" panose="05000000000000000000" pitchFamily="2" charset="2"/>
              <a:buChar char="Ø"/>
            </a:pPr>
            <a:r>
              <a:rPr lang="vi-VN" sz="2000" spc="-135" dirty="0">
                <a:latin typeface="Times New Roman" panose="02020603050405020304" pitchFamily="18" charset="0"/>
                <a:ea typeface="Times New Roman" panose="02020603050405020304" pitchFamily="18" charset="0"/>
              </a:rPr>
              <a:t>Đăng ký, đăng nhập, reset mật khẩu</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thay</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đổi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thông</a:t>
            </a:r>
            <a:r>
              <a:rPr lang="en-US" sz="2000" spc="-135" dirty="0">
                <a:latin typeface="Times New Roman" panose="02020603050405020304" pitchFamily="18" charset="0"/>
                <a:ea typeface="Times New Roman" panose="02020603050405020304" pitchFamily="18" charset="0"/>
              </a:rPr>
              <a:t> tin</a:t>
            </a:r>
            <a:r>
              <a:rPr lang="vi-VN" sz="2000" spc="-135" dirty="0">
                <a:latin typeface="Times New Roman" panose="02020603050405020304" pitchFamily="18" charset="0"/>
                <a:ea typeface="Times New Roman" panose="02020603050405020304" pitchFamily="18" charset="0"/>
              </a:rPr>
              <a:t>, đăng xuất. </a:t>
            </a:r>
            <a:endParaRPr lang="en-US" sz="2000" spc="-135" dirty="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a:latin typeface="Times New Roman" panose="02020603050405020304" pitchFamily="18" charset="0"/>
                <a:ea typeface="Times New Roman" panose="02020603050405020304" pitchFamily="18" charset="0"/>
              </a:rPr>
              <a:t>Xem</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các</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bài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giảng</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về</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ngữ</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pháp</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từ</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vựng</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có</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trên</a:t>
            </a:r>
            <a:r>
              <a:rPr lang="en-US" sz="2000" spc="-135" dirty="0">
                <a:latin typeface="Times New Roman" panose="02020603050405020304" pitchFamily="18" charset="0"/>
                <a:ea typeface="Times New Roman" panose="02020603050405020304" pitchFamily="18" charset="0"/>
              </a:rPr>
              <a:t> website</a:t>
            </a:r>
          </a:p>
          <a:p>
            <a:pPr marL="1257300" lvl="2" indent="-342900">
              <a:lnSpc>
                <a:spcPct val="150000"/>
              </a:lnSpc>
              <a:buSzPts val="1300"/>
              <a:buFont typeface="Wingdings" panose="05000000000000000000" pitchFamily="2" charset="2"/>
              <a:buChar char="Ø"/>
            </a:pPr>
            <a:r>
              <a:rPr lang="en-US" sz="2000" spc="-135" dirty="0" err="1">
                <a:latin typeface="Times New Roman" panose="02020603050405020304" pitchFamily="18" charset="0"/>
                <a:ea typeface="Times New Roman" panose="02020603050405020304" pitchFamily="18" charset="0"/>
              </a:rPr>
              <a:t>Làm</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bài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tập</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từ</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vựng</a:t>
            </a:r>
            <a:endParaRPr lang="en-US" sz="2000" spc="-135" dirty="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a:latin typeface="Times New Roman" panose="02020603050405020304" pitchFamily="18" charset="0"/>
                <a:ea typeface="Times New Roman" panose="02020603050405020304" pitchFamily="18" charset="0"/>
              </a:rPr>
              <a:t>Làm</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bài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tập</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ngữ</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pháp</a:t>
            </a:r>
            <a:endParaRPr lang="en-US" sz="2000" spc="-135" dirty="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a:latin typeface="Times New Roman" panose="02020603050405020304" pitchFamily="18" charset="0"/>
                <a:ea typeface="Times New Roman" panose="02020603050405020304" pitchFamily="18" charset="0"/>
              </a:rPr>
              <a:t>Thi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thử</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bài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đọc</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Ielts</a:t>
            </a:r>
            <a:endParaRPr lang="en-US" sz="2000" spc="-135" dirty="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a:latin typeface="Times New Roman" panose="02020603050405020304" pitchFamily="18" charset="0"/>
                <a:ea typeface="Times New Roman" panose="02020603050405020304" pitchFamily="18" charset="0"/>
              </a:rPr>
              <a:t>Thi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thử</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bài</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nghe</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Ielts</a:t>
            </a:r>
            <a:endParaRPr lang="en-US" sz="2000" spc="-135" dirty="0">
              <a:latin typeface="Times New Roman" panose="02020603050405020304" pitchFamily="18" charset="0"/>
              <a:ea typeface="Times New Roman" panose="02020603050405020304" pitchFamily="18" charset="0"/>
            </a:endParaRPr>
          </a:p>
          <a:p>
            <a:pPr marL="1257300" lvl="2" indent="-342900">
              <a:lnSpc>
                <a:spcPct val="150000"/>
              </a:lnSpc>
              <a:buSzPts val="1300"/>
              <a:buFont typeface="Wingdings" panose="05000000000000000000" pitchFamily="2" charset="2"/>
              <a:buChar char="Ø"/>
            </a:pPr>
            <a:r>
              <a:rPr lang="en-US" sz="2000" spc="-135" dirty="0" err="1">
                <a:latin typeface="Times New Roman" panose="02020603050405020304" pitchFamily="18" charset="0"/>
                <a:ea typeface="Times New Roman" panose="02020603050405020304" pitchFamily="18" charset="0"/>
              </a:rPr>
              <a:t>Tra</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cứu</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kết</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quả</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quá</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trình</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học</a:t>
            </a:r>
            <a:r>
              <a:rPr lang="en-US" sz="2000" spc="-135" dirty="0">
                <a:latin typeface="Times New Roman" panose="02020603050405020304" pitchFamily="18" charset="0"/>
                <a:ea typeface="Times New Roman" panose="02020603050405020304" pitchFamily="18" charset="0"/>
              </a:rPr>
              <a:t> </a:t>
            </a:r>
            <a:r>
              <a:rPr lang="en-US" sz="2000" spc="-135" dirty="0" err="1">
                <a:latin typeface="Times New Roman" panose="02020603050405020304" pitchFamily="18" charset="0"/>
                <a:ea typeface="Times New Roman" panose="02020603050405020304" pitchFamily="18" charset="0"/>
              </a:rPr>
              <a:t>tập</a:t>
            </a:r>
            <a:endParaRPr lang="en-US" sz="2000" spc="-135"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804033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p:nvPr/>
        </p:nvSpPr>
        <p:spPr>
          <a:xfrm>
            <a:off x="-248648" y="1790948"/>
            <a:ext cx="12689296"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b="1" dirty="0" smtClean="0">
                <a:solidFill>
                  <a:srgbClr val="002060"/>
                </a:solidFill>
                <a:latin typeface="Arial"/>
                <a:ea typeface="Arial"/>
                <a:cs typeface="Arial"/>
                <a:sym typeface="Arial"/>
              </a:rPr>
              <a:t>DEMO</a:t>
            </a:r>
            <a:endParaRPr sz="8800" b="1" dirty="0">
              <a:solidFill>
                <a:srgbClr val="002060"/>
              </a:solidFill>
              <a:latin typeface="Arial"/>
              <a:ea typeface="Arial"/>
              <a:cs typeface="Arial"/>
              <a:sym typeface="Arial"/>
            </a:endParaRPr>
          </a:p>
        </p:txBody>
      </p:sp>
    </p:spTree>
    <p:extLst>
      <p:ext uri="{BB962C8B-B14F-4D97-AF65-F5344CB8AC3E}">
        <p14:creationId xmlns:p14="http://schemas.microsoft.com/office/powerpoint/2010/main" val="16546601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grpSp>
        <p:nvGrpSpPr>
          <p:cNvPr id="269" name="Google Shape;269;p46"/>
          <p:cNvGrpSpPr/>
          <p:nvPr/>
        </p:nvGrpSpPr>
        <p:grpSpPr>
          <a:xfrm>
            <a:off x="3468551" y="2276476"/>
            <a:ext cx="5269188" cy="3419474"/>
            <a:chOff x="4655871" y="2637505"/>
            <a:chExt cx="2716484" cy="1217603"/>
          </a:xfrm>
        </p:grpSpPr>
        <p:grpSp>
          <p:nvGrpSpPr>
            <p:cNvPr id="270" name="Google Shape;270;p46"/>
            <p:cNvGrpSpPr/>
            <p:nvPr/>
          </p:nvGrpSpPr>
          <p:grpSpPr>
            <a:xfrm>
              <a:off x="6233055" y="2743150"/>
              <a:ext cx="1139300" cy="952543"/>
              <a:chOff x="5133714" y="3583707"/>
              <a:chExt cx="474339" cy="396585"/>
            </a:xfrm>
          </p:grpSpPr>
          <p:cxnSp>
            <p:nvCxnSpPr>
              <p:cNvPr id="271" name="Google Shape;271;p46"/>
              <p:cNvCxnSpPr/>
              <p:nvPr/>
            </p:nvCxnSpPr>
            <p:spPr>
              <a:xfrm rot="-5400000" flipH="1">
                <a:off x="5223467" y="3590067"/>
                <a:ext cx="291134" cy="278415"/>
              </a:xfrm>
              <a:prstGeom prst="bentConnector3">
                <a:avLst>
                  <a:gd name="adj1" fmla="val 161301"/>
                </a:avLst>
              </a:prstGeom>
              <a:noFill/>
              <a:ln w="38100" cap="flat" cmpd="sng">
                <a:solidFill>
                  <a:schemeClr val="lt1"/>
                </a:solidFill>
                <a:prstDash val="solid"/>
                <a:miter lim="800000"/>
                <a:headEnd type="none" w="sm" len="sm"/>
                <a:tailEnd type="oval" w="med" len="med"/>
              </a:ln>
            </p:spPr>
          </p:cxnSp>
          <p:cxnSp>
            <p:nvCxnSpPr>
              <p:cNvPr id="272" name="Google Shape;272;p46"/>
              <p:cNvCxnSpPr/>
              <p:nvPr/>
            </p:nvCxnSpPr>
            <p:spPr>
              <a:xfrm rot="-5400000" flipH="1">
                <a:off x="5172591" y="3544830"/>
                <a:ext cx="396585" cy="474339"/>
              </a:xfrm>
              <a:prstGeom prst="bentConnector3">
                <a:avLst>
                  <a:gd name="adj1" fmla="val 130427"/>
                </a:avLst>
              </a:prstGeom>
              <a:noFill/>
              <a:ln w="38100" cap="flat" cmpd="sng">
                <a:solidFill>
                  <a:schemeClr val="lt1"/>
                </a:solidFill>
                <a:prstDash val="solid"/>
                <a:miter lim="800000"/>
                <a:headEnd type="none" w="sm" len="sm"/>
                <a:tailEnd type="oval" w="med" len="med"/>
              </a:ln>
            </p:spPr>
          </p:cxnSp>
        </p:grpSp>
        <p:cxnSp>
          <p:nvCxnSpPr>
            <p:cNvPr id="273" name="Google Shape;273;p46"/>
            <p:cNvCxnSpPr/>
            <p:nvPr/>
          </p:nvCxnSpPr>
          <p:spPr>
            <a:xfrm>
              <a:off x="6001025" y="2637505"/>
              <a:ext cx="13087" cy="1217603"/>
            </a:xfrm>
            <a:prstGeom prst="straightConnector1">
              <a:avLst/>
            </a:prstGeom>
            <a:noFill/>
            <a:ln w="38100" cap="flat" cmpd="sng">
              <a:solidFill>
                <a:schemeClr val="lt1"/>
              </a:solidFill>
              <a:prstDash val="solid"/>
              <a:miter lim="800000"/>
              <a:headEnd type="none" w="sm" len="sm"/>
              <a:tailEnd type="oval" w="med" len="med"/>
            </a:ln>
          </p:spPr>
        </p:cxnSp>
        <p:grpSp>
          <p:nvGrpSpPr>
            <p:cNvPr id="274" name="Google Shape;274;p46"/>
            <p:cNvGrpSpPr/>
            <p:nvPr/>
          </p:nvGrpSpPr>
          <p:grpSpPr>
            <a:xfrm flipH="1">
              <a:off x="4655871" y="2743153"/>
              <a:ext cx="1159245" cy="952554"/>
              <a:chOff x="5125409" y="3583703"/>
              <a:chExt cx="482643" cy="396589"/>
            </a:xfrm>
          </p:grpSpPr>
          <p:cxnSp>
            <p:nvCxnSpPr>
              <p:cNvPr id="275" name="Google Shape;275;p46"/>
              <p:cNvCxnSpPr/>
              <p:nvPr/>
            </p:nvCxnSpPr>
            <p:spPr>
              <a:xfrm rot="-5400000" flipH="1">
                <a:off x="5217648" y="3581177"/>
                <a:ext cx="291129" cy="296190"/>
              </a:xfrm>
              <a:prstGeom prst="bentConnector3">
                <a:avLst>
                  <a:gd name="adj1" fmla="val 162227"/>
                </a:avLst>
              </a:prstGeom>
              <a:noFill/>
              <a:ln w="38100" cap="flat" cmpd="sng">
                <a:solidFill>
                  <a:schemeClr val="lt1"/>
                </a:solidFill>
                <a:prstDash val="solid"/>
                <a:miter lim="800000"/>
                <a:headEnd type="none" w="sm" len="sm"/>
                <a:tailEnd type="oval" w="med" len="med"/>
              </a:ln>
            </p:spPr>
          </p:cxnSp>
          <p:cxnSp>
            <p:nvCxnSpPr>
              <p:cNvPr id="276" name="Google Shape;276;p46"/>
              <p:cNvCxnSpPr/>
              <p:nvPr/>
            </p:nvCxnSpPr>
            <p:spPr>
              <a:xfrm rot="-5400000" flipH="1">
                <a:off x="5168436" y="3540676"/>
                <a:ext cx="396589" cy="482643"/>
              </a:xfrm>
              <a:prstGeom prst="bentConnector3">
                <a:avLst>
                  <a:gd name="adj1" fmla="val 129549"/>
                </a:avLst>
              </a:prstGeom>
              <a:noFill/>
              <a:ln w="38100" cap="flat" cmpd="sng">
                <a:solidFill>
                  <a:schemeClr val="lt1"/>
                </a:solidFill>
                <a:prstDash val="solid"/>
                <a:miter lim="800000"/>
                <a:headEnd type="none" w="sm" len="sm"/>
                <a:tailEnd type="oval" w="med" len="med"/>
              </a:ln>
            </p:spPr>
          </p:cxnSp>
        </p:grpSp>
      </p:grpSp>
      <p:sp>
        <p:nvSpPr>
          <p:cNvPr id="277" name="Google Shape;277;p46"/>
          <p:cNvSpPr/>
          <p:nvPr/>
        </p:nvSpPr>
        <p:spPr>
          <a:xfrm>
            <a:off x="-9524" y="2836196"/>
            <a:ext cx="12196763" cy="1360392"/>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8" name="Google Shape;278;p46"/>
          <p:cNvSpPr/>
          <p:nvPr/>
        </p:nvSpPr>
        <p:spPr>
          <a:xfrm>
            <a:off x="-4762" y="2938634"/>
            <a:ext cx="12196763" cy="1155517"/>
          </a:xfrm>
          <a:prstGeom prst="rect">
            <a:avLst/>
          </a:prstGeom>
          <a:solidFill>
            <a:schemeClr val="accent1">
              <a:alpha val="6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79" name="Google Shape;279;p46"/>
          <p:cNvSpPr txBox="1"/>
          <p:nvPr/>
        </p:nvSpPr>
        <p:spPr>
          <a:xfrm>
            <a:off x="-4762" y="2888660"/>
            <a:ext cx="12192000" cy="1015663"/>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6000">
                <a:solidFill>
                  <a:schemeClr val="lt1"/>
                </a:solidFill>
                <a:latin typeface="Arial"/>
                <a:ea typeface="Arial"/>
                <a:cs typeface="Arial"/>
                <a:sym typeface="Arial"/>
              </a:rPr>
              <a:t>THANK YOU</a:t>
            </a:r>
            <a:endParaRPr sz="6000">
              <a:solidFill>
                <a:schemeClr val="lt1"/>
              </a:solidFill>
              <a:latin typeface="Arial"/>
              <a:ea typeface="Arial"/>
              <a:cs typeface="Arial"/>
              <a:sym typeface="Arial"/>
            </a:endParaRPr>
          </a:p>
        </p:txBody>
      </p:sp>
      <p:sp>
        <p:nvSpPr>
          <p:cNvPr id="280" name="Google Shape;280;p46"/>
          <p:cNvSpPr txBox="1"/>
          <p:nvPr/>
        </p:nvSpPr>
        <p:spPr>
          <a:xfrm>
            <a:off x="4762" y="3714495"/>
            <a:ext cx="12192000" cy="379800"/>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1867">
                <a:solidFill>
                  <a:schemeClr val="lt1"/>
                </a:solidFill>
              </a:rPr>
              <a:t>FOR LISTENING</a:t>
            </a:r>
            <a:endParaRPr sz="1867">
              <a:solidFill>
                <a:schemeClr val="lt1"/>
              </a:solidFill>
              <a:latin typeface="Arial"/>
              <a:ea typeface="Arial"/>
              <a:cs typeface="Arial"/>
              <a:sym typeface="Arial"/>
            </a:endParaRPr>
          </a:p>
        </p:txBody>
      </p:sp>
      <p:sp>
        <p:nvSpPr>
          <p:cNvPr id="281" name="Google Shape;281;p46"/>
          <p:cNvSpPr/>
          <p:nvPr/>
        </p:nvSpPr>
        <p:spPr>
          <a:xfrm flipH="1">
            <a:off x="4878758" y="1367871"/>
            <a:ext cx="2434484" cy="1311656"/>
          </a:xfrm>
          <a:custGeom>
            <a:avLst/>
            <a:gdLst/>
            <a:ahLst/>
            <a:cxnLst/>
            <a:rect l="l" t="t" r="r" b="b"/>
            <a:pathLst>
              <a:path w="1872168" h="1008693" extrusionOk="0">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rgbClr val="F2F2F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701">
              <a:solidFill>
                <a:schemeClr val="dk1"/>
              </a:solidFill>
              <a:latin typeface="Arial"/>
              <a:ea typeface="Arial"/>
              <a:cs typeface="Arial"/>
              <a:sym typeface="Arial"/>
            </a:endParaRPr>
          </a:p>
        </p:txBody>
      </p:sp>
    </p:spTree>
    <p:extLst>
      <p:ext uri="{BB962C8B-B14F-4D97-AF65-F5344CB8AC3E}">
        <p14:creationId xmlns:p14="http://schemas.microsoft.com/office/powerpoint/2010/main" val="3371919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26"/>
          <p:cNvSpPr txBox="1">
            <a:spLocks noGrp="1"/>
          </p:cNvSpPr>
          <p:nvPr>
            <p:ph type="body" idx="1"/>
          </p:nvPr>
        </p:nvSpPr>
        <p:spPr>
          <a:xfrm>
            <a:off x="1" y="273520"/>
            <a:ext cx="12192000" cy="792605"/>
          </a:xfrm>
          <a:prstGeom prst="rect">
            <a:avLst/>
          </a:prstGeom>
          <a:solidFill>
            <a:schemeClr val="accent4"/>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3F3F3F"/>
              </a:buClr>
              <a:buSzPts val="5400"/>
              <a:buNone/>
            </a:pPr>
            <a:r>
              <a:rPr lang="en-US" dirty="0" smtClean="0"/>
              <a:t>NỘI DUNG</a:t>
            </a:r>
            <a:endParaRPr dirty="0"/>
          </a:p>
        </p:txBody>
      </p:sp>
      <p:sp>
        <p:nvSpPr>
          <p:cNvPr id="2" name="Rectangle 1">
            <a:extLst>
              <a:ext uri="{FF2B5EF4-FFF2-40B4-BE49-F238E27FC236}">
                <a16:creationId xmlns:a16="http://schemas.microsoft.com/office/drawing/2014/main" xmlns="" id="{C68F912E-B61D-4FA8-9AD0-1552DD5E98DA}"/>
              </a:ext>
            </a:extLst>
          </p:cNvPr>
          <p:cNvSpPr/>
          <p:nvPr/>
        </p:nvSpPr>
        <p:spPr>
          <a:xfrm>
            <a:off x="3928043" y="1489295"/>
            <a:ext cx="4374037" cy="641023"/>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2400" dirty="0" err="1" smtClean="0"/>
              <a:t>Giới</a:t>
            </a:r>
            <a:r>
              <a:rPr lang="en-US" sz="2400" dirty="0" smtClean="0"/>
              <a:t> </a:t>
            </a:r>
            <a:r>
              <a:rPr lang="en-US" sz="2400" dirty="0" err="1" smtClean="0"/>
              <a:t>thiệu</a:t>
            </a:r>
            <a:r>
              <a:rPr lang="en-US" sz="2400" dirty="0" smtClean="0"/>
              <a:t> </a:t>
            </a:r>
            <a:endParaRPr lang="en-US" sz="2400" dirty="0"/>
          </a:p>
        </p:txBody>
      </p:sp>
      <p:sp>
        <p:nvSpPr>
          <p:cNvPr id="7" name="Rectangle 6">
            <a:extLst>
              <a:ext uri="{FF2B5EF4-FFF2-40B4-BE49-F238E27FC236}">
                <a16:creationId xmlns:a16="http://schemas.microsoft.com/office/drawing/2014/main" xmlns="" id="{7EE22B30-1B86-4CE8-B3C6-ED039239CA07}"/>
              </a:ext>
            </a:extLst>
          </p:cNvPr>
          <p:cNvSpPr/>
          <p:nvPr/>
        </p:nvSpPr>
        <p:spPr>
          <a:xfrm>
            <a:off x="3928045" y="2895128"/>
            <a:ext cx="4374037" cy="64102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2400" dirty="0" err="1" smtClean="0"/>
              <a:t>Các</a:t>
            </a:r>
            <a:r>
              <a:rPr lang="en-US" sz="2400" dirty="0" smtClean="0"/>
              <a:t> </a:t>
            </a:r>
            <a:r>
              <a:rPr lang="en-US" sz="2400" dirty="0" err="1" smtClean="0"/>
              <a:t>công</a:t>
            </a:r>
            <a:r>
              <a:rPr lang="en-US" sz="2400" dirty="0" smtClean="0"/>
              <a:t> </a:t>
            </a:r>
            <a:r>
              <a:rPr lang="en-US" sz="2400" dirty="0" err="1" smtClean="0"/>
              <a:t>nghệ</a:t>
            </a:r>
            <a:r>
              <a:rPr lang="en-US" sz="2400" dirty="0" smtClean="0"/>
              <a:t> </a:t>
            </a:r>
            <a:r>
              <a:rPr lang="en-US" sz="2400" dirty="0" err="1" smtClean="0"/>
              <a:t>sử</a:t>
            </a:r>
            <a:r>
              <a:rPr lang="en-US" sz="2400" dirty="0" smtClean="0"/>
              <a:t> </a:t>
            </a:r>
            <a:r>
              <a:rPr lang="en-US" sz="2400" dirty="0" err="1" smtClean="0"/>
              <a:t>dụng</a:t>
            </a:r>
            <a:endParaRPr lang="en-US" sz="2400" dirty="0"/>
          </a:p>
        </p:txBody>
      </p:sp>
      <p:sp>
        <p:nvSpPr>
          <p:cNvPr id="8" name="Rectangle 7">
            <a:extLst>
              <a:ext uri="{FF2B5EF4-FFF2-40B4-BE49-F238E27FC236}">
                <a16:creationId xmlns:a16="http://schemas.microsoft.com/office/drawing/2014/main" xmlns="" id="{43A5A789-493E-4DC6-BAE3-454283D84014}"/>
              </a:ext>
            </a:extLst>
          </p:cNvPr>
          <p:cNvSpPr/>
          <p:nvPr/>
        </p:nvSpPr>
        <p:spPr>
          <a:xfrm>
            <a:off x="3928044" y="4300962"/>
            <a:ext cx="4374037" cy="64102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dirty="0" smtClean="0"/>
              <a:t>Demo </a:t>
            </a:r>
            <a:r>
              <a:rPr lang="en-US" sz="2400" dirty="0" err="1" smtClean="0"/>
              <a:t>kết</a:t>
            </a:r>
            <a:r>
              <a:rPr lang="en-US" sz="2400" dirty="0" smtClean="0"/>
              <a:t> </a:t>
            </a:r>
            <a:r>
              <a:rPr lang="en-US" sz="2400" dirty="0" err="1" smtClean="0"/>
              <a:t>quả</a:t>
            </a:r>
            <a:r>
              <a:rPr lang="en-US" sz="2400" dirty="0" smtClean="0"/>
              <a:t> </a:t>
            </a:r>
            <a:r>
              <a:rPr lang="en-US" sz="2400" dirty="0" err="1" smtClean="0"/>
              <a:t>đạt</a:t>
            </a:r>
            <a:r>
              <a:rPr lang="en-US" sz="2400" dirty="0" smtClean="0"/>
              <a:t> </a:t>
            </a:r>
            <a:r>
              <a:rPr lang="en-US" sz="2400" dirty="0" err="1" smtClean="0"/>
              <a:t>được</a:t>
            </a:r>
            <a:endParaRPr lang="en-US" sz="2400" dirty="0"/>
          </a:p>
        </p:txBody>
      </p:sp>
      <p:sp>
        <p:nvSpPr>
          <p:cNvPr id="3" name="Arrow: Down 2">
            <a:extLst>
              <a:ext uri="{FF2B5EF4-FFF2-40B4-BE49-F238E27FC236}">
                <a16:creationId xmlns:a16="http://schemas.microsoft.com/office/drawing/2014/main" xmlns="" id="{036A0367-A852-4709-941B-CDB097554645}"/>
              </a:ext>
            </a:extLst>
          </p:cNvPr>
          <p:cNvSpPr/>
          <p:nvPr/>
        </p:nvSpPr>
        <p:spPr>
          <a:xfrm>
            <a:off x="5917098" y="3730420"/>
            <a:ext cx="395926" cy="416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Down 2">
            <a:extLst>
              <a:ext uri="{FF2B5EF4-FFF2-40B4-BE49-F238E27FC236}">
                <a16:creationId xmlns:a16="http://schemas.microsoft.com/office/drawing/2014/main" xmlns="" id="{036A0367-A852-4709-941B-CDB097554645}"/>
              </a:ext>
            </a:extLst>
          </p:cNvPr>
          <p:cNvSpPr/>
          <p:nvPr/>
        </p:nvSpPr>
        <p:spPr>
          <a:xfrm>
            <a:off x="5898038" y="2345430"/>
            <a:ext cx="395926" cy="4161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8397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p:nvPr/>
        </p:nvSpPr>
        <p:spPr>
          <a:xfrm>
            <a:off x="-248648" y="1790948"/>
            <a:ext cx="12689296" cy="28007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b="1" dirty="0" err="1" smtClean="0">
                <a:solidFill>
                  <a:srgbClr val="002060"/>
                </a:solidFill>
              </a:rPr>
              <a:t>Giới</a:t>
            </a:r>
            <a:r>
              <a:rPr lang="en-US" sz="8800" b="1" dirty="0">
                <a:solidFill>
                  <a:srgbClr val="002060"/>
                </a:solidFill>
              </a:rPr>
              <a:t> </a:t>
            </a:r>
            <a:r>
              <a:rPr lang="en-US" sz="8800" b="1" dirty="0" err="1" smtClean="0">
                <a:solidFill>
                  <a:srgbClr val="002060"/>
                </a:solidFill>
              </a:rPr>
              <a:t>Thiệu</a:t>
            </a:r>
            <a:r>
              <a:rPr lang="en-US" sz="8800" b="1" dirty="0" smtClean="0">
                <a:solidFill>
                  <a:srgbClr val="002060"/>
                </a:solidFill>
              </a:rPr>
              <a:t> </a:t>
            </a:r>
            <a:br>
              <a:rPr lang="en-US" sz="8800" b="1" dirty="0" smtClean="0">
                <a:solidFill>
                  <a:srgbClr val="002060"/>
                </a:solidFill>
              </a:rPr>
            </a:br>
            <a:r>
              <a:rPr lang="en-US" sz="8800" b="1" dirty="0" err="1" smtClean="0">
                <a:solidFill>
                  <a:srgbClr val="002060"/>
                </a:solidFill>
              </a:rPr>
              <a:t>Đề</a:t>
            </a:r>
            <a:r>
              <a:rPr lang="en-US" sz="8800" b="1" dirty="0" smtClean="0">
                <a:solidFill>
                  <a:srgbClr val="002060"/>
                </a:solidFill>
              </a:rPr>
              <a:t> </a:t>
            </a:r>
            <a:r>
              <a:rPr lang="en-US" sz="8800" b="1" dirty="0" err="1" smtClean="0">
                <a:solidFill>
                  <a:srgbClr val="002060"/>
                </a:solidFill>
              </a:rPr>
              <a:t>Tài</a:t>
            </a:r>
            <a:endParaRPr sz="8800" b="1" dirty="0">
              <a:solidFill>
                <a:srgbClr val="00206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2498B8-FDEF-4042-9459-DA1D4EED945B}"/>
              </a:ext>
            </a:extLst>
          </p:cNvPr>
          <p:cNvSpPr>
            <a:spLocks noGrp="1"/>
          </p:cNvSpPr>
          <p:nvPr>
            <p:ph type="body" idx="1"/>
          </p:nvPr>
        </p:nvSpPr>
        <p:spPr>
          <a:xfrm>
            <a:off x="0" y="254585"/>
            <a:ext cx="12192000" cy="792605"/>
          </a:xfrm>
          <a:solidFill>
            <a:schemeClr val="accent4"/>
          </a:solidFill>
        </p:spPr>
        <p:txBody>
          <a:bodyPr/>
          <a:lstStyle/>
          <a:p>
            <a:r>
              <a:rPr lang="en-US" dirty="0" smtClean="0">
                <a:solidFill>
                  <a:schemeClr val="tx1"/>
                </a:solidFill>
              </a:rPr>
              <a:t>TÍNH </a:t>
            </a:r>
            <a:r>
              <a:rPr lang="en-US" dirty="0">
                <a:solidFill>
                  <a:schemeClr val="tx1"/>
                </a:solidFill>
              </a:rPr>
              <a:t>CẤP THIẾT CỦA ĐỀ TÀI</a:t>
            </a:r>
            <a:endParaRPr lang="en-US" dirty="0">
              <a:solidFill>
                <a:schemeClr val="tx1"/>
              </a:solidFill>
            </a:endParaRPr>
          </a:p>
        </p:txBody>
      </p:sp>
      <p:sp>
        <p:nvSpPr>
          <p:cNvPr id="4" name="Rectangle 3"/>
          <p:cNvSpPr/>
          <p:nvPr/>
        </p:nvSpPr>
        <p:spPr>
          <a:xfrm>
            <a:off x="422694" y="1437903"/>
            <a:ext cx="11473131" cy="2677656"/>
          </a:xfrm>
          <a:prstGeom prst="rect">
            <a:avLst/>
          </a:prstGeom>
        </p:spPr>
        <p:txBody>
          <a:bodyPr wrap="square">
            <a:spAutoFit/>
          </a:bodyPr>
          <a:lstStyle/>
          <a:p>
            <a:pPr marL="342900" indent="-342900" algn="just">
              <a:buFont typeface="Wingdings" panose="05000000000000000000" pitchFamily="2" charset="2"/>
              <a:buChar char="Ø"/>
            </a:pPr>
            <a:r>
              <a:rPr lang="vi-VN" sz="2400" dirty="0">
                <a:latin typeface="+mj-lt"/>
                <a:ea typeface="Times New Roman" panose="02020603050405020304" pitchFamily="18" charset="0"/>
              </a:rPr>
              <a:t>Ứng dụng web có thời gian phát triển nhanh, với chi phí phát triển và triển khai thấp, tin cậy, có thể truy cập từ bất cứ đâu, mọi người có thể sử dụng mà không mất thời gian tìm hiểu nhờ giao diện trực </a:t>
            </a:r>
            <a:r>
              <a:rPr lang="vi-VN" sz="2400" dirty="0" smtClean="0">
                <a:latin typeface="+mj-lt"/>
                <a:ea typeface="Times New Roman" panose="02020603050405020304" pitchFamily="18" charset="0"/>
              </a:rPr>
              <a:t>quan</a:t>
            </a:r>
            <a:endParaRPr lang="en-US" sz="2400" dirty="0" smtClean="0">
              <a:latin typeface="+mj-lt"/>
              <a:ea typeface="Times New Roman" panose="02020603050405020304" pitchFamily="18" charset="0"/>
            </a:endParaRPr>
          </a:p>
          <a:p>
            <a:pPr marL="342900" indent="-342900" algn="just">
              <a:buFont typeface="Wingdings" panose="05000000000000000000" pitchFamily="2" charset="2"/>
              <a:buChar char="Ø"/>
            </a:pPr>
            <a:r>
              <a:rPr lang="vi-VN" sz="2400" dirty="0">
                <a:latin typeface="+mj-lt"/>
              </a:rPr>
              <a:t>Vai trò quan trọng của Tiếng Anh đối với những người làm việc trong lĩnh vực Công nghệ thông tin (CNTT) cũng như các lĩnh vực khác là điều không thể phủ nhận. Tuy nhiên việc học một ngoại ngữ, dù rất phổ thông như tiếng Anh, dường như vẫn luôn là một bức tường cao và dày rất khó vượt qua.</a:t>
            </a:r>
            <a:endParaRPr lang="en-US" sz="2400" dirty="0">
              <a:latin typeface="+mj-lt"/>
            </a:endParaRPr>
          </a:p>
        </p:txBody>
      </p:sp>
    </p:spTree>
    <p:extLst>
      <p:ext uri="{BB962C8B-B14F-4D97-AF65-F5344CB8AC3E}">
        <p14:creationId xmlns:p14="http://schemas.microsoft.com/office/powerpoint/2010/main" val="69342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30" name="Google Shape;330;p28"/>
          <p:cNvSpPr/>
          <p:nvPr/>
        </p:nvSpPr>
        <p:spPr>
          <a:xfrm>
            <a:off x="631128" y="439948"/>
            <a:ext cx="10181883" cy="1754400"/>
          </a:xfrm>
          <a:prstGeom prst="rect">
            <a:avLst/>
          </a:prstGeom>
          <a:noFill/>
          <a:ln>
            <a:noFill/>
          </a:ln>
        </p:spPr>
        <p:txBody>
          <a:bodyPr spcFirstLastPara="1" wrap="square" lIns="91425" tIns="45700" rIns="91425" bIns="45700" anchor="t" anchorCtr="0">
            <a:noAutofit/>
          </a:bodyPr>
          <a:lstStyle/>
          <a:p>
            <a:pPr lvl="0"/>
            <a:r>
              <a:rPr lang="en-US" sz="4000" dirty="0">
                <a:solidFill>
                  <a:schemeClr val="dk1"/>
                </a:solidFill>
              </a:rPr>
              <a:t>“</a:t>
            </a:r>
            <a:r>
              <a:rPr lang="en-US" sz="4000" dirty="0" err="1">
                <a:solidFill>
                  <a:schemeClr val="dk1"/>
                </a:solidFill>
              </a:rPr>
              <a:t>Tìm</a:t>
            </a:r>
            <a:r>
              <a:rPr lang="en-US" sz="4000" dirty="0">
                <a:solidFill>
                  <a:schemeClr val="dk1"/>
                </a:solidFill>
              </a:rPr>
              <a:t> </a:t>
            </a:r>
            <a:r>
              <a:rPr lang="en-US" sz="4000" dirty="0" err="1">
                <a:solidFill>
                  <a:schemeClr val="dk1"/>
                </a:solidFill>
              </a:rPr>
              <a:t>hiểu</a:t>
            </a:r>
            <a:r>
              <a:rPr lang="en-US" sz="4000" dirty="0">
                <a:solidFill>
                  <a:schemeClr val="dk1"/>
                </a:solidFill>
              </a:rPr>
              <a:t> Framework Spring Boot </a:t>
            </a:r>
            <a:r>
              <a:rPr lang="en-US" sz="4000" dirty="0" err="1">
                <a:solidFill>
                  <a:schemeClr val="dk1"/>
                </a:solidFill>
              </a:rPr>
              <a:t>V</a:t>
            </a:r>
            <a:r>
              <a:rPr lang="en-US" sz="4000" dirty="0" err="1" smtClean="0">
                <a:solidFill>
                  <a:schemeClr val="dk1"/>
                </a:solidFill>
              </a:rPr>
              <a:t>à</a:t>
            </a:r>
            <a:r>
              <a:rPr lang="en-US" sz="4000" dirty="0" smtClean="0">
                <a:solidFill>
                  <a:schemeClr val="dk1"/>
                </a:solidFill>
              </a:rPr>
              <a:t> </a:t>
            </a:r>
            <a:r>
              <a:rPr lang="en-US" sz="4000" dirty="0" err="1">
                <a:solidFill>
                  <a:schemeClr val="dk1"/>
                </a:solidFill>
              </a:rPr>
              <a:t>Ứ</a:t>
            </a:r>
            <a:r>
              <a:rPr lang="en-US" sz="4000" dirty="0" err="1" smtClean="0">
                <a:solidFill>
                  <a:schemeClr val="dk1"/>
                </a:solidFill>
              </a:rPr>
              <a:t>ng</a:t>
            </a:r>
            <a:r>
              <a:rPr lang="en-US" sz="4000" dirty="0" smtClean="0">
                <a:solidFill>
                  <a:schemeClr val="dk1"/>
                </a:solidFill>
              </a:rPr>
              <a:t> </a:t>
            </a:r>
            <a:r>
              <a:rPr lang="en-US" sz="4000" dirty="0" err="1">
                <a:solidFill>
                  <a:schemeClr val="dk1"/>
                </a:solidFill>
              </a:rPr>
              <a:t>D</a:t>
            </a:r>
            <a:r>
              <a:rPr lang="en-US" sz="4000" dirty="0" err="1" smtClean="0">
                <a:solidFill>
                  <a:schemeClr val="dk1"/>
                </a:solidFill>
              </a:rPr>
              <a:t>ụng</a:t>
            </a:r>
            <a:r>
              <a:rPr lang="en-US" sz="4000" dirty="0" smtClean="0">
                <a:solidFill>
                  <a:schemeClr val="dk1"/>
                </a:solidFill>
              </a:rPr>
              <a:t> </a:t>
            </a:r>
            <a:r>
              <a:rPr lang="en-US" sz="4000" dirty="0" err="1">
                <a:solidFill>
                  <a:schemeClr val="dk1"/>
                </a:solidFill>
              </a:rPr>
              <a:t>X</a:t>
            </a:r>
            <a:r>
              <a:rPr lang="en-US" sz="4000" dirty="0" err="1" smtClean="0">
                <a:solidFill>
                  <a:schemeClr val="dk1"/>
                </a:solidFill>
              </a:rPr>
              <a:t>ây</a:t>
            </a:r>
            <a:r>
              <a:rPr lang="en-US" sz="4000" dirty="0" smtClean="0">
                <a:solidFill>
                  <a:schemeClr val="dk1"/>
                </a:solidFill>
              </a:rPr>
              <a:t> </a:t>
            </a:r>
            <a:r>
              <a:rPr lang="en-US" sz="4000" dirty="0" err="1">
                <a:solidFill>
                  <a:schemeClr val="dk1"/>
                </a:solidFill>
              </a:rPr>
              <a:t>D</a:t>
            </a:r>
            <a:r>
              <a:rPr lang="en-US" sz="4000" dirty="0" err="1" smtClean="0">
                <a:solidFill>
                  <a:schemeClr val="dk1"/>
                </a:solidFill>
              </a:rPr>
              <a:t>ựng</a:t>
            </a:r>
            <a:r>
              <a:rPr lang="en-US" sz="4000" dirty="0" smtClean="0">
                <a:solidFill>
                  <a:schemeClr val="dk1"/>
                </a:solidFill>
              </a:rPr>
              <a:t> </a:t>
            </a:r>
            <a:r>
              <a:rPr lang="en-US" sz="4000" dirty="0">
                <a:solidFill>
                  <a:schemeClr val="dk1"/>
                </a:solidFill>
              </a:rPr>
              <a:t>W</a:t>
            </a:r>
            <a:r>
              <a:rPr lang="en-US" sz="4000" dirty="0" smtClean="0">
                <a:solidFill>
                  <a:schemeClr val="dk1"/>
                </a:solidFill>
              </a:rPr>
              <a:t>ebsite </a:t>
            </a:r>
            <a:r>
              <a:rPr lang="en-US" sz="4000" dirty="0" err="1">
                <a:solidFill>
                  <a:schemeClr val="dk1"/>
                </a:solidFill>
              </a:rPr>
              <a:t>H</a:t>
            </a:r>
            <a:r>
              <a:rPr lang="en-US" sz="4000" dirty="0" err="1" smtClean="0">
                <a:solidFill>
                  <a:schemeClr val="dk1"/>
                </a:solidFill>
              </a:rPr>
              <a:t>ọc</a:t>
            </a:r>
            <a:r>
              <a:rPr lang="en-US" sz="4000" dirty="0" smtClean="0">
                <a:solidFill>
                  <a:schemeClr val="dk1"/>
                </a:solidFill>
              </a:rPr>
              <a:t> </a:t>
            </a:r>
            <a:r>
              <a:rPr lang="en-US" sz="4000" dirty="0" err="1">
                <a:solidFill>
                  <a:schemeClr val="dk1"/>
                </a:solidFill>
              </a:rPr>
              <a:t>I</a:t>
            </a:r>
            <a:r>
              <a:rPr lang="en-US" sz="4000" dirty="0" err="1" smtClean="0">
                <a:solidFill>
                  <a:schemeClr val="dk1"/>
                </a:solidFill>
              </a:rPr>
              <a:t>elts</a:t>
            </a:r>
            <a:r>
              <a:rPr lang="en-US" sz="4000" dirty="0" smtClean="0">
                <a:solidFill>
                  <a:schemeClr val="dk1"/>
                </a:solidFill>
              </a:rPr>
              <a:t>”</a:t>
            </a:r>
            <a:endParaRPr sz="4000" dirty="0">
              <a:solidFill>
                <a:schemeClr val="dk1"/>
              </a:solidFill>
              <a:sym typeface="Arial"/>
            </a:endParaRPr>
          </a:p>
        </p:txBody>
      </p:sp>
      <p:sp>
        <p:nvSpPr>
          <p:cNvPr id="331" name="Google Shape;331;p28"/>
          <p:cNvSpPr txBox="1"/>
          <p:nvPr/>
        </p:nvSpPr>
        <p:spPr>
          <a:xfrm>
            <a:off x="520648" y="5746202"/>
            <a:ext cx="5037694" cy="523180"/>
          </a:xfrm>
          <a:prstGeom prst="rect">
            <a:avLst/>
          </a:prstGeom>
          <a:noFill/>
          <a:ln>
            <a:noFill/>
          </a:ln>
        </p:spPr>
        <p:txBody>
          <a:bodyPr spcFirstLastPara="1" wrap="square" lIns="91425" tIns="45700" rIns="91425" bIns="45700" anchor="t" anchorCtr="0">
            <a:spAutoFit/>
          </a:bodyPr>
          <a:lstStyle/>
          <a:p>
            <a:pPr lvl="0"/>
            <a:r>
              <a:rPr lang="en-US" sz="2800" i="1" dirty="0" err="1" smtClean="0">
                <a:solidFill>
                  <a:schemeClr val="accent4">
                    <a:lumMod val="75000"/>
                  </a:schemeClr>
                </a:solidFill>
              </a:rPr>
              <a:t>Ielts</a:t>
            </a:r>
            <a:r>
              <a:rPr lang="en-US" sz="2800" i="1" dirty="0" smtClean="0">
                <a:solidFill>
                  <a:schemeClr val="accent4">
                    <a:lumMod val="75000"/>
                  </a:schemeClr>
                </a:solidFill>
              </a:rPr>
              <a:t> </a:t>
            </a:r>
            <a:r>
              <a:rPr lang="en-US" sz="2800" i="1" dirty="0">
                <a:solidFill>
                  <a:schemeClr val="accent4">
                    <a:lumMod val="75000"/>
                  </a:schemeClr>
                </a:solidFill>
              </a:rPr>
              <a:t>learning websites</a:t>
            </a:r>
            <a:endParaRPr sz="2800" i="1" dirty="0">
              <a:solidFill>
                <a:schemeClr val="accent4">
                  <a:lumMod val="75000"/>
                </a:schemeClr>
              </a:solidFill>
              <a:latin typeface="Arial"/>
              <a:ea typeface="Arial"/>
              <a:cs typeface="Arial"/>
              <a:sym typeface="Arial"/>
            </a:endParaRPr>
          </a:p>
        </p:txBody>
      </p:sp>
      <p:cxnSp>
        <p:nvCxnSpPr>
          <p:cNvPr id="4" name="Straight Connector 3">
            <a:extLst>
              <a:ext uri="{FF2B5EF4-FFF2-40B4-BE49-F238E27FC236}">
                <a16:creationId xmlns:a16="http://schemas.microsoft.com/office/drawing/2014/main" xmlns="" id="{776BDCA5-321E-4AB5-9684-680F50EB3332}"/>
              </a:ext>
            </a:extLst>
          </p:cNvPr>
          <p:cNvCxnSpPr/>
          <p:nvPr/>
        </p:nvCxnSpPr>
        <p:spPr>
          <a:xfrm>
            <a:off x="886120" y="1804974"/>
            <a:ext cx="4835950" cy="0"/>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3"/>
          <a:stretch>
            <a:fillRect/>
          </a:stretch>
        </p:blipFill>
        <p:spPr>
          <a:xfrm>
            <a:off x="5080959" y="2386635"/>
            <a:ext cx="6884759" cy="3146462"/>
          </a:xfrm>
          <a:prstGeom prst="rect">
            <a:avLst/>
          </a:prstGeom>
        </p:spPr>
      </p:pic>
    </p:spTree>
    <p:extLst>
      <p:ext uri="{BB962C8B-B14F-4D97-AF65-F5344CB8AC3E}">
        <p14:creationId xmlns:p14="http://schemas.microsoft.com/office/powerpoint/2010/main" val="4067978942"/>
      </p:ext>
    </p:extLst>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22498B8-FDEF-4042-9459-DA1D4EED945B}"/>
              </a:ext>
            </a:extLst>
          </p:cNvPr>
          <p:cNvSpPr>
            <a:spLocks noGrp="1"/>
          </p:cNvSpPr>
          <p:nvPr>
            <p:ph type="body" idx="1"/>
          </p:nvPr>
        </p:nvSpPr>
        <p:spPr>
          <a:xfrm>
            <a:off x="0" y="254585"/>
            <a:ext cx="12192000" cy="792605"/>
          </a:xfrm>
          <a:solidFill>
            <a:schemeClr val="accent4"/>
          </a:solidFill>
        </p:spPr>
        <p:txBody>
          <a:bodyPr/>
          <a:lstStyle/>
          <a:p>
            <a:r>
              <a:rPr lang="en-US" dirty="0" smtClean="0">
                <a:solidFill>
                  <a:schemeClr val="tx1"/>
                </a:solidFill>
              </a:rPr>
              <a:t>PHẠM VI NGHIÊN CỨU</a:t>
            </a:r>
            <a:endParaRPr lang="en-US" dirty="0">
              <a:solidFill>
                <a:schemeClr val="tx1"/>
              </a:solidFill>
            </a:endParaRPr>
          </a:p>
        </p:txBody>
      </p:sp>
      <p:sp>
        <p:nvSpPr>
          <p:cNvPr id="4" name="Rectangle 3"/>
          <p:cNvSpPr/>
          <p:nvPr/>
        </p:nvSpPr>
        <p:spPr>
          <a:xfrm>
            <a:off x="422694" y="1437903"/>
            <a:ext cx="11473131" cy="1938992"/>
          </a:xfrm>
          <a:prstGeom prst="rect">
            <a:avLst/>
          </a:prstGeom>
        </p:spPr>
        <p:txBody>
          <a:bodyPr wrap="square">
            <a:spAutoFit/>
          </a:bodyPr>
          <a:lstStyle/>
          <a:p>
            <a:pPr marL="342900" indent="-342900" algn="just">
              <a:buFont typeface="Wingdings" panose="05000000000000000000" pitchFamily="2" charset="2"/>
              <a:buChar char="Ø"/>
            </a:pPr>
            <a:r>
              <a:rPr lang="vi-VN" sz="2400" dirty="0">
                <a:latin typeface="+mj-lt"/>
                <a:ea typeface="Times New Roman" panose="02020603050405020304" pitchFamily="18" charset="0"/>
              </a:rPr>
              <a:t>Tiểu luận sẽ tập trung trình bày kết quả nghiên cứu của nhóm về các nội dung: Spring boot, Mysql, Ajax. Mỗi phần nhóm sẽ giới thiệu sơ lược và trình bày những nội dung cơ bản nhất mà nó mang lại cho các nhà phát triển phần mềm.</a:t>
            </a:r>
          </a:p>
          <a:p>
            <a:pPr marL="342900" indent="-342900" algn="just">
              <a:buFont typeface="Wingdings" panose="05000000000000000000" pitchFamily="2" charset="2"/>
              <a:buChar char="Ø"/>
            </a:pPr>
            <a:r>
              <a:rPr lang="vi-VN" sz="2400" dirty="0">
                <a:latin typeface="+mj-lt"/>
                <a:ea typeface="Times New Roman" panose="02020603050405020304" pitchFamily="18" charset="0"/>
              </a:rPr>
              <a:t>Sau khi tìm hiểu, nhóm sẽ vận dụng kết quả tìm hiểu được vào việc xây dựng một ứng dụng nhằm mục đích minh họa cho phần lý thuyết đã trình bày. </a:t>
            </a:r>
          </a:p>
        </p:txBody>
      </p:sp>
    </p:spTree>
    <p:extLst>
      <p:ext uri="{BB962C8B-B14F-4D97-AF65-F5344CB8AC3E}">
        <p14:creationId xmlns:p14="http://schemas.microsoft.com/office/powerpoint/2010/main" val="1385742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27"/>
          <p:cNvSpPr txBox="1"/>
          <p:nvPr/>
        </p:nvSpPr>
        <p:spPr>
          <a:xfrm>
            <a:off x="-248648" y="1790948"/>
            <a:ext cx="12689296" cy="280072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800" b="1" dirty="0" err="1" smtClean="0">
                <a:solidFill>
                  <a:srgbClr val="002060"/>
                </a:solidFill>
                <a:latin typeface="Arial"/>
                <a:ea typeface="Arial"/>
                <a:cs typeface="Arial"/>
                <a:sym typeface="Arial"/>
              </a:rPr>
              <a:t>Công</a:t>
            </a:r>
            <a:r>
              <a:rPr lang="en-US" sz="8800" b="1" dirty="0" smtClean="0">
                <a:solidFill>
                  <a:srgbClr val="002060"/>
                </a:solidFill>
                <a:latin typeface="Arial"/>
                <a:ea typeface="Arial"/>
                <a:cs typeface="Arial"/>
                <a:sym typeface="Arial"/>
              </a:rPr>
              <a:t> </a:t>
            </a:r>
            <a:r>
              <a:rPr lang="en-US" sz="8800" b="1" dirty="0" err="1">
                <a:solidFill>
                  <a:srgbClr val="002060"/>
                </a:solidFill>
              </a:rPr>
              <a:t>N</a:t>
            </a:r>
            <a:r>
              <a:rPr lang="en-US" sz="8800" b="1" dirty="0" err="1" smtClean="0">
                <a:solidFill>
                  <a:srgbClr val="002060"/>
                </a:solidFill>
                <a:latin typeface="Arial"/>
                <a:ea typeface="Arial"/>
                <a:cs typeface="Arial"/>
                <a:sym typeface="Arial"/>
              </a:rPr>
              <a:t>ghệ</a:t>
            </a:r>
            <a:r>
              <a:rPr lang="en-US" sz="8800" b="1" dirty="0" smtClean="0">
                <a:solidFill>
                  <a:srgbClr val="002060"/>
                </a:solidFill>
                <a:latin typeface="Arial"/>
                <a:ea typeface="Arial"/>
                <a:cs typeface="Arial"/>
                <a:sym typeface="Arial"/>
              </a:rPr>
              <a:t> </a:t>
            </a:r>
          </a:p>
          <a:p>
            <a:pPr marL="0" marR="0" lvl="0" indent="0" algn="ctr" rtl="0">
              <a:spcBef>
                <a:spcPts val="0"/>
              </a:spcBef>
              <a:spcAft>
                <a:spcPts val="0"/>
              </a:spcAft>
              <a:buNone/>
            </a:pPr>
            <a:r>
              <a:rPr lang="en-US" sz="8800" b="1" dirty="0" err="1" smtClean="0">
                <a:solidFill>
                  <a:srgbClr val="002060"/>
                </a:solidFill>
              </a:rPr>
              <a:t>S</a:t>
            </a:r>
            <a:r>
              <a:rPr lang="en-US" sz="8800" b="1" dirty="0" err="1" smtClean="0">
                <a:solidFill>
                  <a:srgbClr val="002060"/>
                </a:solidFill>
                <a:latin typeface="Arial"/>
                <a:ea typeface="Arial"/>
                <a:cs typeface="Arial"/>
                <a:sym typeface="Arial"/>
              </a:rPr>
              <a:t>ử</a:t>
            </a:r>
            <a:r>
              <a:rPr lang="en-US" sz="8800" b="1" dirty="0" smtClean="0">
                <a:solidFill>
                  <a:srgbClr val="002060"/>
                </a:solidFill>
                <a:latin typeface="Arial"/>
                <a:ea typeface="Arial"/>
                <a:cs typeface="Arial"/>
                <a:sym typeface="Arial"/>
              </a:rPr>
              <a:t> </a:t>
            </a:r>
            <a:r>
              <a:rPr lang="en-US" sz="8800" b="1" dirty="0" err="1" smtClean="0">
                <a:solidFill>
                  <a:srgbClr val="002060"/>
                </a:solidFill>
                <a:latin typeface="Arial"/>
                <a:ea typeface="Arial"/>
                <a:cs typeface="Arial"/>
                <a:sym typeface="Arial"/>
              </a:rPr>
              <a:t>Dụng</a:t>
            </a:r>
            <a:endParaRPr sz="8800" b="1" dirty="0">
              <a:solidFill>
                <a:srgbClr val="002060"/>
              </a:solidFill>
              <a:latin typeface="Arial"/>
              <a:ea typeface="Arial"/>
              <a:cs typeface="Arial"/>
              <a:sym typeface="Arial"/>
            </a:endParaRPr>
          </a:p>
        </p:txBody>
      </p:sp>
    </p:spTree>
    <p:extLst>
      <p:ext uri="{BB962C8B-B14F-4D97-AF65-F5344CB8AC3E}">
        <p14:creationId xmlns:p14="http://schemas.microsoft.com/office/powerpoint/2010/main" val="304701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Spring boot</a:t>
            </a:r>
            <a:endParaRPr lang="en-US" dirty="0">
              <a:solidFill>
                <a:schemeClr val="tx1"/>
              </a:solidFill>
            </a:endParaRPr>
          </a:p>
        </p:txBody>
      </p:sp>
      <p:pic>
        <p:nvPicPr>
          <p:cNvPr id="7" name="Picture 6"/>
          <p:cNvPicPr>
            <a:picLocks noChangeAspect="1"/>
          </p:cNvPicPr>
          <p:nvPr/>
        </p:nvPicPr>
        <p:blipFill>
          <a:blip r:embed="rId2"/>
          <a:stretch>
            <a:fillRect/>
          </a:stretch>
        </p:blipFill>
        <p:spPr>
          <a:xfrm>
            <a:off x="951020" y="1511636"/>
            <a:ext cx="3181794" cy="2057687"/>
          </a:xfrm>
          <a:prstGeom prst="rect">
            <a:avLst/>
          </a:prstGeom>
        </p:spPr>
      </p:pic>
      <p:pic>
        <p:nvPicPr>
          <p:cNvPr id="8" name="Picture 7"/>
          <p:cNvPicPr>
            <a:picLocks noChangeAspect="1"/>
          </p:cNvPicPr>
          <p:nvPr/>
        </p:nvPicPr>
        <p:blipFill>
          <a:blip r:embed="rId3"/>
          <a:stretch>
            <a:fillRect/>
          </a:stretch>
        </p:blipFill>
        <p:spPr>
          <a:xfrm>
            <a:off x="6739544" y="1227005"/>
            <a:ext cx="4182059" cy="2086266"/>
          </a:xfrm>
          <a:prstGeom prst="rect">
            <a:avLst/>
          </a:prstGeom>
        </p:spPr>
      </p:pic>
      <p:sp>
        <p:nvSpPr>
          <p:cNvPr id="11" name="Rectangle 10"/>
          <p:cNvSpPr/>
          <p:nvPr/>
        </p:nvSpPr>
        <p:spPr>
          <a:xfrm>
            <a:off x="856889" y="3681426"/>
            <a:ext cx="5078083" cy="2400657"/>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US" sz="2000" dirty="0">
                <a:solidFill>
                  <a:srgbClr val="0E2C4B"/>
                </a:solidFill>
                <a:latin typeface="Times New Roman" panose="02020603050405020304" pitchFamily="18" charset="0"/>
                <a:cs typeface="Times New Roman" panose="02020603050405020304" pitchFamily="18" charset="0"/>
              </a:rPr>
              <a:t>Spring framework </a:t>
            </a:r>
            <a:r>
              <a:rPr lang="en-US" sz="2000" dirty="0" err="1">
                <a:solidFill>
                  <a:srgbClr val="0E2C4B"/>
                </a:solidFill>
                <a:latin typeface="Times New Roman" panose="02020603050405020304" pitchFamily="18" charset="0"/>
                <a:cs typeface="Times New Roman" panose="02020603050405020304" pitchFamily="18" charset="0"/>
              </a:rPr>
              <a:t>cung</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cấp</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hỗ</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trợ</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nền</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tảng</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toàn</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diện</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để</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phát</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triển</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các</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ứng</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dụng</a:t>
            </a:r>
            <a:r>
              <a:rPr lang="en-US" sz="2000" dirty="0">
                <a:solidFill>
                  <a:srgbClr val="0E2C4B"/>
                </a:solidFill>
                <a:latin typeface="Times New Roman" panose="02020603050405020304" pitchFamily="18" charset="0"/>
                <a:cs typeface="Times New Roman" panose="02020603050405020304" pitchFamily="18" charset="0"/>
              </a:rPr>
              <a:t> Java.</a:t>
            </a:r>
          </a:p>
          <a:p>
            <a:pPr marL="285750" indent="-285750" algn="just">
              <a:lnSpc>
                <a:spcPct val="150000"/>
              </a:lnSpc>
              <a:buFont typeface="Wingdings" panose="05000000000000000000" pitchFamily="2" charset="2"/>
              <a:buChar char="Ø"/>
            </a:pPr>
            <a:r>
              <a:rPr lang="en-US" sz="2000" dirty="0" err="1">
                <a:solidFill>
                  <a:srgbClr val="0E2C4B"/>
                </a:solidFill>
                <a:latin typeface="Times New Roman" panose="02020603050405020304" pitchFamily="18" charset="0"/>
                <a:cs typeface="Times New Roman" panose="02020603050405020304" pitchFamily="18" charset="0"/>
              </a:rPr>
              <a:t>Nổi</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bật</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với</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tính</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năng</a:t>
            </a:r>
            <a:r>
              <a:rPr lang="en-US" sz="2000" dirty="0">
                <a:solidFill>
                  <a:srgbClr val="0E2C4B"/>
                </a:solidFill>
                <a:latin typeface="Times New Roman" panose="02020603050405020304" pitchFamily="18" charset="0"/>
                <a:cs typeface="Times New Roman" panose="02020603050405020304" pitchFamily="18" charset="0"/>
              </a:rPr>
              <a:t> Dependency Injection.</a:t>
            </a:r>
          </a:p>
          <a:p>
            <a:pPr marL="285750" indent="-285750" algn="just">
              <a:lnSpc>
                <a:spcPct val="150000"/>
              </a:lnSpc>
              <a:buFont typeface="Wingdings" panose="05000000000000000000" pitchFamily="2" charset="2"/>
              <a:buChar char="Ø"/>
            </a:pPr>
            <a:r>
              <a:rPr lang="en-US" sz="2000" dirty="0" err="1">
                <a:solidFill>
                  <a:srgbClr val="0E2C4B"/>
                </a:solidFill>
                <a:latin typeface="Times New Roman" panose="02020603050405020304" pitchFamily="18" charset="0"/>
                <a:cs typeface="Times New Roman" panose="02020603050405020304" pitchFamily="18" charset="0"/>
              </a:rPr>
              <a:t>Có</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các</a:t>
            </a:r>
            <a:r>
              <a:rPr lang="en-US" sz="2000" dirty="0">
                <a:solidFill>
                  <a:srgbClr val="0E2C4B"/>
                </a:solidFill>
                <a:latin typeface="Times New Roman" panose="02020603050405020304" pitchFamily="18" charset="0"/>
                <a:cs typeface="Times New Roman" panose="02020603050405020304" pitchFamily="18" charset="0"/>
              </a:rPr>
              <a:t> module </a:t>
            </a:r>
            <a:r>
              <a:rPr lang="en-US" sz="2000" dirty="0" err="1">
                <a:solidFill>
                  <a:srgbClr val="0E2C4B"/>
                </a:solidFill>
                <a:latin typeface="Times New Roman" panose="02020603050405020304" pitchFamily="18" charset="0"/>
                <a:cs typeface="Times New Roman" panose="02020603050405020304" pitchFamily="18" charset="0"/>
              </a:rPr>
              <a:t>đóng</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gói</a:t>
            </a:r>
            <a:r>
              <a:rPr lang="en-US" sz="2000" dirty="0">
                <a:solidFill>
                  <a:srgbClr val="0E2C4B"/>
                </a:solidFill>
                <a:latin typeface="Times New Roman" panose="02020603050405020304" pitchFamily="18" charset="0"/>
                <a:cs typeface="Times New Roman" panose="02020603050405020304" pitchFamily="18" charset="0"/>
              </a:rPr>
              <a:t> </a:t>
            </a:r>
            <a:r>
              <a:rPr lang="en-US" sz="2000" dirty="0" err="1">
                <a:solidFill>
                  <a:srgbClr val="0E2C4B"/>
                </a:solidFill>
                <a:latin typeface="Times New Roman" panose="02020603050405020304" pitchFamily="18" charset="0"/>
                <a:cs typeface="Times New Roman" panose="02020603050405020304" pitchFamily="18" charset="0"/>
              </a:rPr>
              <a:t>sẵn</a:t>
            </a:r>
            <a:r>
              <a:rPr lang="en-US" sz="2000" dirty="0">
                <a:solidFill>
                  <a:srgbClr val="0E2C4B"/>
                </a:solidFill>
                <a:latin typeface="Times New Roman" panose="02020603050405020304" pitchFamily="18" charset="0"/>
                <a:cs typeface="Times New Roman" panose="02020603050405020304" pitchFamily="18" charset="0"/>
              </a:rPr>
              <a:t> Spring JDBC, Spring MVC, Spring </a:t>
            </a:r>
            <a:r>
              <a:rPr lang="en-US" sz="2000" dirty="0" smtClean="0">
                <a:solidFill>
                  <a:srgbClr val="0E2C4B"/>
                </a:solidFill>
                <a:latin typeface="Times New Roman" panose="02020603050405020304" pitchFamily="18" charset="0"/>
                <a:cs typeface="Times New Roman" panose="02020603050405020304" pitchFamily="18" charset="0"/>
              </a:rPr>
              <a:t>Security, </a:t>
            </a:r>
            <a:r>
              <a:rPr lang="en-US" sz="2000" dirty="0">
                <a:solidFill>
                  <a:srgbClr val="0E2C4B"/>
                </a:solidFill>
                <a:latin typeface="Times New Roman" panose="02020603050405020304" pitchFamily="18" charset="0"/>
                <a:cs typeface="Times New Roman" panose="02020603050405020304" pitchFamily="18" charset="0"/>
              </a:rPr>
              <a:t>Spring Test.</a:t>
            </a:r>
          </a:p>
        </p:txBody>
      </p:sp>
      <p:sp>
        <p:nvSpPr>
          <p:cNvPr id="12" name="Rectangle 11"/>
          <p:cNvSpPr/>
          <p:nvPr/>
        </p:nvSpPr>
        <p:spPr>
          <a:xfrm>
            <a:off x="6564700" y="3681426"/>
            <a:ext cx="5078083" cy="142199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vi-VN" sz="2000" dirty="0">
                <a:solidFill>
                  <a:srgbClr val="0E2C4B"/>
                </a:solidFill>
                <a:latin typeface="Times New Roman" panose="02020603050405020304" pitchFamily="18" charset="0"/>
                <a:cs typeface="Times New Roman" panose="02020603050405020304" pitchFamily="18" charset="0"/>
              </a:rPr>
              <a:t>Là một phần mở rộng của Spring framework đã loại bỏ các cấu hình được viết sẵn cần thiết để cài đặt một ứng dụng Spring.</a:t>
            </a:r>
            <a:endParaRPr lang="en-US" sz="2000" dirty="0">
              <a:solidFill>
                <a:srgbClr val="0E2C4B"/>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302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386F12AE-1FE8-4A34-B66C-E026134C5109}"/>
              </a:ext>
            </a:extLst>
          </p:cNvPr>
          <p:cNvSpPr>
            <a:spLocks noGrp="1"/>
          </p:cNvSpPr>
          <p:nvPr>
            <p:ph type="body" idx="1"/>
          </p:nvPr>
        </p:nvSpPr>
        <p:spPr>
          <a:solidFill>
            <a:schemeClr val="accent4"/>
          </a:solidFill>
          <a:ln>
            <a:noFill/>
          </a:ln>
        </p:spPr>
        <p:txBody>
          <a:bodyPr spcFirstLastPara="1" wrap="square" lIns="91425" tIns="45700" rIns="91425" bIns="45700" anchor="ctr" anchorCtr="0">
            <a:noAutofit/>
          </a:bodyPr>
          <a:lstStyle/>
          <a:p>
            <a:r>
              <a:rPr lang="en-US" dirty="0" smtClean="0">
                <a:solidFill>
                  <a:schemeClr val="tx1"/>
                </a:solidFill>
              </a:rPr>
              <a:t>Spring boot</a:t>
            </a:r>
            <a:endParaRPr lang="en-US" dirty="0">
              <a:solidFill>
                <a:schemeClr val="tx1"/>
              </a:solidFill>
            </a:endParaRPr>
          </a:p>
        </p:txBody>
      </p:sp>
      <p:pic>
        <p:nvPicPr>
          <p:cNvPr id="5" name="Picture 4"/>
          <p:cNvPicPr>
            <a:picLocks noChangeAspect="1"/>
          </p:cNvPicPr>
          <p:nvPr/>
        </p:nvPicPr>
        <p:blipFill>
          <a:blip r:embed="rId2"/>
          <a:stretch>
            <a:fillRect/>
          </a:stretch>
        </p:blipFill>
        <p:spPr>
          <a:xfrm>
            <a:off x="0" y="1049896"/>
            <a:ext cx="12192000" cy="4758207"/>
          </a:xfrm>
          <a:prstGeom prst="rect">
            <a:avLst/>
          </a:prstGeom>
        </p:spPr>
      </p:pic>
    </p:spTree>
    <p:extLst>
      <p:ext uri="{BB962C8B-B14F-4D97-AF65-F5344CB8AC3E}">
        <p14:creationId xmlns:p14="http://schemas.microsoft.com/office/powerpoint/2010/main" val="10231613"/>
      </p:ext>
    </p:extLst>
  </p:cSld>
  <p:clrMapOvr>
    <a:masterClrMapping/>
  </p:clrMapOvr>
</p:sld>
</file>

<file path=ppt/theme/theme1.xml><?xml version="1.0" encoding="utf-8"?>
<a:theme xmlns:a="http://schemas.openxmlformats.org/drawingml/2006/main" name="Contents Slide Master">
  <a:themeElements>
    <a:clrScheme name="ALLPPT-Artificial Intelligence">
      <a:dk1>
        <a:srgbClr val="000000"/>
      </a:dk1>
      <a:lt1>
        <a:srgbClr val="FFFFFF"/>
      </a:lt1>
      <a:dk2>
        <a:srgbClr val="44546A"/>
      </a:dk2>
      <a:lt2>
        <a:srgbClr val="E7E6E6"/>
      </a:lt2>
      <a:accent1>
        <a:srgbClr val="87ADDB"/>
      </a:accent1>
      <a:accent2>
        <a:srgbClr val="FEDC04"/>
      </a:accent2>
      <a:accent3>
        <a:srgbClr val="4C93DF"/>
      </a:accent3>
      <a:accent4>
        <a:srgbClr val="F77660"/>
      </a:accent4>
      <a:accent5>
        <a:srgbClr val="555A5C"/>
      </a:accent5>
      <a:accent6>
        <a:srgbClr val="737474"/>
      </a:accent6>
      <a:hlink>
        <a:srgbClr val="D8D8D8"/>
      </a:hlink>
      <a:folHlink>
        <a:srgbClr val="D8D8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199</TotalTime>
  <Words>781</Words>
  <Application>Microsoft Office PowerPoint</Application>
  <PresentationFormat>Widescreen</PresentationFormat>
  <Paragraphs>67</Paragraphs>
  <Slides>19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Wingdings</vt:lpstr>
      <vt:lpstr>Cabin</vt:lpstr>
      <vt:lpstr>Calibri</vt:lpstr>
      <vt:lpstr>Times New Roman</vt:lpstr>
      <vt:lpstr>Arial</vt:lpstr>
      <vt:lpstr>Contents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Nguyen van phap</dc:creator>
  <cp:lastModifiedBy>phap Nguyen van</cp:lastModifiedBy>
  <cp:revision>75</cp:revision>
  <dcterms:modified xsi:type="dcterms:W3CDTF">2021-12-06T09:58:30Z</dcterms:modified>
</cp:coreProperties>
</file>