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7" r:id="rId11"/>
    <p:sldId id="266"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S Chỉ Huy" initials="HCH" lastIdx="2" clrIdx="0">
    <p:extLst>
      <p:ext uri="{19B8F6BF-5375-455C-9EA6-DF929625EA0E}">
        <p15:presenceInfo xmlns:p15="http://schemas.microsoft.com/office/powerpoint/2012/main" userId="65e30128bfb747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16DB12-0E5A-4F06-85D1-0B2F008EBAA1}" type="doc">
      <dgm:prSet loTypeId="urn:microsoft.com/office/officeart/2005/8/layout/hList6" loCatId="list" qsTypeId="urn:microsoft.com/office/officeart/2005/8/quickstyle/simple1" qsCatId="simple" csTypeId="urn:microsoft.com/office/officeart/2005/8/colors/accent1_2" csCatId="accent1" phldr="1"/>
      <dgm:spPr/>
    </dgm:pt>
    <dgm:pt modelId="{31764CCD-B55C-4CB3-BB71-EA53827B4F32}">
      <dgm:prSet phldrT="[Text]"/>
      <dgm:spPr/>
      <dgm:t>
        <a:bodyPr/>
        <a:lstStyle/>
        <a:p>
          <a:r>
            <a:rPr lang="en-US" dirty="0" smtClean="0"/>
            <a:t>1</a:t>
          </a:r>
        </a:p>
        <a:p>
          <a:r>
            <a:rPr lang="en-US" dirty="0" err="1" smtClean="0"/>
            <a:t>Tổng</a:t>
          </a:r>
          <a:r>
            <a:rPr lang="en-US" dirty="0" smtClean="0"/>
            <a:t> </a:t>
          </a:r>
          <a:r>
            <a:rPr lang="en-US" dirty="0" err="1" smtClean="0"/>
            <a:t>quan</a:t>
          </a:r>
          <a:endParaRPr lang="en-US" dirty="0"/>
        </a:p>
      </dgm:t>
    </dgm:pt>
    <dgm:pt modelId="{6811909D-B462-4DBE-8BB9-48AD66F9EC2C}" type="parTrans" cxnId="{51014D53-91F6-47F2-9238-B325793E5354}">
      <dgm:prSet/>
      <dgm:spPr/>
      <dgm:t>
        <a:bodyPr/>
        <a:lstStyle/>
        <a:p>
          <a:endParaRPr lang="en-US"/>
        </a:p>
      </dgm:t>
    </dgm:pt>
    <dgm:pt modelId="{866924D2-7286-4EBC-A270-9D157C322FEF}" type="sibTrans" cxnId="{51014D53-91F6-47F2-9238-B325793E5354}">
      <dgm:prSet/>
      <dgm:spPr/>
      <dgm:t>
        <a:bodyPr/>
        <a:lstStyle/>
        <a:p>
          <a:endParaRPr lang="en-US"/>
        </a:p>
      </dgm:t>
    </dgm:pt>
    <dgm:pt modelId="{FD613013-54B4-4792-BB6D-A7BE12B461D8}">
      <dgm:prSet phldrT="[Text]"/>
      <dgm:spPr/>
      <dgm:t>
        <a:bodyPr/>
        <a:lstStyle/>
        <a:p>
          <a:r>
            <a:rPr lang="en-US" dirty="0" smtClean="0"/>
            <a:t>2 </a:t>
          </a:r>
        </a:p>
        <a:p>
          <a:r>
            <a:rPr lang="en-US" dirty="0" err="1" smtClean="0"/>
            <a:t>Nội</a:t>
          </a:r>
          <a:r>
            <a:rPr lang="en-US" dirty="0" smtClean="0"/>
            <a:t>     dung</a:t>
          </a:r>
          <a:endParaRPr lang="en-US" dirty="0"/>
        </a:p>
      </dgm:t>
    </dgm:pt>
    <dgm:pt modelId="{133A8C12-BD77-49A8-8AF7-87FDADB19B81}" type="parTrans" cxnId="{91B7A0BB-EF2C-4977-BFFE-C372433B9E42}">
      <dgm:prSet/>
      <dgm:spPr/>
      <dgm:t>
        <a:bodyPr/>
        <a:lstStyle/>
        <a:p>
          <a:endParaRPr lang="en-US"/>
        </a:p>
      </dgm:t>
    </dgm:pt>
    <dgm:pt modelId="{A6CEC841-28C8-412A-8F99-D9B6A2D1844D}" type="sibTrans" cxnId="{91B7A0BB-EF2C-4977-BFFE-C372433B9E42}">
      <dgm:prSet/>
      <dgm:spPr/>
      <dgm:t>
        <a:bodyPr/>
        <a:lstStyle/>
        <a:p>
          <a:endParaRPr lang="en-US"/>
        </a:p>
      </dgm:t>
    </dgm:pt>
    <dgm:pt modelId="{0F0807B3-922D-4EED-9891-C19AA5528997}">
      <dgm:prSet phldrT="[Text]"/>
      <dgm:spPr/>
      <dgm:t>
        <a:bodyPr/>
        <a:lstStyle/>
        <a:p>
          <a:r>
            <a:rPr lang="en-US" dirty="0" smtClean="0"/>
            <a:t>3</a:t>
          </a:r>
        </a:p>
        <a:p>
          <a:r>
            <a:rPr lang="en-US" dirty="0" err="1" smtClean="0"/>
            <a:t>Kết</a:t>
          </a:r>
          <a:r>
            <a:rPr lang="en-US" dirty="0" smtClean="0"/>
            <a:t> </a:t>
          </a:r>
          <a:r>
            <a:rPr lang="en-US" dirty="0" err="1" smtClean="0"/>
            <a:t>luận</a:t>
          </a:r>
          <a:endParaRPr lang="en-US" dirty="0"/>
        </a:p>
      </dgm:t>
    </dgm:pt>
    <dgm:pt modelId="{1D789BB7-F840-4A12-A45F-4A33CC52D99B}" type="parTrans" cxnId="{BDD2115F-3255-435A-A44B-255EEFEC3BB5}">
      <dgm:prSet/>
      <dgm:spPr/>
      <dgm:t>
        <a:bodyPr/>
        <a:lstStyle/>
        <a:p>
          <a:endParaRPr lang="en-US"/>
        </a:p>
      </dgm:t>
    </dgm:pt>
    <dgm:pt modelId="{7E270445-D104-4E30-9093-2547808D02D5}" type="sibTrans" cxnId="{BDD2115F-3255-435A-A44B-255EEFEC3BB5}">
      <dgm:prSet/>
      <dgm:spPr/>
      <dgm:t>
        <a:bodyPr/>
        <a:lstStyle/>
        <a:p>
          <a:endParaRPr lang="en-US"/>
        </a:p>
      </dgm:t>
    </dgm:pt>
    <dgm:pt modelId="{E5E9F428-83B1-4C70-AA2A-BB602450DE28}" type="pres">
      <dgm:prSet presAssocID="{7416DB12-0E5A-4F06-85D1-0B2F008EBAA1}" presName="Name0" presStyleCnt="0">
        <dgm:presLayoutVars>
          <dgm:dir/>
          <dgm:resizeHandles val="exact"/>
        </dgm:presLayoutVars>
      </dgm:prSet>
      <dgm:spPr/>
    </dgm:pt>
    <dgm:pt modelId="{86523E13-485E-4639-AAED-B4870F2A0B8D}" type="pres">
      <dgm:prSet presAssocID="{31764CCD-B55C-4CB3-BB71-EA53827B4F32}" presName="node" presStyleLbl="node1" presStyleIdx="0" presStyleCnt="3">
        <dgm:presLayoutVars>
          <dgm:bulletEnabled val="1"/>
        </dgm:presLayoutVars>
      </dgm:prSet>
      <dgm:spPr/>
      <dgm:t>
        <a:bodyPr/>
        <a:lstStyle/>
        <a:p>
          <a:endParaRPr lang="en-US"/>
        </a:p>
      </dgm:t>
    </dgm:pt>
    <dgm:pt modelId="{5F8412F3-66D0-4B4C-B75F-4732F5792256}" type="pres">
      <dgm:prSet presAssocID="{866924D2-7286-4EBC-A270-9D157C322FEF}" presName="sibTrans" presStyleCnt="0"/>
      <dgm:spPr/>
    </dgm:pt>
    <dgm:pt modelId="{F00FEAD0-06AA-462F-A9F0-0020B7DDD658}" type="pres">
      <dgm:prSet presAssocID="{FD613013-54B4-4792-BB6D-A7BE12B461D8}" presName="node" presStyleLbl="node1" presStyleIdx="1" presStyleCnt="3">
        <dgm:presLayoutVars>
          <dgm:bulletEnabled val="1"/>
        </dgm:presLayoutVars>
      </dgm:prSet>
      <dgm:spPr/>
      <dgm:t>
        <a:bodyPr/>
        <a:lstStyle/>
        <a:p>
          <a:endParaRPr lang="en-US"/>
        </a:p>
      </dgm:t>
    </dgm:pt>
    <dgm:pt modelId="{932D3F00-AC0D-438F-BF78-C4BD8731F955}" type="pres">
      <dgm:prSet presAssocID="{A6CEC841-28C8-412A-8F99-D9B6A2D1844D}" presName="sibTrans" presStyleCnt="0"/>
      <dgm:spPr/>
    </dgm:pt>
    <dgm:pt modelId="{89BED80F-C710-4508-BCEE-DA4C3D568C28}" type="pres">
      <dgm:prSet presAssocID="{0F0807B3-922D-4EED-9891-C19AA5528997}" presName="node" presStyleLbl="node1" presStyleIdx="2" presStyleCnt="3">
        <dgm:presLayoutVars>
          <dgm:bulletEnabled val="1"/>
        </dgm:presLayoutVars>
      </dgm:prSet>
      <dgm:spPr/>
      <dgm:t>
        <a:bodyPr/>
        <a:lstStyle/>
        <a:p>
          <a:endParaRPr lang="en-US"/>
        </a:p>
      </dgm:t>
    </dgm:pt>
  </dgm:ptLst>
  <dgm:cxnLst>
    <dgm:cxn modelId="{51014D53-91F6-47F2-9238-B325793E5354}" srcId="{7416DB12-0E5A-4F06-85D1-0B2F008EBAA1}" destId="{31764CCD-B55C-4CB3-BB71-EA53827B4F32}" srcOrd="0" destOrd="0" parTransId="{6811909D-B462-4DBE-8BB9-48AD66F9EC2C}" sibTransId="{866924D2-7286-4EBC-A270-9D157C322FEF}"/>
    <dgm:cxn modelId="{70CB52BC-6E6C-46D5-A105-2B22C386E84C}" type="presOf" srcId="{0F0807B3-922D-4EED-9891-C19AA5528997}" destId="{89BED80F-C710-4508-BCEE-DA4C3D568C28}" srcOrd="0" destOrd="0" presId="urn:microsoft.com/office/officeart/2005/8/layout/hList6"/>
    <dgm:cxn modelId="{A5D7A6EA-131C-49B5-935B-98A2ECD793CB}" type="presOf" srcId="{7416DB12-0E5A-4F06-85D1-0B2F008EBAA1}" destId="{E5E9F428-83B1-4C70-AA2A-BB602450DE28}" srcOrd="0" destOrd="0" presId="urn:microsoft.com/office/officeart/2005/8/layout/hList6"/>
    <dgm:cxn modelId="{91B7A0BB-EF2C-4977-BFFE-C372433B9E42}" srcId="{7416DB12-0E5A-4F06-85D1-0B2F008EBAA1}" destId="{FD613013-54B4-4792-BB6D-A7BE12B461D8}" srcOrd="1" destOrd="0" parTransId="{133A8C12-BD77-49A8-8AF7-87FDADB19B81}" sibTransId="{A6CEC841-28C8-412A-8F99-D9B6A2D1844D}"/>
    <dgm:cxn modelId="{D460CFD5-A6C1-41DF-95A0-E3FEA0BEF448}" type="presOf" srcId="{31764CCD-B55C-4CB3-BB71-EA53827B4F32}" destId="{86523E13-485E-4639-AAED-B4870F2A0B8D}" srcOrd="0" destOrd="0" presId="urn:microsoft.com/office/officeart/2005/8/layout/hList6"/>
    <dgm:cxn modelId="{BDD2115F-3255-435A-A44B-255EEFEC3BB5}" srcId="{7416DB12-0E5A-4F06-85D1-0B2F008EBAA1}" destId="{0F0807B3-922D-4EED-9891-C19AA5528997}" srcOrd="2" destOrd="0" parTransId="{1D789BB7-F840-4A12-A45F-4A33CC52D99B}" sibTransId="{7E270445-D104-4E30-9093-2547808D02D5}"/>
    <dgm:cxn modelId="{D7C4C23D-F3AE-4CF2-88C7-DD4041043831}" type="presOf" srcId="{FD613013-54B4-4792-BB6D-A7BE12B461D8}" destId="{F00FEAD0-06AA-462F-A9F0-0020B7DDD658}" srcOrd="0" destOrd="0" presId="urn:microsoft.com/office/officeart/2005/8/layout/hList6"/>
    <dgm:cxn modelId="{F003B814-C271-4B8E-9317-05DEB3B8638E}" type="presParOf" srcId="{E5E9F428-83B1-4C70-AA2A-BB602450DE28}" destId="{86523E13-485E-4639-AAED-B4870F2A0B8D}" srcOrd="0" destOrd="0" presId="urn:microsoft.com/office/officeart/2005/8/layout/hList6"/>
    <dgm:cxn modelId="{67884DCB-BE8B-40DA-865D-6002912DB131}" type="presParOf" srcId="{E5E9F428-83B1-4C70-AA2A-BB602450DE28}" destId="{5F8412F3-66D0-4B4C-B75F-4732F5792256}" srcOrd="1" destOrd="0" presId="urn:microsoft.com/office/officeart/2005/8/layout/hList6"/>
    <dgm:cxn modelId="{971D38D2-9B61-459A-8F9B-40F3D79675F0}" type="presParOf" srcId="{E5E9F428-83B1-4C70-AA2A-BB602450DE28}" destId="{F00FEAD0-06AA-462F-A9F0-0020B7DDD658}" srcOrd="2" destOrd="0" presId="urn:microsoft.com/office/officeart/2005/8/layout/hList6"/>
    <dgm:cxn modelId="{A8D15B9D-206A-4E65-AA07-071016135A28}" type="presParOf" srcId="{E5E9F428-83B1-4C70-AA2A-BB602450DE28}" destId="{932D3F00-AC0D-438F-BF78-C4BD8731F955}" srcOrd="3" destOrd="0" presId="urn:microsoft.com/office/officeart/2005/8/layout/hList6"/>
    <dgm:cxn modelId="{C64EEFF4-C09C-407C-9E48-CA6FA28407BB}" type="presParOf" srcId="{E5E9F428-83B1-4C70-AA2A-BB602450DE28}" destId="{89BED80F-C710-4508-BCEE-DA4C3D568C28}"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523E13-485E-4639-AAED-B4870F2A0B8D}">
      <dsp:nvSpPr>
        <dsp:cNvPr id="0" name=""/>
        <dsp:cNvSpPr/>
      </dsp:nvSpPr>
      <dsp:spPr>
        <a:xfrm rot="16200000">
          <a:off x="-229427" y="230600"/>
          <a:ext cx="3509464" cy="3048263"/>
        </a:xfrm>
        <a:prstGeom prst="flowChartManualOperati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450" tIns="0" rIns="299641" bIns="0" numCol="1" spcCol="1270" anchor="ctr" anchorCtr="0">
          <a:noAutofit/>
        </a:bodyPr>
        <a:lstStyle/>
        <a:p>
          <a:pPr lvl="0" algn="ctr" defTabSz="2089150">
            <a:lnSpc>
              <a:spcPct val="90000"/>
            </a:lnSpc>
            <a:spcBef>
              <a:spcPct val="0"/>
            </a:spcBef>
            <a:spcAft>
              <a:spcPct val="35000"/>
            </a:spcAft>
          </a:pPr>
          <a:r>
            <a:rPr lang="en-US" sz="4700" kern="1200" dirty="0" smtClean="0"/>
            <a:t>1</a:t>
          </a:r>
        </a:p>
        <a:p>
          <a:pPr lvl="0" algn="ctr" defTabSz="2089150">
            <a:lnSpc>
              <a:spcPct val="90000"/>
            </a:lnSpc>
            <a:spcBef>
              <a:spcPct val="0"/>
            </a:spcBef>
            <a:spcAft>
              <a:spcPct val="35000"/>
            </a:spcAft>
          </a:pPr>
          <a:r>
            <a:rPr lang="en-US" sz="4700" kern="1200" dirty="0" err="1" smtClean="0"/>
            <a:t>Tổng</a:t>
          </a:r>
          <a:r>
            <a:rPr lang="en-US" sz="4700" kern="1200" dirty="0" smtClean="0"/>
            <a:t> </a:t>
          </a:r>
          <a:r>
            <a:rPr lang="en-US" sz="4700" kern="1200" dirty="0" err="1" smtClean="0"/>
            <a:t>quan</a:t>
          </a:r>
          <a:endParaRPr lang="en-US" sz="4700" kern="1200" dirty="0"/>
        </a:p>
      </dsp:txBody>
      <dsp:txXfrm rot="5400000">
        <a:off x="1174" y="701892"/>
        <a:ext cx="3048263" cy="2105678"/>
      </dsp:txXfrm>
    </dsp:sp>
    <dsp:sp modelId="{F00FEAD0-06AA-462F-A9F0-0020B7DDD658}">
      <dsp:nvSpPr>
        <dsp:cNvPr id="0" name=""/>
        <dsp:cNvSpPr/>
      </dsp:nvSpPr>
      <dsp:spPr>
        <a:xfrm rot="16200000">
          <a:off x="3047455" y="230600"/>
          <a:ext cx="3509464" cy="3048263"/>
        </a:xfrm>
        <a:prstGeom prst="flowChartManualOperati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450" tIns="0" rIns="299641" bIns="0" numCol="1" spcCol="1270" anchor="ctr" anchorCtr="0">
          <a:noAutofit/>
        </a:bodyPr>
        <a:lstStyle/>
        <a:p>
          <a:pPr lvl="0" algn="ctr" defTabSz="2089150">
            <a:lnSpc>
              <a:spcPct val="90000"/>
            </a:lnSpc>
            <a:spcBef>
              <a:spcPct val="0"/>
            </a:spcBef>
            <a:spcAft>
              <a:spcPct val="35000"/>
            </a:spcAft>
          </a:pPr>
          <a:r>
            <a:rPr lang="en-US" sz="4700" kern="1200" dirty="0" smtClean="0"/>
            <a:t>2 </a:t>
          </a:r>
        </a:p>
        <a:p>
          <a:pPr lvl="0" algn="ctr" defTabSz="2089150">
            <a:lnSpc>
              <a:spcPct val="90000"/>
            </a:lnSpc>
            <a:spcBef>
              <a:spcPct val="0"/>
            </a:spcBef>
            <a:spcAft>
              <a:spcPct val="35000"/>
            </a:spcAft>
          </a:pPr>
          <a:r>
            <a:rPr lang="en-US" sz="4700" kern="1200" dirty="0" err="1" smtClean="0"/>
            <a:t>Nội</a:t>
          </a:r>
          <a:r>
            <a:rPr lang="en-US" sz="4700" kern="1200" dirty="0" smtClean="0"/>
            <a:t>     dung</a:t>
          </a:r>
          <a:endParaRPr lang="en-US" sz="4700" kern="1200" dirty="0"/>
        </a:p>
      </dsp:txBody>
      <dsp:txXfrm rot="5400000">
        <a:off x="3278056" y="701892"/>
        <a:ext cx="3048263" cy="2105678"/>
      </dsp:txXfrm>
    </dsp:sp>
    <dsp:sp modelId="{89BED80F-C710-4508-BCEE-DA4C3D568C28}">
      <dsp:nvSpPr>
        <dsp:cNvPr id="0" name=""/>
        <dsp:cNvSpPr/>
      </dsp:nvSpPr>
      <dsp:spPr>
        <a:xfrm rot="16200000">
          <a:off x="6324338" y="230600"/>
          <a:ext cx="3509464" cy="3048263"/>
        </a:xfrm>
        <a:prstGeom prst="flowChartManualOperati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450" tIns="0" rIns="299641" bIns="0" numCol="1" spcCol="1270" anchor="ctr" anchorCtr="0">
          <a:noAutofit/>
        </a:bodyPr>
        <a:lstStyle/>
        <a:p>
          <a:pPr lvl="0" algn="ctr" defTabSz="2089150">
            <a:lnSpc>
              <a:spcPct val="90000"/>
            </a:lnSpc>
            <a:spcBef>
              <a:spcPct val="0"/>
            </a:spcBef>
            <a:spcAft>
              <a:spcPct val="35000"/>
            </a:spcAft>
          </a:pPr>
          <a:r>
            <a:rPr lang="en-US" sz="4700" kern="1200" dirty="0" smtClean="0"/>
            <a:t>3</a:t>
          </a:r>
        </a:p>
        <a:p>
          <a:pPr lvl="0" algn="ctr" defTabSz="2089150">
            <a:lnSpc>
              <a:spcPct val="90000"/>
            </a:lnSpc>
            <a:spcBef>
              <a:spcPct val="0"/>
            </a:spcBef>
            <a:spcAft>
              <a:spcPct val="35000"/>
            </a:spcAft>
          </a:pPr>
          <a:r>
            <a:rPr lang="en-US" sz="4700" kern="1200" dirty="0" err="1" smtClean="0"/>
            <a:t>Kết</a:t>
          </a:r>
          <a:r>
            <a:rPr lang="en-US" sz="4700" kern="1200" dirty="0" smtClean="0"/>
            <a:t> </a:t>
          </a:r>
          <a:r>
            <a:rPr lang="en-US" sz="4700" kern="1200" dirty="0" err="1" smtClean="0"/>
            <a:t>luận</a:t>
          </a:r>
          <a:endParaRPr lang="en-US" sz="4700" kern="1200" dirty="0"/>
        </a:p>
      </dsp:txBody>
      <dsp:txXfrm rot="5400000">
        <a:off x="6554939" y="701892"/>
        <a:ext cx="3048263" cy="2105678"/>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12/10/2019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12/10/2019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28406" y="278867"/>
            <a:ext cx="5888182" cy="1077218"/>
          </a:xfrm>
          <a:prstGeom prst="rect">
            <a:avLst/>
          </a:prstGeom>
          <a:noFill/>
        </p:spPr>
        <p:txBody>
          <a:bodyPr wrap="square" rtlCol="0">
            <a:spAutoFit/>
          </a:bodyPr>
          <a:lstStyle/>
          <a:p>
            <a:r>
              <a:rPr lang="en-US" sz="3200" b="1" dirty="0">
                <a:solidFill>
                  <a:srgbClr val="00B050"/>
                </a:solidFill>
                <a:latin typeface="Times New Roman" panose="02020603050405020304" pitchFamily="18" charset="0"/>
                <a:cs typeface="Times New Roman" panose="02020603050405020304" pitchFamily="18" charset="0"/>
              </a:rPr>
              <a:t>BÁO CÁO </a:t>
            </a:r>
            <a:r>
              <a:rPr lang="en-US" sz="3200" b="1" dirty="0" smtClean="0">
                <a:solidFill>
                  <a:srgbClr val="00B050"/>
                </a:solidFill>
                <a:latin typeface="Times New Roman" panose="02020603050405020304" pitchFamily="18" charset="0"/>
                <a:cs typeface="Times New Roman" panose="02020603050405020304" pitchFamily="18" charset="0"/>
              </a:rPr>
              <a:t>ĐỒ </a:t>
            </a:r>
            <a:r>
              <a:rPr lang="en-US" sz="3200" b="1" dirty="0">
                <a:solidFill>
                  <a:srgbClr val="00B050"/>
                </a:solidFill>
                <a:latin typeface="Times New Roman" panose="02020603050405020304" pitchFamily="18" charset="0"/>
                <a:cs typeface="Times New Roman" panose="02020603050405020304" pitchFamily="18" charset="0"/>
              </a:rPr>
              <a:t>ÁN HỆ QUẢN TRỊ </a:t>
            </a:r>
            <a:r>
              <a:rPr lang="en-US" sz="3200" b="1" dirty="0" smtClean="0">
                <a:solidFill>
                  <a:srgbClr val="00B050"/>
                </a:solidFill>
                <a:latin typeface="Times New Roman" panose="02020603050405020304" pitchFamily="18" charset="0"/>
                <a:cs typeface="Times New Roman" panose="02020603050405020304" pitchFamily="18" charset="0"/>
              </a:rPr>
              <a:t>CƠ </a:t>
            </a:r>
            <a:r>
              <a:rPr lang="en-US" sz="3200" b="1" dirty="0">
                <a:solidFill>
                  <a:srgbClr val="00B050"/>
                </a:solidFill>
                <a:latin typeface="Times New Roman" panose="02020603050405020304" pitchFamily="18" charset="0"/>
                <a:cs typeface="Times New Roman" panose="02020603050405020304" pitchFamily="18" charset="0"/>
              </a:rPr>
              <a:t>SỞ DỮ LIỆU</a:t>
            </a:r>
            <a:endParaRPr lang="en-US" sz="3200" dirty="0">
              <a:solidFill>
                <a:srgbClr val="00B05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709057" y="1598216"/>
            <a:ext cx="6598920" cy="523220"/>
          </a:xfrm>
          <a:prstGeom prst="rect">
            <a:avLst/>
          </a:prstGeom>
          <a:noFill/>
        </p:spPr>
        <p:txBody>
          <a:bodyPr wrap="square" rtlCol="0">
            <a:spAutoFit/>
          </a:bodyPr>
          <a:lstStyle/>
          <a:p>
            <a:r>
              <a:rPr lang="en-US" sz="2800" b="1" dirty="0" err="1" smtClean="0">
                <a:solidFill>
                  <a:srgbClr val="FF0000"/>
                </a:solidFill>
                <a:latin typeface="Times New Roman" panose="02020603050405020304" pitchFamily="18" charset="0"/>
                <a:cs typeface="Times New Roman" panose="02020603050405020304" pitchFamily="18" charset="0"/>
              </a:rPr>
              <a:t>Đề</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err="1" smtClean="0">
                <a:solidFill>
                  <a:srgbClr val="FF0000"/>
                </a:solidFill>
                <a:latin typeface="Times New Roman" panose="02020603050405020304" pitchFamily="18" charset="0"/>
                <a:cs typeface="Times New Roman" panose="02020603050405020304" pitchFamily="18" charset="0"/>
              </a:rPr>
              <a:t>tài</a:t>
            </a:r>
            <a:r>
              <a:rPr lang="en-US" sz="2800" b="1" dirty="0" smtClean="0">
                <a:solidFill>
                  <a:srgbClr val="FF0000"/>
                </a:solidFill>
                <a:latin typeface="Times New Roman" panose="02020603050405020304" pitchFamily="18" charset="0"/>
                <a:cs typeface="Times New Roman" panose="02020603050405020304" pitchFamily="18" charset="0"/>
              </a:rPr>
              <a:t>: QUẢN LÝ TIỆM BÁN LAPTOP</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5408022" y="4180114"/>
            <a:ext cx="4156809" cy="1200329"/>
          </a:xfrm>
          <a:prstGeom prst="rect">
            <a:avLst/>
          </a:prstGeom>
          <a:noFill/>
        </p:spPr>
        <p:txBody>
          <a:bodyPr wrap="square" rtlCol="0">
            <a:spAutoFit/>
          </a:bodyPr>
          <a:lstStyle/>
          <a:p>
            <a:r>
              <a:rPr lang="en-US" b="1" i="1" dirty="0" smtClean="0">
                <a:latin typeface="Times New Roman" panose="02020603050405020304" pitchFamily="18" charset="0"/>
                <a:cs typeface="Times New Roman" panose="02020603050405020304" pitchFamily="18" charset="0"/>
              </a:rPr>
              <a:t>SVTH  </a:t>
            </a:r>
            <a:r>
              <a:rPr lang="en-US" b="1" i="1" dirty="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Nguyễn</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Văn</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Hà</a:t>
            </a:r>
            <a:r>
              <a:rPr lang="en-US" b="1" i="1" dirty="0" smtClean="0">
                <a:latin typeface="Times New Roman" panose="02020603050405020304" pitchFamily="18" charset="0"/>
                <a:cs typeface="Times New Roman" panose="02020603050405020304" pitchFamily="18" charset="0"/>
              </a:rPr>
              <a:t> - 17110130</a:t>
            </a:r>
            <a:endParaRPr lang="en-US" b="1" i="1" dirty="0">
              <a:latin typeface="Times New Roman" panose="02020603050405020304" pitchFamily="18" charset="0"/>
              <a:cs typeface="Times New Roman" panose="02020603050405020304" pitchFamily="18" charset="0"/>
            </a:endParaRPr>
          </a:p>
          <a:p>
            <a:r>
              <a:rPr lang="en-US" b="1" i="1" dirty="0" smtClean="0">
                <a:latin typeface="Times New Roman" panose="02020603050405020304" pitchFamily="18" charset="0"/>
                <a:cs typeface="Times New Roman" panose="02020603050405020304" pitchFamily="18" charset="0"/>
              </a:rPr>
              <a:t>SVTH  </a:t>
            </a:r>
            <a:r>
              <a:rPr lang="en-US" b="1" i="1" dirty="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Nguyễn</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Văn</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Thắng</a:t>
            </a:r>
            <a:r>
              <a:rPr lang="en-US" b="1" i="1" dirty="0" smtClean="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17110230</a:t>
            </a:r>
            <a:endParaRPr lang="en-US" b="1" i="1" dirty="0">
              <a:latin typeface="Times New Roman" panose="02020603050405020304" pitchFamily="18" charset="0"/>
              <a:cs typeface="Times New Roman" panose="02020603050405020304" pitchFamily="18" charset="0"/>
            </a:endParaRPr>
          </a:p>
          <a:p>
            <a:endParaRPr lang="en-US" i="1" dirty="0">
              <a:latin typeface="Times New Roman" panose="02020603050405020304" pitchFamily="18" charset="0"/>
              <a:cs typeface="Times New Roman" panose="02020603050405020304" pitchFamily="18" charset="0"/>
            </a:endParaRPr>
          </a:p>
          <a:p>
            <a:r>
              <a:rPr lang="en-US" b="1" i="1" dirty="0">
                <a:latin typeface="Times New Roman" panose="02020603050405020304" pitchFamily="18" charset="0"/>
                <a:cs typeface="Times New Roman" panose="02020603050405020304" pitchFamily="18" charset="0"/>
              </a:rPr>
              <a:t>GVPT:  </a:t>
            </a:r>
            <a:r>
              <a:rPr lang="en-US" b="1" i="1" dirty="0" err="1">
                <a:latin typeface="Times New Roman" panose="02020603050405020304" pitchFamily="18" charset="0"/>
                <a:cs typeface="Times New Roman" panose="02020603050405020304" pitchFamily="18" charset="0"/>
              </a:rPr>
              <a:t>ThS</a:t>
            </a:r>
            <a:r>
              <a:rPr lang="en-US" b="1" i="1" dirty="0">
                <a:latin typeface="Times New Roman" panose="02020603050405020304" pitchFamily="18" charset="0"/>
                <a:cs typeface="Times New Roman" panose="02020603050405020304" pitchFamily="18" charset="0"/>
              </a:rPr>
              <a:t>. NGUYỄN HOÀNG LONG</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502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972491" y="483326"/>
            <a:ext cx="9300755" cy="5499463"/>
          </a:xfrm>
          <a:prstGeom prst="rect">
            <a:avLst/>
          </a:prstGeom>
        </p:spPr>
      </p:pic>
    </p:spTree>
    <p:extLst>
      <p:ext uri="{BB962C8B-B14F-4D97-AF65-F5344CB8AC3E}">
        <p14:creationId xmlns:p14="http://schemas.microsoft.com/office/powerpoint/2010/main" val="203160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925150" y="581025"/>
            <a:ext cx="2085975" cy="1123950"/>
          </a:xfrm>
          <a:prstGeom prst="rect">
            <a:avLst/>
          </a:prstGeom>
        </p:spPr>
      </p:pic>
      <p:pic>
        <p:nvPicPr>
          <p:cNvPr id="5" name="Picture 4"/>
          <p:cNvPicPr/>
          <p:nvPr/>
        </p:nvPicPr>
        <p:blipFill>
          <a:blip r:embed="rId3"/>
          <a:stretch>
            <a:fillRect/>
          </a:stretch>
        </p:blipFill>
        <p:spPr>
          <a:xfrm>
            <a:off x="3612560" y="476250"/>
            <a:ext cx="2066925" cy="1333500"/>
          </a:xfrm>
          <a:prstGeom prst="rect">
            <a:avLst/>
          </a:prstGeom>
        </p:spPr>
      </p:pic>
      <p:pic>
        <p:nvPicPr>
          <p:cNvPr id="6" name="Picture 5"/>
          <p:cNvPicPr/>
          <p:nvPr/>
        </p:nvPicPr>
        <p:blipFill>
          <a:blip r:embed="rId4"/>
          <a:stretch>
            <a:fillRect/>
          </a:stretch>
        </p:blipFill>
        <p:spPr>
          <a:xfrm>
            <a:off x="6711995" y="476250"/>
            <a:ext cx="2085975" cy="2009775"/>
          </a:xfrm>
          <a:prstGeom prst="rect">
            <a:avLst/>
          </a:prstGeom>
        </p:spPr>
      </p:pic>
      <p:pic>
        <p:nvPicPr>
          <p:cNvPr id="7" name="Picture 6"/>
          <p:cNvPicPr/>
          <p:nvPr/>
        </p:nvPicPr>
        <p:blipFill>
          <a:blip r:embed="rId5"/>
          <a:stretch>
            <a:fillRect/>
          </a:stretch>
        </p:blipFill>
        <p:spPr>
          <a:xfrm>
            <a:off x="799284" y="2687411"/>
            <a:ext cx="2076450" cy="2266950"/>
          </a:xfrm>
          <a:prstGeom prst="rect">
            <a:avLst/>
          </a:prstGeom>
        </p:spPr>
      </p:pic>
      <p:pic>
        <p:nvPicPr>
          <p:cNvPr id="8" name="Picture 7"/>
          <p:cNvPicPr/>
          <p:nvPr/>
        </p:nvPicPr>
        <p:blipFill>
          <a:blip r:embed="rId6"/>
          <a:stretch>
            <a:fillRect/>
          </a:stretch>
        </p:blipFill>
        <p:spPr>
          <a:xfrm>
            <a:off x="3603034" y="2808242"/>
            <a:ext cx="2085975" cy="1581150"/>
          </a:xfrm>
          <a:prstGeom prst="rect">
            <a:avLst/>
          </a:prstGeom>
        </p:spPr>
      </p:pic>
      <p:pic>
        <p:nvPicPr>
          <p:cNvPr id="9" name="Picture 8"/>
          <p:cNvPicPr/>
          <p:nvPr/>
        </p:nvPicPr>
        <p:blipFill>
          <a:blip r:embed="rId7"/>
          <a:stretch>
            <a:fillRect/>
          </a:stretch>
        </p:blipFill>
        <p:spPr>
          <a:xfrm>
            <a:off x="7600269" y="2808242"/>
            <a:ext cx="2085975" cy="2686050"/>
          </a:xfrm>
          <a:prstGeom prst="rect">
            <a:avLst/>
          </a:prstGeom>
        </p:spPr>
      </p:pic>
    </p:spTree>
    <p:extLst>
      <p:ext uri="{BB962C8B-B14F-4D97-AF65-F5344CB8AC3E}">
        <p14:creationId xmlns:p14="http://schemas.microsoft.com/office/powerpoint/2010/main" val="2356536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975749" y="444649"/>
            <a:ext cx="4801944" cy="934286"/>
            <a:chOff x="302687" y="13095"/>
            <a:chExt cx="4801944" cy="934286"/>
          </a:xfrm>
          <a:scene3d>
            <a:camera prst="orthographicFront"/>
            <a:lightRig rig="threePt" dir="t">
              <a:rot lat="0" lon="0" rev="7500000"/>
            </a:lightRig>
          </a:scene3d>
        </p:grpSpPr>
        <p:sp>
          <p:nvSpPr>
            <p:cNvPr id="11" name="Rounded Rectangle 10"/>
            <p:cNvSpPr/>
            <p:nvPr/>
          </p:nvSpPr>
          <p:spPr>
            <a:xfrm>
              <a:off x="302687" y="13095"/>
              <a:ext cx="4801944" cy="934286"/>
            </a:xfrm>
            <a:prstGeom prst="roundRect">
              <a:avLst/>
            </a:prstGeom>
            <a:sp3d prstMaterial="plastic">
              <a:bevelT w="127000" h="25400" prst="relaxedInset"/>
            </a:sp3d>
          </p:spPr>
          <p:style>
            <a:lnRef idx="0">
              <a:schemeClr val="lt1">
                <a:hueOff val="0"/>
                <a:satOff val="0"/>
                <a:lumOff val="0"/>
                <a:alphaOff val="0"/>
              </a:schemeClr>
            </a:lnRef>
            <a:fillRef idx="3">
              <a:schemeClr val="accent3">
                <a:shade val="50000"/>
                <a:hueOff val="0"/>
                <a:satOff val="0"/>
                <a:lumOff val="0"/>
                <a:alphaOff val="0"/>
              </a:schemeClr>
            </a:fillRef>
            <a:effectRef idx="2">
              <a:schemeClr val="accent3">
                <a:shade val="50000"/>
                <a:hueOff val="0"/>
                <a:satOff val="0"/>
                <a:lumOff val="0"/>
                <a:alphaOff val="0"/>
              </a:schemeClr>
            </a:effectRef>
            <a:fontRef idx="minor">
              <a:schemeClr val="lt1"/>
            </a:fontRef>
          </p:style>
        </p:sp>
        <p:sp>
          <p:nvSpPr>
            <p:cNvPr id="12" name="Rounded Rectangle 4"/>
            <p:cNvSpPr txBox="1"/>
            <p:nvPr/>
          </p:nvSpPr>
          <p:spPr>
            <a:xfrm>
              <a:off x="348295" y="58703"/>
              <a:ext cx="4710728" cy="84307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60172" tIns="0" rIns="160172" bIns="0" numCol="1" spcCol="1270" anchor="ctr" anchorCtr="0">
              <a:noAutofit/>
            </a:bodyPr>
            <a:lstStyle/>
            <a:p>
              <a:pPr lvl="0" algn="l" defTabSz="1244600">
                <a:lnSpc>
                  <a:spcPct val="90000"/>
                </a:lnSpc>
                <a:spcBef>
                  <a:spcPct val="0"/>
                </a:spcBef>
                <a:spcAft>
                  <a:spcPct val="35000"/>
                </a:spcAft>
              </a:pPr>
              <a:r>
                <a:rPr lang="en-US" sz="2800" b="1" kern="1200">
                  <a:latin typeface="Times New Roman" panose="02020603050405020304" pitchFamily="18" charset="0"/>
                  <a:cs typeface="Times New Roman" panose="02020603050405020304" pitchFamily="18" charset="0"/>
                </a:rPr>
                <a:t>STORED-PROCEDURE</a:t>
              </a:r>
              <a:endParaRPr lang="en-US" sz="2800" b="1" kern="1200" dirty="0">
                <a:latin typeface="Times New Roman" panose="02020603050405020304" pitchFamily="18" charset="0"/>
                <a:cs typeface="Times New Roman" panose="02020603050405020304" pitchFamily="18" charset="0"/>
              </a:endParaRPr>
            </a:p>
          </p:txBody>
        </p:sp>
      </p:grpSp>
      <p:grpSp>
        <p:nvGrpSpPr>
          <p:cNvPr id="5" name="Group 4"/>
          <p:cNvGrpSpPr/>
          <p:nvPr/>
        </p:nvGrpSpPr>
        <p:grpSpPr>
          <a:xfrm>
            <a:off x="3037372" y="2379181"/>
            <a:ext cx="5070149" cy="1082475"/>
            <a:chOff x="302687" y="1280068"/>
            <a:chExt cx="4485197" cy="755954"/>
          </a:xfrm>
          <a:scene3d>
            <a:camera prst="orthographicFront"/>
            <a:lightRig rig="threePt" dir="t">
              <a:rot lat="0" lon="0" rev="7500000"/>
            </a:lightRig>
          </a:scene3d>
        </p:grpSpPr>
        <p:sp>
          <p:nvSpPr>
            <p:cNvPr id="9" name="Rounded Rectangle 8"/>
            <p:cNvSpPr/>
            <p:nvPr/>
          </p:nvSpPr>
          <p:spPr>
            <a:xfrm>
              <a:off x="302687" y="1327542"/>
              <a:ext cx="4237620" cy="708480"/>
            </a:xfrm>
            <a:prstGeom prst="roundRect">
              <a:avLst/>
            </a:prstGeom>
            <a:sp3d prstMaterial="plastic">
              <a:bevelT w="127000" h="25400" prst="relaxedInset"/>
            </a:sp3d>
          </p:spPr>
          <p:style>
            <a:lnRef idx="0">
              <a:schemeClr val="lt1">
                <a:hueOff val="0"/>
                <a:satOff val="0"/>
                <a:lumOff val="0"/>
                <a:alphaOff val="0"/>
              </a:schemeClr>
            </a:lnRef>
            <a:fillRef idx="3">
              <a:schemeClr val="accent3">
                <a:shade val="50000"/>
                <a:hueOff val="183669"/>
                <a:satOff val="-10260"/>
                <a:lumOff val="22704"/>
                <a:alphaOff val="0"/>
              </a:schemeClr>
            </a:fillRef>
            <a:effectRef idx="2">
              <a:schemeClr val="accent3">
                <a:shade val="50000"/>
                <a:hueOff val="183669"/>
                <a:satOff val="-10260"/>
                <a:lumOff val="22704"/>
                <a:alphaOff val="0"/>
              </a:schemeClr>
            </a:effectRef>
            <a:fontRef idx="minor">
              <a:schemeClr val="lt1"/>
            </a:fontRef>
          </p:style>
        </p:sp>
        <p:sp>
          <p:nvSpPr>
            <p:cNvPr id="10" name="Rounded Rectangle 6"/>
            <p:cNvSpPr txBox="1"/>
            <p:nvPr/>
          </p:nvSpPr>
          <p:spPr>
            <a:xfrm>
              <a:off x="619434" y="1280068"/>
              <a:ext cx="4168450" cy="63931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60172" tIns="0" rIns="160172" bIns="0" numCol="1" spcCol="1270" anchor="ctr" anchorCtr="0">
              <a:noAutofit/>
            </a:bodyPr>
            <a:lstStyle/>
            <a:p>
              <a:pPr lvl="0" algn="l" defTabSz="1244600">
                <a:lnSpc>
                  <a:spcPct val="90000"/>
                </a:lnSpc>
                <a:spcBef>
                  <a:spcPct val="0"/>
                </a:spcBef>
                <a:spcAft>
                  <a:spcPct val="35000"/>
                </a:spcAft>
              </a:pPr>
              <a:r>
                <a:rPr lang="en-US" sz="2800" b="1" kern="1200" dirty="0">
                  <a:latin typeface="Times New Roman" panose="02020603050405020304" pitchFamily="18" charset="0"/>
                  <a:cs typeface="Times New Roman" panose="02020603050405020304" pitchFamily="18" charset="0"/>
                </a:rPr>
                <a:t>TRIGGER</a:t>
              </a:r>
            </a:p>
          </p:txBody>
        </p:sp>
      </p:grpSp>
      <p:grpSp>
        <p:nvGrpSpPr>
          <p:cNvPr id="6" name="Group 5"/>
          <p:cNvGrpSpPr/>
          <p:nvPr/>
        </p:nvGrpSpPr>
        <p:grpSpPr>
          <a:xfrm>
            <a:off x="3054345" y="4529882"/>
            <a:ext cx="4756335" cy="997728"/>
            <a:chOff x="302687" y="3624689"/>
            <a:chExt cx="4237620" cy="708480"/>
          </a:xfrm>
          <a:scene3d>
            <a:camera prst="orthographicFront"/>
            <a:lightRig rig="threePt" dir="t">
              <a:rot lat="0" lon="0" rev="7500000"/>
            </a:lightRig>
          </a:scene3d>
        </p:grpSpPr>
        <p:sp>
          <p:nvSpPr>
            <p:cNvPr id="7" name="Rounded Rectangle 6"/>
            <p:cNvSpPr/>
            <p:nvPr/>
          </p:nvSpPr>
          <p:spPr>
            <a:xfrm>
              <a:off x="302687" y="3624689"/>
              <a:ext cx="4237620" cy="708480"/>
            </a:xfrm>
            <a:prstGeom prst="roundRect">
              <a:avLst/>
            </a:prstGeom>
            <a:sp3d prstMaterial="plastic">
              <a:bevelT w="127000" h="25400" prst="relaxedInset"/>
            </a:sp3d>
          </p:spPr>
          <p:style>
            <a:lnRef idx="0">
              <a:schemeClr val="lt1">
                <a:hueOff val="0"/>
                <a:satOff val="0"/>
                <a:lumOff val="0"/>
                <a:alphaOff val="0"/>
              </a:schemeClr>
            </a:lnRef>
            <a:fillRef idx="3">
              <a:schemeClr val="accent3">
                <a:shade val="50000"/>
                <a:hueOff val="183669"/>
                <a:satOff val="-10260"/>
                <a:lumOff val="22704"/>
                <a:alphaOff val="0"/>
              </a:schemeClr>
            </a:fillRef>
            <a:effectRef idx="2">
              <a:schemeClr val="accent3">
                <a:shade val="50000"/>
                <a:hueOff val="183669"/>
                <a:satOff val="-10260"/>
                <a:lumOff val="22704"/>
                <a:alphaOff val="0"/>
              </a:schemeClr>
            </a:effectRef>
            <a:fontRef idx="minor">
              <a:schemeClr val="lt1"/>
            </a:fontRef>
          </p:style>
        </p:sp>
        <p:sp>
          <p:nvSpPr>
            <p:cNvPr id="8" name="Rounded Rectangle 8"/>
            <p:cNvSpPr txBox="1"/>
            <p:nvPr/>
          </p:nvSpPr>
          <p:spPr>
            <a:xfrm>
              <a:off x="337272" y="3659274"/>
              <a:ext cx="4168450" cy="63931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60172" tIns="0" rIns="160172" bIns="0" numCol="1" spcCol="1270" anchor="ctr" anchorCtr="0">
              <a:noAutofit/>
            </a:bodyPr>
            <a:lstStyle/>
            <a:p>
              <a:pPr lvl="0" algn="l" defTabSz="1244600">
                <a:lnSpc>
                  <a:spcPct val="90000"/>
                </a:lnSpc>
                <a:spcBef>
                  <a:spcPct val="0"/>
                </a:spcBef>
                <a:spcAft>
                  <a:spcPct val="35000"/>
                </a:spcAft>
              </a:pPr>
              <a:r>
                <a:rPr lang="en-US" sz="2800" b="1" kern="1200">
                  <a:latin typeface="Times New Roman" panose="02020603050405020304" pitchFamily="18" charset="0"/>
                  <a:cs typeface="Times New Roman" panose="02020603050405020304" pitchFamily="18" charset="0"/>
                </a:rPr>
                <a:t>VIEW</a:t>
              </a:r>
              <a:endParaRPr lang="en-US" sz="2800" b="1" kern="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8929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23529" y="702401"/>
            <a:ext cx="4057650" cy="933450"/>
          </a:xfrm>
          <a:prstGeom prst="rect">
            <a:avLst/>
          </a:prstGeom>
        </p:spPr>
      </p:pic>
      <p:pic>
        <p:nvPicPr>
          <p:cNvPr id="5" name="Picture 4"/>
          <p:cNvPicPr>
            <a:picLocks noChangeAspect="1"/>
          </p:cNvPicPr>
          <p:nvPr/>
        </p:nvPicPr>
        <p:blipFill>
          <a:blip r:embed="rId3"/>
          <a:stretch>
            <a:fillRect/>
          </a:stretch>
        </p:blipFill>
        <p:spPr>
          <a:xfrm>
            <a:off x="1023529" y="2154419"/>
            <a:ext cx="6477000" cy="1190625"/>
          </a:xfrm>
          <a:prstGeom prst="rect">
            <a:avLst/>
          </a:prstGeom>
        </p:spPr>
      </p:pic>
    </p:spTree>
    <p:extLst>
      <p:ext uri="{BB962C8B-B14F-4D97-AF65-F5344CB8AC3E}">
        <p14:creationId xmlns:p14="http://schemas.microsoft.com/office/powerpoint/2010/main" val="239879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45030" y="195943"/>
            <a:ext cx="8475208" cy="5709557"/>
          </a:xfrm>
          <a:prstGeom prst="rect">
            <a:avLst/>
          </a:prstGeom>
        </p:spPr>
      </p:pic>
    </p:spTree>
    <p:extLst>
      <p:ext uri="{BB962C8B-B14F-4D97-AF65-F5344CB8AC3E}">
        <p14:creationId xmlns:p14="http://schemas.microsoft.com/office/powerpoint/2010/main" val="198036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3935159" y="263606"/>
            <a:ext cx="3259226" cy="584775"/>
          </a:xfrm>
          <a:prstGeom prst="rect">
            <a:avLst/>
          </a:prstGeom>
          <a:ln/>
        </p:spPr>
        <p:style>
          <a:lnRef idx="1">
            <a:schemeClr val="accent6"/>
          </a:lnRef>
          <a:fillRef idx="2">
            <a:schemeClr val="accent6"/>
          </a:fillRef>
          <a:effectRef idx="1">
            <a:schemeClr val="accent6"/>
          </a:effectRef>
          <a:fontRef idx="minor">
            <a:schemeClr val="dk1"/>
          </a:fontRef>
        </p:style>
        <p:txBody>
          <a:bodyPr wrap="none" anchor="ctr">
            <a:spAutoFit/>
          </a:bodyPr>
          <a:lstStyle/>
          <a:p>
            <a:pPr algn="ctr"/>
            <a:r>
              <a:rPr lang="en-US" sz="3200" b="1" dirty="0" err="1"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Phần</a:t>
            </a:r>
            <a:r>
              <a:rPr lang="en-US" sz="3200" b="1" dirty="0"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 </a:t>
            </a:r>
            <a:r>
              <a:rPr lang="en-US" sz="3200" b="1" dirty="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3</a:t>
            </a:r>
            <a:r>
              <a:rPr lang="en-US" sz="3200" b="1" dirty="0"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 </a:t>
            </a:r>
            <a:r>
              <a:rPr lang="en-US" sz="3200" b="1" dirty="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 </a:t>
            </a:r>
            <a:r>
              <a:rPr lang="en-US" sz="3200" b="1" dirty="0" err="1"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Kết</a:t>
            </a:r>
            <a:r>
              <a:rPr lang="en-US" sz="3200" b="1" dirty="0"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 </a:t>
            </a:r>
            <a:r>
              <a:rPr lang="en-US" sz="3200" b="1" dirty="0" err="1"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luận</a:t>
            </a:r>
            <a:endParaRPr lang="en-US" sz="3200" b="1" dirty="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endParaRPr>
          </a:p>
        </p:txBody>
      </p:sp>
      <p:sp>
        <p:nvSpPr>
          <p:cNvPr id="6" name="Oval 5"/>
          <p:cNvSpPr/>
          <p:nvPr/>
        </p:nvSpPr>
        <p:spPr>
          <a:xfrm>
            <a:off x="705394" y="1580606"/>
            <a:ext cx="2024743" cy="1463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Thuận</a:t>
            </a:r>
            <a:r>
              <a:rPr lang="en-US" dirty="0" smtClean="0"/>
              <a:t> </a:t>
            </a:r>
            <a:r>
              <a:rPr lang="en-US" dirty="0" err="1" smtClean="0"/>
              <a:t>lợi</a:t>
            </a:r>
            <a:endParaRPr lang="en-US" dirty="0"/>
          </a:p>
        </p:txBody>
      </p:sp>
      <p:sp>
        <p:nvSpPr>
          <p:cNvPr id="7" name="Rectangle 6"/>
          <p:cNvSpPr/>
          <p:nvPr/>
        </p:nvSpPr>
        <p:spPr>
          <a:xfrm>
            <a:off x="3122023" y="2442754"/>
            <a:ext cx="6426926" cy="2534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Kiến thức cơ bản dễ tiếp thu và phát triển.</a:t>
            </a:r>
          </a:p>
          <a:p>
            <a:r>
              <a:rPr lang="en-US"/>
              <a:t>Đã được giảng viên hướng dẫn và cung cấp đầy đủ những thông tin, cách thức cần thiết để thiết kế chương trình.</a:t>
            </a:r>
          </a:p>
          <a:p>
            <a:r>
              <a:rPr lang="en-US"/>
              <a:t>Chương trình khá là gần gũi với tất cả mọi người, nên cách thức thiết kế đã được định hướng rõ rang trước khi bắt tay vào làm việc.</a:t>
            </a:r>
          </a:p>
        </p:txBody>
      </p:sp>
    </p:spTree>
    <p:extLst>
      <p:ext uri="{BB962C8B-B14F-4D97-AF65-F5344CB8AC3E}">
        <p14:creationId xmlns:p14="http://schemas.microsoft.com/office/powerpoint/2010/main" val="4179776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05394" y="1580606"/>
            <a:ext cx="2024743" cy="1463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Khó</a:t>
            </a:r>
            <a:r>
              <a:rPr lang="en-US" dirty="0" smtClean="0"/>
              <a:t> </a:t>
            </a:r>
            <a:r>
              <a:rPr lang="en-US" dirty="0" err="1" smtClean="0"/>
              <a:t>khăn</a:t>
            </a:r>
            <a:endParaRPr lang="en-US" dirty="0"/>
          </a:p>
        </p:txBody>
      </p:sp>
      <p:sp>
        <p:nvSpPr>
          <p:cNvPr id="5" name="Rectangle 4"/>
          <p:cNvSpPr/>
          <p:nvPr/>
        </p:nvSpPr>
        <p:spPr>
          <a:xfrm>
            <a:off x="3122023" y="2442754"/>
            <a:ext cx="6426926" cy="3148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Sự ăn ý giữa 2 thành viên ban đầu là chưa có, kiến thức chưa nắm sâu rộng dẫn đến những khó khăn lúc mới bắt tay vào làm cả về tiến độ lẫn chất lượng, cần nhiều thời gian hơn để tìm hiểu kiến thức nền hơn so với dự kiến (cần nhiều thời gian tìm hiểu về Git, winform, các thao tác thiết kế, v.v…).</a:t>
            </a:r>
          </a:p>
          <a:p>
            <a:r>
              <a:rPr lang="en-US"/>
              <a:t>	Mất thời gian để sữa lỗi sql khi các thành viên lấy project từ git về, các khó khăn nhỏ trong việc tiếp cận Github thời gian đầu đã làm chậm tiến độ của nhóm.</a:t>
            </a:r>
          </a:p>
        </p:txBody>
      </p:sp>
    </p:spTree>
    <p:extLst>
      <p:ext uri="{BB962C8B-B14F-4D97-AF65-F5344CB8AC3E}">
        <p14:creationId xmlns:p14="http://schemas.microsoft.com/office/powerpoint/2010/main" val="365812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4"/>
                                        </p:tgtEl>
                                        <p:attrNameLst>
                                          <p:attrName>style.color</p:attrName>
                                        </p:attrNameLst>
                                      </p:cBhvr>
                                      <p:to>
                                        <a:schemeClr val="bg1"/>
                                      </p:to>
                                    </p:animClr>
                                    <p:animClr clrSpc="rgb" dir="cw">
                                      <p:cBhvr>
                                        <p:cTn id="7" dur="250" autoRev="1" fill="remove"/>
                                        <p:tgtEl>
                                          <p:spTgt spid="4"/>
                                        </p:tgtEl>
                                        <p:attrNameLst>
                                          <p:attrName>fillcolor</p:attrName>
                                        </p:attrNameLst>
                                      </p:cBhvr>
                                      <p:to>
                                        <a:schemeClr val="bg1"/>
                                      </p:to>
                                    </p:animClr>
                                    <p:set>
                                      <p:cBhvr>
                                        <p:cTn id="8" dur="250" autoRev="1" fill="remove"/>
                                        <p:tgtEl>
                                          <p:spTgt spid="4"/>
                                        </p:tgtEl>
                                        <p:attrNameLst>
                                          <p:attrName>fill.type</p:attrName>
                                        </p:attrNameLst>
                                      </p:cBhvr>
                                      <p:to>
                                        <p:strVal val="solid"/>
                                      </p:to>
                                    </p:set>
                                    <p:set>
                                      <p:cBhvr>
                                        <p:cTn id="9" dur="250" autoRev="1" fill="remove"/>
                                        <p:tgtEl>
                                          <p:spTgt spid="4"/>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59874" y="404949"/>
            <a:ext cx="7720149" cy="4754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b="1" dirty="0" err="1">
                <a:solidFill>
                  <a:srgbClr val="FFFF00"/>
                </a:solidFill>
              </a:rPr>
              <a:t>Ưu</a:t>
            </a:r>
            <a:r>
              <a:rPr lang="en-US" b="1" dirty="0">
                <a:solidFill>
                  <a:srgbClr val="FFFF00"/>
                </a:solidFill>
              </a:rPr>
              <a:t> </a:t>
            </a:r>
            <a:r>
              <a:rPr lang="en-US" b="1" dirty="0" err="1">
                <a:solidFill>
                  <a:srgbClr val="FFFF00"/>
                </a:solidFill>
              </a:rPr>
              <a:t>điểm</a:t>
            </a:r>
            <a:r>
              <a:rPr lang="en-US" b="1" dirty="0">
                <a:solidFill>
                  <a:srgbClr val="FFFF00"/>
                </a:solidFill>
              </a:rPr>
              <a:t>:</a:t>
            </a:r>
          </a:p>
          <a:p>
            <a:r>
              <a:rPr lang="en-US" dirty="0"/>
              <a:t>	</a:t>
            </a:r>
            <a:r>
              <a:rPr lang="en-US" dirty="0" err="1"/>
              <a:t>Giao</a:t>
            </a:r>
            <a:r>
              <a:rPr lang="en-US" dirty="0"/>
              <a:t> </a:t>
            </a:r>
            <a:r>
              <a:rPr lang="en-US" dirty="0" err="1"/>
              <a:t>diện</a:t>
            </a:r>
            <a:r>
              <a:rPr lang="en-US" dirty="0"/>
              <a:t> </a:t>
            </a:r>
            <a:r>
              <a:rPr lang="en-US" dirty="0" err="1"/>
              <a:t>thân</a:t>
            </a:r>
            <a:r>
              <a:rPr lang="en-US" dirty="0"/>
              <a:t> </a:t>
            </a:r>
            <a:r>
              <a:rPr lang="en-US" dirty="0" err="1"/>
              <a:t>thuộc</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đơn</a:t>
            </a:r>
            <a:r>
              <a:rPr lang="en-US" dirty="0"/>
              <a:t> </a:t>
            </a:r>
            <a:r>
              <a:rPr lang="en-US" dirty="0" err="1"/>
              <a:t>giản</a:t>
            </a:r>
            <a:r>
              <a:rPr lang="en-US" dirty="0"/>
              <a:t>.</a:t>
            </a:r>
          </a:p>
          <a:p>
            <a:r>
              <a:rPr lang="en-US" dirty="0"/>
              <a:t>	</a:t>
            </a:r>
            <a:r>
              <a:rPr lang="en-US" dirty="0" err="1"/>
              <a:t>Dễ</a:t>
            </a:r>
            <a:r>
              <a:rPr lang="en-US" dirty="0"/>
              <a:t> </a:t>
            </a:r>
            <a:r>
              <a:rPr lang="en-US" dirty="0" err="1"/>
              <a:t>phát</a:t>
            </a:r>
            <a:r>
              <a:rPr lang="en-US" dirty="0"/>
              <a:t> </a:t>
            </a:r>
            <a:r>
              <a:rPr lang="en-US" dirty="0" err="1"/>
              <a:t>triển</a:t>
            </a:r>
            <a:r>
              <a:rPr lang="en-US" dirty="0"/>
              <a:t> </a:t>
            </a:r>
            <a:r>
              <a:rPr lang="en-US" dirty="0" err="1"/>
              <a:t>thêm</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khác</a:t>
            </a:r>
            <a:r>
              <a:rPr lang="en-US" dirty="0"/>
              <a:t>.</a:t>
            </a:r>
          </a:p>
          <a:p>
            <a:r>
              <a:rPr lang="en-US" dirty="0"/>
              <a:t>	</a:t>
            </a:r>
            <a:r>
              <a:rPr lang="en-US" dirty="0" err="1"/>
              <a:t>Có</a:t>
            </a:r>
            <a:r>
              <a:rPr lang="en-US" dirty="0"/>
              <a:t> </a:t>
            </a:r>
            <a:r>
              <a:rPr lang="en-US" dirty="0" err="1"/>
              <a:t>thể</a:t>
            </a:r>
            <a:r>
              <a:rPr lang="en-US" dirty="0"/>
              <a:t> </a:t>
            </a:r>
            <a:r>
              <a:rPr lang="en-US" dirty="0" err="1"/>
              <a:t>quản</a:t>
            </a:r>
            <a:r>
              <a:rPr lang="en-US" dirty="0"/>
              <a:t> </a:t>
            </a:r>
            <a:r>
              <a:rPr lang="en-US" dirty="0" err="1"/>
              <a:t>lý</a:t>
            </a:r>
            <a:r>
              <a:rPr lang="en-US" dirty="0"/>
              <a:t> </a:t>
            </a:r>
            <a:r>
              <a:rPr lang="en-US" dirty="0" err="1"/>
              <a:t>được</a:t>
            </a:r>
            <a:r>
              <a:rPr lang="en-US" dirty="0"/>
              <a:t> </a:t>
            </a:r>
            <a:r>
              <a:rPr lang="en-US" dirty="0" err="1"/>
              <a:t>nhiều</a:t>
            </a:r>
            <a:r>
              <a:rPr lang="en-US" dirty="0"/>
              <a:t> </a:t>
            </a:r>
            <a:r>
              <a:rPr lang="en-US" dirty="0" err="1"/>
              <a:t>thông</a:t>
            </a:r>
            <a:r>
              <a:rPr lang="en-US" dirty="0"/>
              <a:t> tin, </a:t>
            </a:r>
            <a:r>
              <a:rPr lang="en-US" dirty="0" err="1"/>
              <a:t>dữ</a:t>
            </a:r>
            <a:r>
              <a:rPr lang="en-US" dirty="0"/>
              <a:t> </a:t>
            </a:r>
            <a:r>
              <a:rPr lang="en-US" dirty="0" err="1"/>
              <a:t>liệu</a:t>
            </a:r>
            <a:r>
              <a:rPr lang="en-US" dirty="0"/>
              <a:t>.</a:t>
            </a:r>
          </a:p>
          <a:p>
            <a:r>
              <a:rPr lang="en-US" dirty="0"/>
              <a:t>	</a:t>
            </a:r>
            <a:r>
              <a:rPr lang="en-US" dirty="0" err="1"/>
              <a:t>Sử</a:t>
            </a:r>
            <a:r>
              <a:rPr lang="en-US" dirty="0"/>
              <a:t> </a:t>
            </a:r>
            <a:r>
              <a:rPr lang="en-US" dirty="0" err="1"/>
              <a:t>dụng</a:t>
            </a:r>
            <a:r>
              <a:rPr lang="en-US" dirty="0"/>
              <a:t> store procedure </a:t>
            </a:r>
            <a:r>
              <a:rPr lang="en-US" dirty="0" err="1"/>
              <a:t>để</a:t>
            </a:r>
            <a:r>
              <a:rPr lang="en-US" dirty="0"/>
              <a:t> </a:t>
            </a:r>
            <a:r>
              <a:rPr lang="en-US" dirty="0" err="1"/>
              <a:t>truy</a:t>
            </a:r>
            <a:r>
              <a:rPr lang="en-US" dirty="0"/>
              <a:t> </a:t>
            </a:r>
            <a:r>
              <a:rPr lang="en-US" dirty="0" err="1"/>
              <a:t>vấn</a:t>
            </a:r>
            <a:r>
              <a:rPr lang="en-US" dirty="0"/>
              <a:t>, </a:t>
            </a:r>
            <a:r>
              <a:rPr lang="en-US" dirty="0" err="1"/>
              <a:t>sử</a:t>
            </a:r>
            <a:r>
              <a:rPr lang="en-US" dirty="0"/>
              <a:t> </a:t>
            </a:r>
            <a:r>
              <a:rPr lang="en-US" dirty="0" err="1"/>
              <a:t>dụng</a:t>
            </a:r>
            <a:r>
              <a:rPr lang="en-US" dirty="0"/>
              <a:t> view, </a:t>
            </a:r>
            <a:r>
              <a:rPr lang="en-US" dirty="0" err="1"/>
              <a:t>strigger</a:t>
            </a:r>
            <a:r>
              <a:rPr lang="en-US" dirty="0"/>
              <a:t> </a:t>
            </a:r>
            <a:r>
              <a:rPr lang="en-US" dirty="0" err="1"/>
              <a:t>để</a:t>
            </a:r>
            <a:r>
              <a:rPr lang="en-US" dirty="0"/>
              <a:t> </a:t>
            </a:r>
            <a:r>
              <a:rPr lang="en-US" dirty="0" smtClean="0"/>
              <a:t>	</a:t>
            </a:r>
            <a:r>
              <a:rPr lang="en-US" dirty="0" err="1" smtClean="0"/>
              <a:t>thực</a:t>
            </a:r>
            <a:r>
              <a:rPr lang="en-US" dirty="0" smtClean="0"/>
              <a:t> </a:t>
            </a:r>
            <a:r>
              <a:rPr lang="en-US" dirty="0" err="1"/>
              <a:t>hiện</a:t>
            </a:r>
            <a:endParaRPr lang="en-US" dirty="0"/>
          </a:p>
          <a:p>
            <a:r>
              <a:rPr lang="en-US" dirty="0"/>
              <a:t> </a:t>
            </a:r>
          </a:p>
          <a:p>
            <a:pPr lvl="0"/>
            <a:r>
              <a:rPr lang="en-US" b="1" dirty="0" err="1">
                <a:solidFill>
                  <a:srgbClr val="FFFF00"/>
                </a:solidFill>
              </a:rPr>
              <a:t>Nhược</a:t>
            </a:r>
            <a:r>
              <a:rPr lang="en-US" b="1" dirty="0">
                <a:solidFill>
                  <a:srgbClr val="FFFF00"/>
                </a:solidFill>
              </a:rPr>
              <a:t> </a:t>
            </a:r>
            <a:r>
              <a:rPr lang="en-US" b="1" dirty="0" err="1">
                <a:solidFill>
                  <a:srgbClr val="FFFF00"/>
                </a:solidFill>
              </a:rPr>
              <a:t>điểm</a:t>
            </a:r>
            <a:r>
              <a:rPr lang="en-US" b="1" dirty="0">
                <a:solidFill>
                  <a:srgbClr val="FFFF00"/>
                </a:solidFill>
              </a:rPr>
              <a:t>:</a:t>
            </a:r>
          </a:p>
          <a:p>
            <a:r>
              <a:rPr lang="en-US" dirty="0" smtClean="0"/>
              <a:t>	</a:t>
            </a:r>
            <a:r>
              <a:rPr lang="en-US" dirty="0" err="1" smtClean="0"/>
              <a:t>Giao</a:t>
            </a:r>
            <a:r>
              <a:rPr lang="en-US" dirty="0" smtClean="0"/>
              <a:t> </a:t>
            </a:r>
            <a:r>
              <a:rPr lang="en-US" dirty="0" err="1"/>
              <a:t>diện</a:t>
            </a:r>
            <a:r>
              <a:rPr lang="en-US" dirty="0"/>
              <a:t> </a:t>
            </a:r>
            <a:r>
              <a:rPr lang="en-US" dirty="0" err="1"/>
              <a:t>thiết</a:t>
            </a:r>
            <a:r>
              <a:rPr lang="en-US" dirty="0"/>
              <a:t> </a:t>
            </a:r>
            <a:r>
              <a:rPr lang="en-US" dirty="0" err="1"/>
              <a:t>kế</a:t>
            </a:r>
            <a:r>
              <a:rPr lang="en-US" dirty="0"/>
              <a:t> </a:t>
            </a:r>
            <a:r>
              <a:rPr lang="en-US" dirty="0" err="1"/>
              <a:t>còn</a:t>
            </a:r>
            <a:r>
              <a:rPr lang="en-US" dirty="0"/>
              <a:t> </a:t>
            </a:r>
            <a:r>
              <a:rPr lang="en-US" dirty="0" err="1"/>
              <a:t>nhiều</a:t>
            </a:r>
            <a:r>
              <a:rPr lang="en-US" dirty="0"/>
              <a:t> </a:t>
            </a:r>
            <a:r>
              <a:rPr lang="en-US" dirty="0" err="1"/>
              <a:t>chỗ</a:t>
            </a:r>
            <a:r>
              <a:rPr lang="en-US" dirty="0"/>
              <a:t> </a:t>
            </a:r>
            <a:r>
              <a:rPr lang="en-US" dirty="0" err="1"/>
              <a:t>chưa</a:t>
            </a:r>
            <a:r>
              <a:rPr lang="en-US" dirty="0"/>
              <a:t> </a:t>
            </a:r>
            <a:r>
              <a:rPr lang="en-US" dirty="0" err="1"/>
              <a:t>hợp</a:t>
            </a:r>
            <a:r>
              <a:rPr lang="en-US" dirty="0"/>
              <a:t> </a:t>
            </a:r>
            <a:r>
              <a:rPr lang="en-US" dirty="0" err="1"/>
              <a:t>lý</a:t>
            </a:r>
            <a:r>
              <a:rPr lang="en-US" dirty="0"/>
              <a:t>.</a:t>
            </a:r>
          </a:p>
          <a:p>
            <a:r>
              <a:rPr lang="en-US" dirty="0" smtClean="0"/>
              <a:t>	</a:t>
            </a:r>
            <a:r>
              <a:rPr lang="en-US" dirty="0" err="1" smtClean="0"/>
              <a:t>Các</a:t>
            </a:r>
            <a:r>
              <a:rPr lang="en-US" dirty="0" smtClean="0"/>
              <a:t> </a:t>
            </a:r>
            <a:r>
              <a:rPr lang="en-US" dirty="0" err="1"/>
              <a:t>câu</a:t>
            </a:r>
            <a:r>
              <a:rPr lang="en-US" dirty="0"/>
              <a:t> </a:t>
            </a:r>
            <a:r>
              <a:rPr lang="en-US" dirty="0" err="1"/>
              <a:t>querry</a:t>
            </a:r>
            <a:r>
              <a:rPr lang="en-US" dirty="0"/>
              <a:t> </a:t>
            </a:r>
            <a:r>
              <a:rPr lang="en-US" dirty="0" err="1"/>
              <a:t>và</a:t>
            </a:r>
            <a:r>
              <a:rPr lang="en-US" dirty="0"/>
              <a:t> code </a:t>
            </a:r>
            <a:r>
              <a:rPr lang="en-US" dirty="0" err="1"/>
              <a:t>còn</a:t>
            </a:r>
            <a:r>
              <a:rPr lang="en-US" dirty="0"/>
              <a:t> </a:t>
            </a:r>
            <a:r>
              <a:rPr lang="en-US" dirty="0" err="1"/>
              <a:t>nhiều</a:t>
            </a:r>
            <a:r>
              <a:rPr lang="en-US" dirty="0"/>
              <a:t> </a:t>
            </a:r>
            <a:r>
              <a:rPr lang="en-US" dirty="0" err="1"/>
              <a:t>chỗ</a:t>
            </a:r>
            <a:r>
              <a:rPr lang="en-US" dirty="0"/>
              <a:t> </a:t>
            </a:r>
            <a:r>
              <a:rPr lang="en-US" dirty="0" err="1"/>
              <a:t>sai</a:t>
            </a:r>
            <a:r>
              <a:rPr lang="en-US" dirty="0"/>
              <a:t> </a:t>
            </a:r>
            <a:r>
              <a:rPr lang="en-US" dirty="0" err="1"/>
              <a:t>sót</a:t>
            </a:r>
            <a:r>
              <a:rPr lang="en-US" dirty="0"/>
              <a:t>.</a:t>
            </a:r>
          </a:p>
          <a:p>
            <a:r>
              <a:rPr lang="en-US" dirty="0" smtClean="0"/>
              <a:t>	</a:t>
            </a:r>
            <a:r>
              <a:rPr lang="en-US" dirty="0" err="1" smtClean="0"/>
              <a:t>Chức</a:t>
            </a:r>
            <a:r>
              <a:rPr lang="en-US" dirty="0" smtClean="0"/>
              <a:t> </a:t>
            </a:r>
            <a:r>
              <a:rPr lang="en-US" dirty="0" err="1"/>
              <a:t>năng</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còn</a:t>
            </a:r>
            <a:r>
              <a:rPr lang="en-US" dirty="0"/>
              <a:t> </a:t>
            </a:r>
            <a:r>
              <a:rPr lang="en-US" dirty="0" err="1"/>
              <a:t>hạn</a:t>
            </a:r>
            <a:r>
              <a:rPr lang="en-US" dirty="0"/>
              <a:t> </a:t>
            </a:r>
            <a:r>
              <a:rPr lang="en-US" dirty="0" err="1"/>
              <a:t>chế</a:t>
            </a:r>
            <a:r>
              <a:rPr lang="en-US" dirty="0"/>
              <a:t>. </a:t>
            </a:r>
            <a:r>
              <a:rPr lang="en-US" dirty="0" err="1"/>
              <a:t>Nếu</a:t>
            </a:r>
            <a:r>
              <a:rPr lang="en-US" dirty="0"/>
              <a:t> </a:t>
            </a:r>
            <a:r>
              <a:rPr lang="en-US" dirty="0" err="1"/>
              <a:t>đưa</a:t>
            </a:r>
            <a:r>
              <a:rPr lang="en-US" dirty="0"/>
              <a:t> </a:t>
            </a:r>
            <a:r>
              <a:rPr lang="en-US" dirty="0" err="1"/>
              <a:t>vào</a:t>
            </a:r>
            <a:r>
              <a:rPr lang="en-US" dirty="0"/>
              <a:t> </a:t>
            </a:r>
            <a:r>
              <a:rPr lang="en-US" dirty="0" err="1"/>
              <a:t>hoạt</a:t>
            </a:r>
            <a:r>
              <a:rPr lang="en-US" dirty="0"/>
              <a:t> </a:t>
            </a:r>
            <a:r>
              <a:rPr lang="en-US" dirty="0" err="1"/>
              <a:t>động</a:t>
            </a:r>
            <a:r>
              <a:rPr lang="en-US" dirty="0"/>
              <a:t> </a:t>
            </a:r>
            <a:r>
              <a:rPr lang="en-US" dirty="0" smtClean="0"/>
              <a:t>	</a:t>
            </a:r>
            <a:r>
              <a:rPr lang="en-US" dirty="0" err="1" smtClean="0"/>
              <a:t>thực</a:t>
            </a:r>
            <a:r>
              <a:rPr lang="en-US" dirty="0" smtClean="0"/>
              <a:t> </a:t>
            </a:r>
            <a:r>
              <a:rPr lang="en-US" dirty="0" err="1"/>
              <a:t>tế</a:t>
            </a:r>
            <a:r>
              <a:rPr lang="en-US" dirty="0"/>
              <a:t> </a:t>
            </a:r>
            <a:r>
              <a:rPr lang="en-US" dirty="0" err="1"/>
              <a:t>sẽ</a:t>
            </a:r>
            <a:r>
              <a:rPr lang="en-US" dirty="0"/>
              <a:t> </a:t>
            </a:r>
            <a:r>
              <a:rPr lang="en-US" dirty="0" err="1"/>
              <a:t>gây</a:t>
            </a:r>
            <a:r>
              <a:rPr lang="en-US" dirty="0"/>
              <a:t> </a:t>
            </a:r>
            <a:r>
              <a:rPr lang="en-US" dirty="0" err="1"/>
              <a:t>ra</a:t>
            </a:r>
            <a:r>
              <a:rPr lang="en-US" dirty="0"/>
              <a:t> </a:t>
            </a:r>
            <a:r>
              <a:rPr lang="en-US" dirty="0" err="1"/>
              <a:t>nhiều</a:t>
            </a:r>
            <a:r>
              <a:rPr lang="en-US" dirty="0"/>
              <a:t> </a:t>
            </a:r>
            <a:r>
              <a:rPr lang="en-US" dirty="0" err="1"/>
              <a:t>thiếu</a:t>
            </a:r>
            <a:r>
              <a:rPr lang="en-US" dirty="0"/>
              <a:t> </a:t>
            </a:r>
            <a:r>
              <a:rPr lang="en-US" dirty="0" err="1"/>
              <a:t>sót</a:t>
            </a:r>
            <a:r>
              <a:rPr lang="en-US" dirty="0"/>
              <a:t>.</a:t>
            </a:r>
          </a:p>
        </p:txBody>
      </p:sp>
    </p:spTree>
    <p:extLst>
      <p:ext uri="{BB962C8B-B14F-4D97-AF65-F5344CB8AC3E}">
        <p14:creationId xmlns:p14="http://schemas.microsoft.com/office/powerpoint/2010/main" val="384076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492405" y="2471229"/>
            <a:ext cx="9036258" cy="584775"/>
          </a:xfrm>
          <a:prstGeom prst="rect">
            <a:avLst/>
          </a:prstGeom>
          <a:ln/>
        </p:spPr>
        <p:style>
          <a:lnRef idx="1">
            <a:schemeClr val="accent6"/>
          </a:lnRef>
          <a:fillRef idx="2">
            <a:schemeClr val="accent6"/>
          </a:fillRef>
          <a:effectRef idx="1">
            <a:schemeClr val="accent6"/>
          </a:effectRef>
          <a:fontRef idx="minor">
            <a:schemeClr val="dk1"/>
          </a:fontRef>
        </p:style>
        <p:txBody>
          <a:bodyPr wrap="square" anchor="ctr">
            <a:spAutoFit/>
          </a:bodyPr>
          <a:lstStyle/>
          <a:p>
            <a:pPr algn="ctr"/>
            <a:r>
              <a:rPr lang="en-US" sz="3200" b="1" dirty="0" err="1"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Cảm</a:t>
            </a:r>
            <a:r>
              <a:rPr lang="en-US" sz="3200" b="1" dirty="0"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 </a:t>
            </a:r>
            <a:r>
              <a:rPr lang="en-US" sz="3200" b="1" dirty="0" err="1"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ơn</a:t>
            </a:r>
            <a:r>
              <a:rPr lang="en-US" sz="3200" b="1" dirty="0"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 </a:t>
            </a:r>
            <a:r>
              <a:rPr lang="en-US" sz="3200" b="1" dirty="0" err="1"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thầy</a:t>
            </a:r>
            <a:r>
              <a:rPr lang="en-US" sz="3200" b="1" dirty="0"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 </a:t>
            </a:r>
            <a:r>
              <a:rPr lang="en-US" sz="3200" b="1" dirty="0" err="1"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và</a:t>
            </a:r>
            <a:r>
              <a:rPr lang="en-US" sz="3200" b="1" dirty="0"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 </a:t>
            </a:r>
            <a:r>
              <a:rPr lang="en-US" sz="3200" b="1" dirty="0" err="1"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các</a:t>
            </a:r>
            <a:r>
              <a:rPr lang="en-US" sz="3200" b="1" dirty="0"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 </a:t>
            </a:r>
            <a:r>
              <a:rPr lang="en-US" sz="3200" b="1" dirty="0" err="1"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bạn</a:t>
            </a:r>
            <a:r>
              <a:rPr lang="en-US" sz="3200" b="1" dirty="0"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 </a:t>
            </a:r>
            <a:r>
              <a:rPr lang="en-US" sz="3200" b="1" dirty="0" err="1"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đã</a:t>
            </a:r>
            <a:r>
              <a:rPr lang="en-US" sz="3200" b="1" dirty="0"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 </a:t>
            </a:r>
            <a:r>
              <a:rPr lang="en-US" sz="3200" b="1" dirty="0" err="1"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lắng</a:t>
            </a:r>
            <a:r>
              <a:rPr lang="en-US" sz="3200" b="1" dirty="0"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 </a:t>
            </a:r>
            <a:r>
              <a:rPr lang="en-US" sz="3200" b="1" dirty="0" err="1"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nge</a:t>
            </a:r>
            <a:r>
              <a:rPr lang="en-US" sz="3200" b="1" dirty="0"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 !</a:t>
            </a:r>
            <a:endParaRPr lang="en-US" sz="3200" b="1" dirty="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24704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015115395"/>
              </p:ext>
            </p:extLst>
          </p:nvPr>
        </p:nvGraphicFramePr>
        <p:xfrm>
          <a:off x="1450975" y="2016125"/>
          <a:ext cx="9604375" cy="3509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827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a:spLocks noChangeArrowheads="1"/>
          </p:cNvSpPr>
          <p:nvPr/>
        </p:nvSpPr>
        <p:spPr bwMode="auto">
          <a:xfrm>
            <a:off x="3744916" y="263606"/>
            <a:ext cx="3639715" cy="584775"/>
          </a:xfrm>
          <a:prstGeom prst="rect">
            <a:avLst/>
          </a:prstGeom>
          <a:ln/>
        </p:spPr>
        <p:style>
          <a:lnRef idx="1">
            <a:schemeClr val="accent6"/>
          </a:lnRef>
          <a:fillRef idx="2">
            <a:schemeClr val="accent6"/>
          </a:fillRef>
          <a:effectRef idx="1">
            <a:schemeClr val="accent6"/>
          </a:effectRef>
          <a:fontRef idx="minor">
            <a:schemeClr val="dk1"/>
          </a:fontRef>
        </p:style>
        <p:txBody>
          <a:bodyPr wrap="none" anchor="ctr">
            <a:spAutoFit/>
          </a:bodyPr>
          <a:lstStyle/>
          <a:p>
            <a:pPr algn="ctr"/>
            <a:r>
              <a:rPr lang="en-US" sz="3200" b="1" dirty="0" err="1"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Phần</a:t>
            </a:r>
            <a:r>
              <a:rPr lang="en-US" sz="3200" b="1" dirty="0"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 </a:t>
            </a:r>
            <a:r>
              <a:rPr lang="en-US" sz="3200" b="1" dirty="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1 : </a:t>
            </a:r>
            <a:r>
              <a:rPr lang="en-US" sz="3200" b="1" dirty="0" err="1">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Tổng</a:t>
            </a:r>
            <a:r>
              <a:rPr lang="en-US" sz="3200" b="1" dirty="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 </a:t>
            </a:r>
            <a:r>
              <a:rPr lang="en-US" sz="3200" b="1" dirty="0" err="1"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quan</a:t>
            </a:r>
            <a:endParaRPr lang="en-US" sz="3200" b="1" dirty="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endParaRPr>
          </a:p>
        </p:txBody>
      </p:sp>
      <p:sp>
        <p:nvSpPr>
          <p:cNvPr id="7" name="TextBox 4"/>
          <p:cNvSpPr txBox="1">
            <a:spLocks noChangeArrowheads="1"/>
          </p:cNvSpPr>
          <p:nvPr/>
        </p:nvSpPr>
        <p:spPr bwMode="auto">
          <a:xfrm>
            <a:off x="1825163" y="2127241"/>
            <a:ext cx="3215945" cy="584775"/>
          </a:xfrm>
          <a:prstGeom prst="rect">
            <a:avLst/>
          </a:prstGeom>
          <a:ln/>
        </p:spPr>
        <p:style>
          <a:lnRef idx="1">
            <a:schemeClr val="accent6"/>
          </a:lnRef>
          <a:fillRef idx="2">
            <a:schemeClr val="accent6"/>
          </a:fillRef>
          <a:effectRef idx="1">
            <a:schemeClr val="accent6"/>
          </a:effectRef>
          <a:fontRef idx="minor">
            <a:schemeClr val="dk1"/>
          </a:fontRef>
        </p:style>
        <p:txBody>
          <a:bodyPr wrap="none" anchor="ctr">
            <a:spAutoFit/>
          </a:bodyPr>
          <a:lstStyle/>
          <a:p>
            <a:pPr algn="ctr"/>
            <a:r>
              <a:rPr lang="en-US" sz="3200" b="1" dirty="0" err="1"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Lý</a:t>
            </a:r>
            <a:r>
              <a:rPr lang="en-US" sz="3200" b="1" dirty="0"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 do </a:t>
            </a:r>
            <a:r>
              <a:rPr lang="en-US" sz="3200" b="1" dirty="0" err="1"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chọn</a:t>
            </a:r>
            <a:r>
              <a:rPr lang="en-US" sz="3200" b="1" dirty="0"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 </a:t>
            </a:r>
            <a:r>
              <a:rPr lang="en-US" sz="3200" b="1" dirty="0" err="1"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đề</a:t>
            </a:r>
            <a:r>
              <a:rPr lang="en-US" sz="3200" b="1" dirty="0"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 </a:t>
            </a:r>
            <a:r>
              <a:rPr lang="en-US" sz="3200" b="1" dirty="0" err="1"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tài</a:t>
            </a:r>
            <a:endParaRPr lang="en-US" sz="3200" b="1" dirty="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endParaRPr>
          </a:p>
        </p:txBody>
      </p:sp>
      <p:sp>
        <p:nvSpPr>
          <p:cNvPr id="8" name="Oval 7"/>
          <p:cNvSpPr/>
          <p:nvPr/>
        </p:nvSpPr>
        <p:spPr>
          <a:xfrm>
            <a:off x="1515291" y="2847703"/>
            <a:ext cx="5081452" cy="2769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Để</a:t>
            </a:r>
            <a:r>
              <a:rPr lang="en-US" dirty="0" smtClean="0"/>
              <a:t> </a:t>
            </a:r>
            <a:r>
              <a:rPr lang="en-US" dirty="0" err="1" smtClean="0"/>
              <a:t>bắt</a:t>
            </a:r>
            <a:r>
              <a:rPr lang="en-US" dirty="0" smtClean="0"/>
              <a:t> </a:t>
            </a:r>
            <a:r>
              <a:rPr lang="en-US" dirty="0" err="1" smtClean="0"/>
              <a:t>kịp</a:t>
            </a:r>
            <a:r>
              <a:rPr lang="en-US" dirty="0" smtClean="0"/>
              <a:t> </a:t>
            </a:r>
            <a:r>
              <a:rPr lang="en-US" dirty="0" err="1" smtClean="0"/>
              <a:t>với</a:t>
            </a:r>
            <a:r>
              <a:rPr lang="en-US" dirty="0" smtClean="0"/>
              <a:t> </a:t>
            </a:r>
            <a:r>
              <a:rPr lang="en-US" dirty="0" err="1" smtClean="0"/>
              <a:t>những</a:t>
            </a:r>
            <a:r>
              <a:rPr lang="en-US" dirty="0" smtClean="0"/>
              <a:t> </a:t>
            </a:r>
            <a:r>
              <a:rPr lang="en-US" dirty="0" err="1" smtClean="0"/>
              <a:t>nhu</a:t>
            </a:r>
            <a:r>
              <a:rPr lang="en-US" dirty="0" smtClean="0"/>
              <a:t> </a:t>
            </a:r>
            <a:r>
              <a:rPr lang="en-US" dirty="0" err="1" smtClean="0"/>
              <a:t>cầu</a:t>
            </a:r>
            <a:r>
              <a:rPr lang="en-US" dirty="0" smtClean="0"/>
              <a:t> </a:t>
            </a:r>
            <a:r>
              <a:rPr lang="en-US" dirty="0" err="1" smtClean="0"/>
              <a:t>quản</a:t>
            </a:r>
            <a:r>
              <a:rPr lang="en-US" dirty="0" smtClean="0"/>
              <a:t> </a:t>
            </a:r>
            <a:r>
              <a:rPr lang="en-US" dirty="0" err="1" smtClean="0"/>
              <a:t>lý</a:t>
            </a:r>
            <a:r>
              <a:rPr lang="en-US" dirty="0" smtClean="0"/>
              <a:t> </a:t>
            </a:r>
            <a:r>
              <a:rPr lang="en-US" dirty="0" err="1" smtClean="0"/>
              <a:t>hiện</a:t>
            </a:r>
            <a:r>
              <a:rPr lang="en-US" dirty="0" smtClean="0"/>
              <a:t> nay, </a:t>
            </a:r>
            <a:r>
              <a:rPr lang="en-US" dirty="0" err="1" smtClean="0"/>
              <a:t>giúp</a:t>
            </a:r>
            <a:r>
              <a:rPr lang="en-US" dirty="0" smtClean="0"/>
              <a:t> con </a:t>
            </a:r>
            <a:r>
              <a:rPr lang="en-US" dirty="0" err="1" smtClean="0"/>
              <a:t>người</a:t>
            </a:r>
            <a:r>
              <a:rPr lang="en-US" dirty="0" smtClean="0"/>
              <a:t> </a:t>
            </a:r>
            <a:r>
              <a:rPr lang="en-US" dirty="0" err="1" smtClean="0"/>
              <a:t>có</a:t>
            </a:r>
            <a:r>
              <a:rPr lang="en-US" dirty="0" smtClean="0"/>
              <a:t> </a:t>
            </a:r>
            <a:r>
              <a:rPr lang="en-US" dirty="0" err="1" smtClean="0"/>
              <a:t>thể</a:t>
            </a:r>
            <a:r>
              <a:rPr lang="en-US" dirty="0" smtClean="0"/>
              <a:t> </a:t>
            </a:r>
            <a:r>
              <a:rPr lang="en-US" dirty="0" err="1" smtClean="0"/>
              <a:t>dễ</a:t>
            </a:r>
            <a:r>
              <a:rPr lang="en-US" dirty="0" smtClean="0"/>
              <a:t> </a:t>
            </a:r>
            <a:r>
              <a:rPr lang="en-US" dirty="0" err="1" smtClean="0"/>
              <a:t>dàng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một</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nào</a:t>
            </a:r>
            <a:r>
              <a:rPr lang="en-US" dirty="0" smtClean="0"/>
              <a:t> </a:t>
            </a:r>
            <a:r>
              <a:rPr lang="en-US" dirty="0" err="1" smtClean="0"/>
              <a:t>đó</a:t>
            </a:r>
            <a:r>
              <a:rPr lang="en-US" dirty="0" smtClean="0"/>
              <a:t>, </a:t>
            </a:r>
            <a:r>
              <a:rPr lang="en-US" dirty="0" err="1" smtClean="0"/>
              <a:t>làm</a:t>
            </a:r>
            <a:r>
              <a:rPr lang="en-US" dirty="0" smtClean="0"/>
              <a:t> </a:t>
            </a:r>
            <a:r>
              <a:rPr lang="en-US" dirty="0" err="1" smtClean="0"/>
              <a:t>giảm</a:t>
            </a:r>
            <a:r>
              <a:rPr lang="en-US" dirty="0" smtClean="0"/>
              <a:t> </a:t>
            </a:r>
            <a:r>
              <a:rPr lang="en-US" dirty="0" err="1" smtClean="0"/>
              <a:t>tính</a:t>
            </a:r>
            <a:r>
              <a:rPr lang="en-US" dirty="0" smtClean="0"/>
              <a:t> </a:t>
            </a:r>
            <a:r>
              <a:rPr lang="en-US" dirty="0" err="1" smtClean="0"/>
              <a:t>phức</a:t>
            </a:r>
            <a:r>
              <a:rPr lang="en-US" dirty="0" smtClean="0"/>
              <a:t> </a:t>
            </a:r>
            <a:r>
              <a:rPr lang="en-US" dirty="0" err="1" smtClean="0"/>
              <a:t>tạp</a:t>
            </a:r>
            <a:r>
              <a:rPr lang="en-US" dirty="0" smtClean="0"/>
              <a:t> </a:t>
            </a:r>
            <a:r>
              <a:rPr lang="en-US" dirty="0" err="1" smtClean="0"/>
              <a:t>của</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mà</a:t>
            </a:r>
            <a:r>
              <a:rPr lang="en-US" dirty="0" smtClean="0"/>
              <a:t> con </a:t>
            </a:r>
            <a:r>
              <a:rPr lang="en-US" dirty="0" err="1" smtClean="0"/>
              <a:t>người</a:t>
            </a:r>
            <a:r>
              <a:rPr lang="en-US" dirty="0" smtClean="0"/>
              <a:t> </a:t>
            </a:r>
            <a:r>
              <a:rPr lang="en-US" dirty="0" err="1" smtClean="0"/>
              <a:t>cần</a:t>
            </a:r>
            <a:r>
              <a:rPr lang="en-US" dirty="0" smtClean="0"/>
              <a:t> </a:t>
            </a:r>
            <a:r>
              <a:rPr lang="en-US" dirty="0" err="1" smtClean="0"/>
              <a:t>quản</a:t>
            </a:r>
            <a:r>
              <a:rPr lang="en-US" dirty="0" smtClean="0"/>
              <a:t> </a:t>
            </a:r>
            <a:r>
              <a:rPr lang="en-US" dirty="0" err="1" smtClean="0"/>
              <a:t>lý</a:t>
            </a:r>
            <a:r>
              <a:rPr lang="en-US" dirty="0" smtClean="0"/>
              <a:t>.</a:t>
            </a:r>
            <a:endParaRPr lang="en-US" dirty="0"/>
          </a:p>
        </p:txBody>
      </p:sp>
      <p:sp>
        <p:nvSpPr>
          <p:cNvPr id="9" name="Right Arrow 8"/>
          <p:cNvSpPr/>
          <p:nvPr/>
        </p:nvSpPr>
        <p:spPr>
          <a:xfrm>
            <a:off x="7040880" y="3971109"/>
            <a:ext cx="1123406" cy="261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8477795" y="2127241"/>
            <a:ext cx="3122022" cy="30828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Phần</a:t>
            </a:r>
            <a:r>
              <a:rPr lang="en-US" dirty="0"/>
              <a:t> </a:t>
            </a:r>
            <a:r>
              <a:rPr lang="en-US" dirty="0" err="1"/>
              <a:t>mềm</a:t>
            </a:r>
            <a:r>
              <a:rPr lang="en-US" dirty="0"/>
              <a:t> </a:t>
            </a:r>
            <a:r>
              <a:rPr lang="en-US" dirty="0" err="1"/>
              <a:t>quản</a:t>
            </a:r>
            <a:r>
              <a:rPr lang="en-US" dirty="0"/>
              <a:t> </a:t>
            </a:r>
            <a:r>
              <a:rPr lang="en-US" dirty="0" err="1"/>
              <a:t>lý</a:t>
            </a:r>
            <a:r>
              <a:rPr lang="en-US" dirty="0"/>
              <a:t> </a:t>
            </a:r>
            <a:r>
              <a:rPr lang="en-US" dirty="0" err="1"/>
              <a:t>tiệm</a:t>
            </a:r>
            <a:r>
              <a:rPr lang="en-US" dirty="0"/>
              <a:t> </a:t>
            </a:r>
            <a:r>
              <a:rPr lang="en-US" dirty="0" err="1"/>
              <a:t>bán</a:t>
            </a:r>
            <a:r>
              <a:rPr lang="en-US" dirty="0"/>
              <a:t> laptop</a:t>
            </a:r>
          </a:p>
          <a:p>
            <a:pPr algn="ctr"/>
            <a:endParaRPr lang="en-US" dirty="0"/>
          </a:p>
        </p:txBody>
      </p:sp>
    </p:spTree>
    <p:extLst>
      <p:ext uri="{BB962C8B-B14F-4D97-AF65-F5344CB8AC3E}">
        <p14:creationId xmlns:p14="http://schemas.microsoft.com/office/powerpoint/2010/main" val="265355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ircle(in)">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ircle(in)">
                                      <p:cBhvr>
                                        <p:cTn id="23" dur="2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4310743" y="2207624"/>
            <a:ext cx="2090057" cy="15283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err="1">
                <a:solidFill>
                  <a:srgbClr val="FFFF00"/>
                </a:solidFill>
              </a:rPr>
              <a:t>Mục</a:t>
            </a:r>
            <a:r>
              <a:rPr lang="en-US" b="1" u="sng" dirty="0">
                <a:solidFill>
                  <a:srgbClr val="FFFF00"/>
                </a:solidFill>
              </a:rPr>
              <a:t> </a:t>
            </a:r>
            <a:r>
              <a:rPr lang="en-US" b="1" u="sng" dirty="0" err="1">
                <a:solidFill>
                  <a:srgbClr val="FFFF00"/>
                </a:solidFill>
              </a:rPr>
              <a:t>Tiêu</a:t>
            </a:r>
            <a:endParaRPr lang="en-US" b="1" u="sng" dirty="0">
              <a:solidFill>
                <a:srgbClr val="FFFF00"/>
              </a:solidFill>
            </a:endParaRPr>
          </a:p>
        </p:txBody>
      </p:sp>
      <p:sp>
        <p:nvSpPr>
          <p:cNvPr id="6" name="Oval 5"/>
          <p:cNvSpPr/>
          <p:nvPr/>
        </p:nvSpPr>
        <p:spPr>
          <a:xfrm>
            <a:off x="3892731" y="143691"/>
            <a:ext cx="2690949" cy="1737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Phân</a:t>
            </a:r>
            <a:r>
              <a:rPr lang="en-US" dirty="0" smtClean="0"/>
              <a:t> </a:t>
            </a:r>
            <a:r>
              <a:rPr lang="en-US" dirty="0" err="1" smtClean="0"/>
              <a:t>quyền</a:t>
            </a:r>
            <a:r>
              <a:rPr lang="en-US" dirty="0" smtClean="0"/>
              <a:t> </a:t>
            </a:r>
            <a:r>
              <a:rPr lang="en-US" dirty="0" err="1" smtClean="0"/>
              <a:t>quản</a:t>
            </a:r>
            <a:r>
              <a:rPr lang="en-US" dirty="0" smtClean="0"/>
              <a:t> </a:t>
            </a:r>
            <a:r>
              <a:rPr lang="en-US" dirty="0" err="1" smtClean="0"/>
              <a:t>lý</a:t>
            </a:r>
            <a:r>
              <a:rPr lang="en-US" dirty="0" smtClean="0"/>
              <a:t> </a:t>
            </a:r>
            <a:r>
              <a:rPr lang="en-US" dirty="0" err="1" smtClean="0"/>
              <a:t>cho</a:t>
            </a:r>
            <a:r>
              <a:rPr lang="en-US" dirty="0" smtClean="0"/>
              <a:t> </a:t>
            </a:r>
            <a:r>
              <a:rPr lang="en-US" dirty="0" err="1" smtClean="0"/>
              <a:t>nhân</a:t>
            </a:r>
            <a:r>
              <a:rPr lang="en-US" dirty="0" smtClean="0"/>
              <a:t> </a:t>
            </a:r>
            <a:r>
              <a:rPr lang="en-US" dirty="0" err="1" smtClean="0"/>
              <a:t>viên</a:t>
            </a:r>
            <a:r>
              <a:rPr lang="en-US" dirty="0" smtClean="0"/>
              <a:t> </a:t>
            </a:r>
            <a:r>
              <a:rPr lang="en-US" dirty="0" err="1" smtClean="0"/>
              <a:t>và</a:t>
            </a:r>
            <a:r>
              <a:rPr lang="en-US" dirty="0" smtClean="0"/>
              <a:t> admin</a:t>
            </a:r>
            <a:endParaRPr lang="en-US" dirty="0"/>
          </a:p>
        </p:txBody>
      </p:sp>
      <p:sp>
        <p:nvSpPr>
          <p:cNvPr id="7" name="Oval 6"/>
          <p:cNvSpPr/>
          <p:nvPr/>
        </p:nvSpPr>
        <p:spPr>
          <a:xfrm>
            <a:off x="7402285" y="1476102"/>
            <a:ext cx="2690949" cy="1737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Lưu</a:t>
            </a:r>
            <a:r>
              <a:rPr lang="en-US" dirty="0" smtClean="0"/>
              <a:t> </a:t>
            </a:r>
            <a:r>
              <a:rPr lang="en-US" dirty="0" err="1" smtClean="0"/>
              <a:t>trữ</a:t>
            </a:r>
            <a:r>
              <a:rPr lang="en-US" dirty="0" smtClean="0"/>
              <a:t> </a:t>
            </a:r>
            <a:r>
              <a:rPr lang="en-US" dirty="0" err="1" smtClean="0"/>
              <a:t>xử</a:t>
            </a:r>
            <a:r>
              <a:rPr lang="en-US" dirty="0" smtClean="0"/>
              <a:t> </a:t>
            </a:r>
            <a:r>
              <a:rPr lang="en-US" dirty="0" err="1" smtClean="0"/>
              <a:t>lý</a:t>
            </a:r>
            <a:r>
              <a:rPr lang="en-US" dirty="0" smtClean="0"/>
              <a:t> </a:t>
            </a:r>
            <a:r>
              <a:rPr lang="en-US" dirty="0" err="1" smtClean="0"/>
              <a:t>thông</a:t>
            </a:r>
            <a:r>
              <a:rPr lang="en-US" dirty="0" smtClean="0"/>
              <a:t> tin </a:t>
            </a:r>
            <a:r>
              <a:rPr lang="en-US" dirty="0" err="1" smtClean="0"/>
              <a:t>mua</a:t>
            </a:r>
            <a:r>
              <a:rPr lang="en-US" dirty="0" smtClean="0"/>
              <a:t> </a:t>
            </a:r>
            <a:r>
              <a:rPr lang="en-US" dirty="0" err="1" smtClean="0"/>
              <a:t>bán</a:t>
            </a:r>
            <a:endParaRPr lang="en-US" dirty="0"/>
          </a:p>
        </p:txBody>
      </p:sp>
      <p:sp>
        <p:nvSpPr>
          <p:cNvPr id="8" name="Oval 7"/>
          <p:cNvSpPr/>
          <p:nvPr/>
        </p:nvSpPr>
        <p:spPr>
          <a:xfrm>
            <a:off x="6958148" y="4019005"/>
            <a:ext cx="2690949" cy="1737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Quản</a:t>
            </a:r>
            <a:r>
              <a:rPr lang="en-US" dirty="0" smtClean="0"/>
              <a:t> </a:t>
            </a:r>
            <a:r>
              <a:rPr lang="en-US" dirty="0" err="1" smtClean="0"/>
              <a:t>lý</a:t>
            </a:r>
            <a:r>
              <a:rPr lang="en-US" dirty="0" smtClean="0"/>
              <a:t> </a:t>
            </a:r>
            <a:r>
              <a:rPr lang="en-US" dirty="0" err="1" smtClean="0"/>
              <a:t>nhân</a:t>
            </a:r>
            <a:r>
              <a:rPr lang="en-US" dirty="0" smtClean="0"/>
              <a:t> </a:t>
            </a:r>
            <a:r>
              <a:rPr lang="en-US" dirty="0" err="1" smtClean="0"/>
              <a:t>viên</a:t>
            </a:r>
            <a:r>
              <a:rPr lang="en-US" dirty="0" smtClean="0"/>
              <a:t> </a:t>
            </a:r>
            <a:r>
              <a:rPr lang="en-US" dirty="0" err="1" smtClean="0"/>
              <a:t>của</a:t>
            </a:r>
            <a:r>
              <a:rPr lang="en-US" dirty="0" smtClean="0"/>
              <a:t> </a:t>
            </a:r>
            <a:r>
              <a:rPr lang="en-US" dirty="0" err="1" smtClean="0"/>
              <a:t>cửa</a:t>
            </a:r>
            <a:r>
              <a:rPr lang="en-US" dirty="0" smtClean="0"/>
              <a:t> </a:t>
            </a:r>
            <a:r>
              <a:rPr lang="en-US" dirty="0" err="1" smtClean="0"/>
              <a:t>hàng</a:t>
            </a:r>
            <a:endParaRPr lang="en-US" dirty="0"/>
          </a:p>
        </p:txBody>
      </p:sp>
      <p:sp>
        <p:nvSpPr>
          <p:cNvPr id="9" name="Oval 8"/>
          <p:cNvSpPr/>
          <p:nvPr/>
        </p:nvSpPr>
        <p:spPr>
          <a:xfrm>
            <a:off x="3866605" y="4228011"/>
            <a:ext cx="2690949" cy="1737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Quản</a:t>
            </a:r>
            <a:r>
              <a:rPr lang="en-US" dirty="0" smtClean="0"/>
              <a:t> </a:t>
            </a:r>
            <a:r>
              <a:rPr lang="en-US" dirty="0" err="1" smtClean="0"/>
              <a:t>lý</a:t>
            </a:r>
            <a:r>
              <a:rPr lang="en-US" dirty="0" smtClean="0"/>
              <a:t> </a:t>
            </a:r>
            <a:r>
              <a:rPr lang="en-US" dirty="0" err="1" smtClean="0"/>
              <a:t>thông</a:t>
            </a:r>
            <a:r>
              <a:rPr lang="en-US" dirty="0" smtClean="0"/>
              <a:t> tin </a:t>
            </a:r>
            <a:r>
              <a:rPr lang="en-US" dirty="0" err="1" smtClean="0"/>
              <a:t>khách</a:t>
            </a:r>
            <a:r>
              <a:rPr lang="en-US" dirty="0" smtClean="0"/>
              <a:t> </a:t>
            </a:r>
            <a:r>
              <a:rPr lang="en-US" dirty="0" err="1" smtClean="0"/>
              <a:t>hàng</a:t>
            </a:r>
            <a:r>
              <a:rPr lang="en-US" dirty="0" smtClean="0"/>
              <a:t> </a:t>
            </a:r>
            <a:r>
              <a:rPr lang="en-US" dirty="0" err="1" smtClean="0"/>
              <a:t>để</a:t>
            </a:r>
            <a:r>
              <a:rPr lang="en-US" dirty="0" smtClean="0"/>
              <a:t> </a:t>
            </a:r>
            <a:r>
              <a:rPr lang="en-US" dirty="0" err="1" smtClean="0"/>
              <a:t>khắc</a:t>
            </a:r>
            <a:r>
              <a:rPr lang="en-US" dirty="0" smtClean="0"/>
              <a:t> </a:t>
            </a:r>
            <a:r>
              <a:rPr lang="en-US" dirty="0" err="1" smtClean="0"/>
              <a:t>phục</a:t>
            </a:r>
            <a:r>
              <a:rPr lang="en-US" dirty="0" smtClean="0"/>
              <a:t> </a:t>
            </a:r>
            <a:r>
              <a:rPr lang="en-US" dirty="0" err="1" smtClean="0"/>
              <a:t>khi</a:t>
            </a:r>
            <a:r>
              <a:rPr lang="en-US" dirty="0" smtClean="0"/>
              <a:t> </a:t>
            </a:r>
            <a:r>
              <a:rPr lang="en-US" dirty="0" err="1" smtClean="0"/>
              <a:t>gặp</a:t>
            </a:r>
            <a:r>
              <a:rPr lang="en-US" dirty="0" smtClean="0"/>
              <a:t> </a:t>
            </a:r>
            <a:r>
              <a:rPr lang="en-US" dirty="0" err="1" smtClean="0"/>
              <a:t>lỗi</a:t>
            </a:r>
            <a:r>
              <a:rPr lang="en-US" dirty="0" smtClean="0"/>
              <a:t> </a:t>
            </a:r>
            <a:r>
              <a:rPr lang="en-US" dirty="0" err="1" smtClean="0"/>
              <a:t>sản</a:t>
            </a:r>
            <a:r>
              <a:rPr lang="en-US" dirty="0" smtClean="0"/>
              <a:t> </a:t>
            </a:r>
            <a:r>
              <a:rPr lang="en-US" dirty="0" err="1" smtClean="0"/>
              <a:t>phẩm</a:t>
            </a:r>
            <a:endParaRPr lang="en-US" dirty="0"/>
          </a:p>
        </p:txBody>
      </p:sp>
      <p:sp>
        <p:nvSpPr>
          <p:cNvPr id="10" name="Oval 9"/>
          <p:cNvSpPr/>
          <p:nvPr/>
        </p:nvSpPr>
        <p:spPr>
          <a:xfrm>
            <a:off x="492034" y="2103121"/>
            <a:ext cx="2690949" cy="1737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Thống</a:t>
            </a:r>
            <a:r>
              <a:rPr lang="en-US" dirty="0" smtClean="0"/>
              <a:t> </a:t>
            </a:r>
            <a:r>
              <a:rPr lang="en-US" dirty="0" err="1" smtClean="0"/>
              <a:t>kê</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mong</a:t>
            </a:r>
            <a:r>
              <a:rPr lang="en-US" dirty="0" smtClean="0"/>
              <a:t> </a:t>
            </a:r>
            <a:r>
              <a:rPr lang="en-US" dirty="0" err="1" smtClean="0"/>
              <a:t>muốn</a:t>
            </a:r>
            <a:r>
              <a:rPr lang="en-US" dirty="0" smtClean="0"/>
              <a:t> </a:t>
            </a:r>
            <a:r>
              <a:rPr lang="en-US" dirty="0" err="1" smtClean="0"/>
              <a:t>để</a:t>
            </a:r>
            <a:r>
              <a:rPr lang="en-US" dirty="0" smtClean="0"/>
              <a:t> </a:t>
            </a:r>
            <a:r>
              <a:rPr lang="en-US" dirty="0" err="1" smtClean="0"/>
              <a:t>có</a:t>
            </a:r>
            <a:r>
              <a:rPr lang="en-US" dirty="0" smtClean="0"/>
              <a:t> </a:t>
            </a:r>
            <a:r>
              <a:rPr lang="en-US" dirty="0" err="1" smtClean="0"/>
              <a:t>thể</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hợp</a:t>
            </a:r>
            <a:r>
              <a:rPr lang="en-US" dirty="0" smtClean="0"/>
              <a:t> </a:t>
            </a:r>
            <a:r>
              <a:rPr lang="en-US" dirty="0" err="1" smtClean="0"/>
              <a:t>lý</a:t>
            </a:r>
            <a:endParaRPr lang="en-US" dirty="0"/>
          </a:p>
        </p:txBody>
      </p:sp>
    </p:spTree>
    <p:extLst>
      <p:ext uri="{BB962C8B-B14F-4D97-AF65-F5344CB8AC3E}">
        <p14:creationId xmlns:p14="http://schemas.microsoft.com/office/powerpoint/2010/main" val="254089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80">
                                          <p:stCondLst>
                                            <p:cond delay="0"/>
                                          </p:stCondLst>
                                        </p:cTn>
                                        <p:tgtEl>
                                          <p:spTgt spid="6"/>
                                        </p:tgtEl>
                                      </p:cBhvr>
                                    </p:animEffect>
                                    <p:anim calcmode="lin" valueType="num">
                                      <p:cBhvr>
                                        <p:cTn id="1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7" dur="26">
                                          <p:stCondLst>
                                            <p:cond delay="650"/>
                                          </p:stCondLst>
                                        </p:cTn>
                                        <p:tgtEl>
                                          <p:spTgt spid="6"/>
                                        </p:tgtEl>
                                      </p:cBhvr>
                                      <p:to x="100000" y="60000"/>
                                    </p:animScale>
                                    <p:animScale>
                                      <p:cBhvr>
                                        <p:cTn id="18" dur="166" decel="50000">
                                          <p:stCondLst>
                                            <p:cond delay="676"/>
                                          </p:stCondLst>
                                        </p:cTn>
                                        <p:tgtEl>
                                          <p:spTgt spid="6"/>
                                        </p:tgtEl>
                                      </p:cBhvr>
                                      <p:to x="100000" y="100000"/>
                                    </p:animScale>
                                    <p:animScale>
                                      <p:cBhvr>
                                        <p:cTn id="19" dur="26">
                                          <p:stCondLst>
                                            <p:cond delay="1312"/>
                                          </p:stCondLst>
                                        </p:cTn>
                                        <p:tgtEl>
                                          <p:spTgt spid="6"/>
                                        </p:tgtEl>
                                      </p:cBhvr>
                                      <p:to x="100000" y="80000"/>
                                    </p:animScale>
                                    <p:animScale>
                                      <p:cBhvr>
                                        <p:cTn id="20" dur="166" decel="50000">
                                          <p:stCondLst>
                                            <p:cond delay="1338"/>
                                          </p:stCondLst>
                                        </p:cTn>
                                        <p:tgtEl>
                                          <p:spTgt spid="6"/>
                                        </p:tgtEl>
                                      </p:cBhvr>
                                      <p:to x="100000" y="100000"/>
                                    </p:animScale>
                                    <p:animScale>
                                      <p:cBhvr>
                                        <p:cTn id="21" dur="26">
                                          <p:stCondLst>
                                            <p:cond delay="1642"/>
                                          </p:stCondLst>
                                        </p:cTn>
                                        <p:tgtEl>
                                          <p:spTgt spid="6"/>
                                        </p:tgtEl>
                                      </p:cBhvr>
                                      <p:to x="100000" y="90000"/>
                                    </p:animScale>
                                    <p:animScale>
                                      <p:cBhvr>
                                        <p:cTn id="22" dur="166" decel="50000">
                                          <p:stCondLst>
                                            <p:cond delay="1668"/>
                                          </p:stCondLst>
                                        </p:cTn>
                                        <p:tgtEl>
                                          <p:spTgt spid="6"/>
                                        </p:tgtEl>
                                      </p:cBhvr>
                                      <p:to x="100000" y="100000"/>
                                    </p:animScale>
                                    <p:animScale>
                                      <p:cBhvr>
                                        <p:cTn id="23" dur="26">
                                          <p:stCondLst>
                                            <p:cond delay="1808"/>
                                          </p:stCondLst>
                                        </p:cTn>
                                        <p:tgtEl>
                                          <p:spTgt spid="6"/>
                                        </p:tgtEl>
                                      </p:cBhvr>
                                      <p:to x="100000" y="95000"/>
                                    </p:animScale>
                                    <p:animScale>
                                      <p:cBhvr>
                                        <p:cTn id="24" dur="166" decel="50000">
                                          <p:stCondLst>
                                            <p:cond delay="1834"/>
                                          </p:stCondLst>
                                        </p:cTn>
                                        <p:tgtEl>
                                          <p:spTgt spid="6"/>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80">
                                          <p:stCondLst>
                                            <p:cond delay="0"/>
                                          </p:stCondLst>
                                        </p:cTn>
                                        <p:tgtEl>
                                          <p:spTgt spid="7"/>
                                        </p:tgtEl>
                                      </p:cBhvr>
                                    </p:animEffect>
                                    <p:anim calcmode="lin" valueType="num">
                                      <p:cBhvr>
                                        <p:cTn id="3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5" dur="26">
                                          <p:stCondLst>
                                            <p:cond delay="650"/>
                                          </p:stCondLst>
                                        </p:cTn>
                                        <p:tgtEl>
                                          <p:spTgt spid="7"/>
                                        </p:tgtEl>
                                      </p:cBhvr>
                                      <p:to x="100000" y="60000"/>
                                    </p:animScale>
                                    <p:animScale>
                                      <p:cBhvr>
                                        <p:cTn id="36" dur="166" decel="50000">
                                          <p:stCondLst>
                                            <p:cond delay="676"/>
                                          </p:stCondLst>
                                        </p:cTn>
                                        <p:tgtEl>
                                          <p:spTgt spid="7"/>
                                        </p:tgtEl>
                                      </p:cBhvr>
                                      <p:to x="100000" y="100000"/>
                                    </p:animScale>
                                    <p:animScale>
                                      <p:cBhvr>
                                        <p:cTn id="37" dur="26">
                                          <p:stCondLst>
                                            <p:cond delay="1312"/>
                                          </p:stCondLst>
                                        </p:cTn>
                                        <p:tgtEl>
                                          <p:spTgt spid="7"/>
                                        </p:tgtEl>
                                      </p:cBhvr>
                                      <p:to x="100000" y="80000"/>
                                    </p:animScale>
                                    <p:animScale>
                                      <p:cBhvr>
                                        <p:cTn id="38" dur="166" decel="50000">
                                          <p:stCondLst>
                                            <p:cond delay="1338"/>
                                          </p:stCondLst>
                                        </p:cTn>
                                        <p:tgtEl>
                                          <p:spTgt spid="7"/>
                                        </p:tgtEl>
                                      </p:cBhvr>
                                      <p:to x="100000" y="100000"/>
                                    </p:animScale>
                                    <p:animScale>
                                      <p:cBhvr>
                                        <p:cTn id="39" dur="26">
                                          <p:stCondLst>
                                            <p:cond delay="1642"/>
                                          </p:stCondLst>
                                        </p:cTn>
                                        <p:tgtEl>
                                          <p:spTgt spid="7"/>
                                        </p:tgtEl>
                                      </p:cBhvr>
                                      <p:to x="100000" y="90000"/>
                                    </p:animScale>
                                    <p:animScale>
                                      <p:cBhvr>
                                        <p:cTn id="40" dur="166" decel="50000">
                                          <p:stCondLst>
                                            <p:cond delay="1668"/>
                                          </p:stCondLst>
                                        </p:cTn>
                                        <p:tgtEl>
                                          <p:spTgt spid="7"/>
                                        </p:tgtEl>
                                      </p:cBhvr>
                                      <p:to x="100000" y="100000"/>
                                    </p:animScale>
                                    <p:animScale>
                                      <p:cBhvr>
                                        <p:cTn id="41" dur="26">
                                          <p:stCondLst>
                                            <p:cond delay="1808"/>
                                          </p:stCondLst>
                                        </p:cTn>
                                        <p:tgtEl>
                                          <p:spTgt spid="7"/>
                                        </p:tgtEl>
                                      </p:cBhvr>
                                      <p:to x="100000" y="95000"/>
                                    </p:animScale>
                                    <p:animScale>
                                      <p:cBhvr>
                                        <p:cTn id="42" dur="166" decel="50000">
                                          <p:stCondLst>
                                            <p:cond delay="1834"/>
                                          </p:stCondLst>
                                        </p:cTn>
                                        <p:tgtEl>
                                          <p:spTgt spid="7"/>
                                        </p:tgtEl>
                                      </p:cBhvr>
                                      <p:to x="100000" y="100000"/>
                                    </p:animScale>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80">
                                          <p:stCondLst>
                                            <p:cond delay="0"/>
                                          </p:stCondLst>
                                        </p:cTn>
                                        <p:tgtEl>
                                          <p:spTgt spid="8"/>
                                        </p:tgtEl>
                                      </p:cBhvr>
                                    </p:animEffect>
                                    <p:anim calcmode="lin" valueType="num">
                                      <p:cBhvr>
                                        <p:cTn id="4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53" dur="26">
                                          <p:stCondLst>
                                            <p:cond delay="650"/>
                                          </p:stCondLst>
                                        </p:cTn>
                                        <p:tgtEl>
                                          <p:spTgt spid="8"/>
                                        </p:tgtEl>
                                      </p:cBhvr>
                                      <p:to x="100000" y="60000"/>
                                    </p:animScale>
                                    <p:animScale>
                                      <p:cBhvr>
                                        <p:cTn id="54" dur="166" decel="50000">
                                          <p:stCondLst>
                                            <p:cond delay="676"/>
                                          </p:stCondLst>
                                        </p:cTn>
                                        <p:tgtEl>
                                          <p:spTgt spid="8"/>
                                        </p:tgtEl>
                                      </p:cBhvr>
                                      <p:to x="100000" y="100000"/>
                                    </p:animScale>
                                    <p:animScale>
                                      <p:cBhvr>
                                        <p:cTn id="55" dur="26">
                                          <p:stCondLst>
                                            <p:cond delay="1312"/>
                                          </p:stCondLst>
                                        </p:cTn>
                                        <p:tgtEl>
                                          <p:spTgt spid="8"/>
                                        </p:tgtEl>
                                      </p:cBhvr>
                                      <p:to x="100000" y="80000"/>
                                    </p:animScale>
                                    <p:animScale>
                                      <p:cBhvr>
                                        <p:cTn id="56" dur="166" decel="50000">
                                          <p:stCondLst>
                                            <p:cond delay="1338"/>
                                          </p:stCondLst>
                                        </p:cTn>
                                        <p:tgtEl>
                                          <p:spTgt spid="8"/>
                                        </p:tgtEl>
                                      </p:cBhvr>
                                      <p:to x="100000" y="100000"/>
                                    </p:animScale>
                                    <p:animScale>
                                      <p:cBhvr>
                                        <p:cTn id="57" dur="26">
                                          <p:stCondLst>
                                            <p:cond delay="1642"/>
                                          </p:stCondLst>
                                        </p:cTn>
                                        <p:tgtEl>
                                          <p:spTgt spid="8"/>
                                        </p:tgtEl>
                                      </p:cBhvr>
                                      <p:to x="100000" y="90000"/>
                                    </p:animScale>
                                    <p:animScale>
                                      <p:cBhvr>
                                        <p:cTn id="58" dur="166" decel="50000">
                                          <p:stCondLst>
                                            <p:cond delay="1668"/>
                                          </p:stCondLst>
                                        </p:cTn>
                                        <p:tgtEl>
                                          <p:spTgt spid="8"/>
                                        </p:tgtEl>
                                      </p:cBhvr>
                                      <p:to x="100000" y="100000"/>
                                    </p:animScale>
                                    <p:animScale>
                                      <p:cBhvr>
                                        <p:cTn id="59" dur="26">
                                          <p:stCondLst>
                                            <p:cond delay="1808"/>
                                          </p:stCondLst>
                                        </p:cTn>
                                        <p:tgtEl>
                                          <p:spTgt spid="8"/>
                                        </p:tgtEl>
                                      </p:cBhvr>
                                      <p:to x="100000" y="95000"/>
                                    </p:animScale>
                                    <p:animScale>
                                      <p:cBhvr>
                                        <p:cTn id="60" dur="166" decel="50000">
                                          <p:stCondLst>
                                            <p:cond delay="1834"/>
                                          </p:stCondLst>
                                        </p:cTn>
                                        <p:tgtEl>
                                          <p:spTgt spid="8"/>
                                        </p:tgtEl>
                                      </p:cBhvr>
                                      <p:to x="100000" y="100000"/>
                                    </p:animScale>
                                  </p:childTnLst>
                                </p:cTn>
                              </p:par>
                            </p:childTnLst>
                          </p:cTn>
                        </p:par>
                      </p:childTnLst>
                    </p:cTn>
                  </p:par>
                  <p:par>
                    <p:cTn id="61" fill="hold">
                      <p:stCondLst>
                        <p:cond delay="indefinite"/>
                      </p:stCondLst>
                      <p:childTnLst>
                        <p:par>
                          <p:cTn id="62" fill="hold">
                            <p:stCondLst>
                              <p:cond delay="0"/>
                            </p:stCondLst>
                            <p:childTnLst>
                              <p:par>
                                <p:cTn id="63" presetID="26" presetClass="entr" presetSubtype="0" fill="hold" grpId="0" nodeType="click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wipe(down)">
                                      <p:cBhvr>
                                        <p:cTn id="65" dur="580">
                                          <p:stCondLst>
                                            <p:cond delay="0"/>
                                          </p:stCondLst>
                                        </p:cTn>
                                        <p:tgtEl>
                                          <p:spTgt spid="9"/>
                                        </p:tgtEl>
                                      </p:cBhvr>
                                    </p:animEffect>
                                    <p:anim calcmode="lin" valueType="num">
                                      <p:cBhvr>
                                        <p:cTn id="6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71" dur="26">
                                          <p:stCondLst>
                                            <p:cond delay="650"/>
                                          </p:stCondLst>
                                        </p:cTn>
                                        <p:tgtEl>
                                          <p:spTgt spid="9"/>
                                        </p:tgtEl>
                                      </p:cBhvr>
                                      <p:to x="100000" y="60000"/>
                                    </p:animScale>
                                    <p:animScale>
                                      <p:cBhvr>
                                        <p:cTn id="72" dur="166" decel="50000">
                                          <p:stCondLst>
                                            <p:cond delay="676"/>
                                          </p:stCondLst>
                                        </p:cTn>
                                        <p:tgtEl>
                                          <p:spTgt spid="9"/>
                                        </p:tgtEl>
                                      </p:cBhvr>
                                      <p:to x="100000" y="100000"/>
                                    </p:animScale>
                                    <p:animScale>
                                      <p:cBhvr>
                                        <p:cTn id="73" dur="26">
                                          <p:stCondLst>
                                            <p:cond delay="1312"/>
                                          </p:stCondLst>
                                        </p:cTn>
                                        <p:tgtEl>
                                          <p:spTgt spid="9"/>
                                        </p:tgtEl>
                                      </p:cBhvr>
                                      <p:to x="100000" y="80000"/>
                                    </p:animScale>
                                    <p:animScale>
                                      <p:cBhvr>
                                        <p:cTn id="74" dur="166" decel="50000">
                                          <p:stCondLst>
                                            <p:cond delay="1338"/>
                                          </p:stCondLst>
                                        </p:cTn>
                                        <p:tgtEl>
                                          <p:spTgt spid="9"/>
                                        </p:tgtEl>
                                      </p:cBhvr>
                                      <p:to x="100000" y="100000"/>
                                    </p:animScale>
                                    <p:animScale>
                                      <p:cBhvr>
                                        <p:cTn id="75" dur="26">
                                          <p:stCondLst>
                                            <p:cond delay="1642"/>
                                          </p:stCondLst>
                                        </p:cTn>
                                        <p:tgtEl>
                                          <p:spTgt spid="9"/>
                                        </p:tgtEl>
                                      </p:cBhvr>
                                      <p:to x="100000" y="90000"/>
                                    </p:animScale>
                                    <p:animScale>
                                      <p:cBhvr>
                                        <p:cTn id="76" dur="166" decel="50000">
                                          <p:stCondLst>
                                            <p:cond delay="1668"/>
                                          </p:stCondLst>
                                        </p:cTn>
                                        <p:tgtEl>
                                          <p:spTgt spid="9"/>
                                        </p:tgtEl>
                                      </p:cBhvr>
                                      <p:to x="100000" y="100000"/>
                                    </p:animScale>
                                    <p:animScale>
                                      <p:cBhvr>
                                        <p:cTn id="77" dur="26">
                                          <p:stCondLst>
                                            <p:cond delay="1808"/>
                                          </p:stCondLst>
                                        </p:cTn>
                                        <p:tgtEl>
                                          <p:spTgt spid="9"/>
                                        </p:tgtEl>
                                      </p:cBhvr>
                                      <p:to x="100000" y="95000"/>
                                    </p:animScale>
                                    <p:animScale>
                                      <p:cBhvr>
                                        <p:cTn id="78" dur="166" decel="50000">
                                          <p:stCondLst>
                                            <p:cond delay="1834"/>
                                          </p:stCondLst>
                                        </p:cTn>
                                        <p:tgtEl>
                                          <p:spTgt spid="9"/>
                                        </p:tgtEl>
                                      </p:cBhvr>
                                      <p:to x="100000" y="100000"/>
                                    </p:animScale>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grpId="0" nodeType="clickEffect">
                                  <p:stCondLst>
                                    <p:cond delay="0"/>
                                  </p:stCondLst>
                                  <p:childTnLst>
                                    <p:set>
                                      <p:cBhvr>
                                        <p:cTn id="82" dur="1" fill="hold">
                                          <p:stCondLst>
                                            <p:cond delay="0"/>
                                          </p:stCondLst>
                                        </p:cTn>
                                        <p:tgtEl>
                                          <p:spTgt spid="10"/>
                                        </p:tgtEl>
                                        <p:attrNameLst>
                                          <p:attrName>style.visibility</p:attrName>
                                        </p:attrNameLst>
                                      </p:cBhvr>
                                      <p:to>
                                        <p:strVal val="visible"/>
                                      </p:to>
                                    </p:set>
                                    <p:animEffect transition="in" filter="wipe(down)">
                                      <p:cBhvr>
                                        <p:cTn id="83" dur="580">
                                          <p:stCondLst>
                                            <p:cond delay="0"/>
                                          </p:stCondLst>
                                        </p:cTn>
                                        <p:tgtEl>
                                          <p:spTgt spid="10"/>
                                        </p:tgtEl>
                                      </p:cBhvr>
                                    </p:animEffect>
                                    <p:anim calcmode="lin" valueType="num">
                                      <p:cBhvr>
                                        <p:cTn id="8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89" dur="26">
                                          <p:stCondLst>
                                            <p:cond delay="650"/>
                                          </p:stCondLst>
                                        </p:cTn>
                                        <p:tgtEl>
                                          <p:spTgt spid="10"/>
                                        </p:tgtEl>
                                      </p:cBhvr>
                                      <p:to x="100000" y="60000"/>
                                    </p:animScale>
                                    <p:animScale>
                                      <p:cBhvr>
                                        <p:cTn id="90" dur="166" decel="50000">
                                          <p:stCondLst>
                                            <p:cond delay="676"/>
                                          </p:stCondLst>
                                        </p:cTn>
                                        <p:tgtEl>
                                          <p:spTgt spid="10"/>
                                        </p:tgtEl>
                                      </p:cBhvr>
                                      <p:to x="100000" y="100000"/>
                                    </p:animScale>
                                    <p:animScale>
                                      <p:cBhvr>
                                        <p:cTn id="91" dur="26">
                                          <p:stCondLst>
                                            <p:cond delay="1312"/>
                                          </p:stCondLst>
                                        </p:cTn>
                                        <p:tgtEl>
                                          <p:spTgt spid="10"/>
                                        </p:tgtEl>
                                      </p:cBhvr>
                                      <p:to x="100000" y="80000"/>
                                    </p:animScale>
                                    <p:animScale>
                                      <p:cBhvr>
                                        <p:cTn id="92" dur="166" decel="50000">
                                          <p:stCondLst>
                                            <p:cond delay="1338"/>
                                          </p:stCondLst>
                                        </p:cTn>
                                        <p:tgtEl>
                                          <p:spTgt spid="10"/>
                                        </p:tgtEl>
                                      </p:cBhvr>
                                      <p:to x="100000" y="100000"/>
                                    </p:animScale>
                                    <p:animScale>
                                      <p:cBhvr>
                                        <p:cTn id="93" dur="26">
                                          <p:stCondLst>
                                            <p:cond delay="1642"/>
                                          </p:stCondLst>
                                        </p:cTn>
                                        <p:tgtEl>
                                          <p:spTgt spid="10"/>
                                        </p:tgtEl>
                                      </p:cBhvr>
                                      <p:to x="100000" y="90000"/>
                                    </p:animScale>
                                    <p:animScale>
                                      <p:cBhvr>
                                        <p:cTn id="94" dur="166" decel="50000">
                                          <p:stCondLst>
                                            <p:cond delay="1668"/>
                                          </p:stCondLst>
                                        </p:cTn>
                                        <p:tgtEl>
                                          <p:spTgt spid="10"/>
                                        </p:tgtEl>
                                      </p:cBhvr>
                                      <p:to x="100000" y="100000"/>
                                    </p:animScale>
                                    <p:animScale>
                                      <p:cBhvr>
                                        <p:cTn id="95" dur="26">
                                          <p:stCondLst>
                                            <p:cond delay="1808"/>
                                          </p:stCondLst>
                                        </p:cTn>
                                        <p:tgtEl>
                                          <p:spTgt spid="10"/>
                                        </p:tgtEl>
                                      </p:cBhvr>
                                      <p:to x="100000" y="95000"/>
                                    </p:animScale>
                                    <p:animScale>
                                      <p:cBhvr>
                                        <p:cTn id="96"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a:spLocks noChangeArrowheads="1"/>
          </p:cNvSpPr>
          <p:nvPr/>
        </p:nvSpPr>
        <p:spPr bwMode="auto">
          <a:xfrm>
            <a:off x="3940771" y="302794"/>
            <a:ext cx="3248005" cy="584775"/>
          </a:xfrm>
          <a:prstGeom prst="rect">
            <a:avLst/>
          </a:prstGeom>
          <a:ln/>
        </p:spPr>
        <p:style>
          <a:lnRef idx="1">
            <a:schemeClr val="accent6"/>
          </a:lnRef>
          <a:fillRef idx="2">
            <a:schemeClr val="accent6"/>
          </a:fillRef>
          <a:effectRef idx="1">
            <a:schemeClr val="accent6"/>
          </a:effectRef>
          <a:fontRef idx="minor">
            <a:schemeClr val="dk1"/>
          </a:fontRef>
        </p:style>
        <p:txBody>
          <a:bodyPr wrap="none" anchor="ctr">
            <a:spAutoFit/>
          </a:bodyPr>
          <a:lstStyle/>
          <a:p>
            <a:pPr algn="ctr"/>
            <a:r>
              <a:rPr lang="en-US" sz="3200" b="1" dirty="0" err="1"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Phần</a:t>
            </a:r>
            <a:r>
              <a:rPr lang="en-US" sz="3200" b="1" dirty="0"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 2</a:t>
            </a:r>
            <a:r>
              <a:rPr lang="en-US" sz="3200" b="1" dirty="0"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 </a:t>
            </a:r>
            <a:r>
              <a:rPr lang="en-US" sz="3200" b="1" dirty="0" err="1"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Nội</a:t>
            </a:r>
            <a:r>
              <a:rPr lang="en-US" sz="3200" b="1" dirty="0" smtClean="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rPr>
              <a:t> dung</a:t>
            </a:r>
            <a:endParaRPr lang="en-US" sz="3200" b="1" dirty="0">
              <a:ln w="12700">
                <a:solidFill>
                  <a:schemeClr val="accent1"/>
                </a:solidFill>
                <a:prstDash val="solid"/>
              </a:ln>
              <a:solidFill>
                <a:schemeClr val="accent1">
                  <a:lumMod val="75000"/>
                </a:schemeClr>
              </a:solidFill>
              <a:effectLst>
                <a:outerShdw dist="38100" dir="2640000" algn="bl" rotWithShape="0">
                  <a:schemeClr val="accent1"/>
                </a:outerShdw>
              </a:effectLst>
              <a:latin typeface="Times New Roman" panose="02020603050405020304" pitchFamily="18" charset="0"/>
              <a:ea typeface="Verdana" panose="020B0604030504040204" pitchFamily="34" charset="0"/>
              <a:cs typeface="Times New Roman" panose="02020603050405020304" pitchFamily="18" charset="0"/>
            </a:endParaRPr>
          </a:p>
        </p:txBody>
      </p:sp>
      <p:sp>
        <p:nvSpPr>
          <p:cNvPr id="5" name="Rectangle 4"/>
          <p:cNvSpPr/>
          <p:nvPr/>
        </p:nvSpPr>
        <p:spPr>
          <a:xfrm>
            <a:off x="1528353" y="1985554"/>
            <a:ext cx="2412417" cy="444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Giao</a:t>
            </a:r>
            <a:r>
              <a:rPr lang="en-US" dirty="0" smtClean="0"/>
              <a:t> </a:t>
            </a:r>
            <a:r>
              <a:rPr lang="en-US" dirty="0" err="1" smtClean="0"/>
              <a:t>diện</a:t>
            </a:r>
            <a:r>
              <a:rPr lang="en-US" dirty="0"/>
              <a:t>:</a:t>
            </a:r>
          </a:p>
        </p:txBody>
      </p:sp>
      <p:pic>
        <p:nvPicPr>
          <p:cNvPr id="6" name="Picture 5"/>
          <p:cNvPicPr>
            <a:picLocks noChangeAspect="1"/>
          </p:cNvPicPr>
          <p:nvPr/>
        </p:nvPicPr>
        <p:blipFill>
          <a:blip r:embed="rId2"/>
          <a:stretch>
            <a:fillRect/>
          </a:stretch>
        </p:blipFill>
        <p:spPr>
          <a:xfrm>
            <a:off x="4529137" y="2207622"/>
            <a:ext cx="4962525" cy="3724275"/>
          </a:xfrm>
          <a:prstGeom prst="rect">
            <a:avLst/>
          </a:prstGeom>
        </p:spPr>
      </p:pic>
    </p:spTree>
    <p:extLst>
      <p:ext uri="{BB962C8B-B14F-4D97-AF65-F5344CB8AC3E}">
        <p14:creationId xmlns:p14="http://schemas.microsoft.com/office/powerpoint/2010/main" val="3891235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11741" y="477474"/>
            <a:ext cx="8715375" cy="4962525"/>
          </a:xfrm>
          <a:prstGeom prst="rect">
            <a:avLst/>
          </a:prstGeom>
        </p:spPr>
      </p:pic>
    </p:spTree>
    <p:extLst>
      <p:ext uri="{BB962C8B-B14F-4D97-AF65-F5344CB8AC3E}">
        <p14:creationId xmlns:p14="http://schemas.microsoft.com/office/powerpoint/2010/main" val="85411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1684" y="693420"/>
            <a:ext cx="11191875" cy="5105400"/>
          </a:xfrm>
          <a:prstGeom prst="rect">
            <a:avLst/>
          </a:prstGeom>
        </p:spPr>
      </p:pic>
    </p:spTree>
    <p:extLst>
      <p:ext uri="{BB962C8B-B14F-4D97-AF65-F5344CB8AC3E}">
        <p14:creationId xmlns:p14="http://schemas.microsoft.com/office/powerpoint/2010/main" val="401221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66862" y="981075"/>
            <a:ext cx="9058275" cy="4895850"/>
          </a:xfrm>
          <a:prstGeom prst="rect">
            <a:avLst/>
          </a:prstGeom>
        </p:spPr>
      </p:pic>
    </p:spTree>
    <p:extLst>
      <p:ext uri="{BB962C8B-B14F-4D97-AF65-F5344CB8AC3E}">
        <p14:creationId xmlns:p14="http://schemas.microsoft.com/office/powerpoint/2010/main" val="289291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084217" y="2782389"/>
            <a:ext cx="1593668" cy="744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Dữ</a:t>
            </a:r>
            <a:r>
              <a:rPr lang="en-US" dirty="0" smtClean="0"/>
              <a:t> </a:t>
            </a:r>
            <a:r>
              <a:rPr lang="en-US" dirty="0" err="1" smtClean="0"/>
              <a:t>liệu</a:t>
            </a:r>
            <a:r>
              <a:rPr lang="en-US" dirty="0" smtClean="0"/>
              <a:t>:</a:t>
            </a:r>
            <a:endParaRPr lang="en-US" dirty="0"/>
          </a:p>
        </p:txBody>
      </p:sp>
      <p:pic>
        <p:nvPicPr>
          <p:cNvPr id="1026" name="Picture 2" descr="https://scontent.fsgn2-1.fna.fbcdn.net/v/t1.15752-9/78465338_2541827182553088_8006318767778824192_n.png?_nc_cat=107&amp;_nc_ohc=FNBXn32_scgAQkXxkfUKivcRn-ttXJ09hbad8RpCG39iSMTa-3m8E9XXA&amp;_nc_ht=scontent.fsgn2-1.fna&amp;oh=f42faa36056beca7c7c0be78015cb763&amp;oe=5E7C97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9144" y="195943"/>
            <a:ext cx="7380514" cy="5238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53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213</TotalTime>
  <Words>340</Words>
  <Application>Microsoft Office PowerPoint</Application>
  <PresentationFormat>Widescreen</PresentationFormat>
  <Paragraphs>47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Gill Sans MT</vt:lpstr>
      <vt:lpstr>Times New Roman</vt:lpstr>
      <vt:lpstr>Verdana</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HS Chỉ Huy</dc:creator>
  <cp:lastModifiedBy>HS Chỉ Huy</cp:lastModifiedBy>
  <cp:revision>10</cp:revision>
  <dcterms:created xsi:type="dcterms:W3CDTF">2019-12-09T23:58:59Z</dcterms:created>
  <dcterms:modified xsi:type="dcterms:W3CDTF">2019-12-10T03:32:54Z</dcterms:modified>
</cp:coreProperties>
</file>