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Website Bán Vé Xem Phim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Phần báo cáo: Chuyển giao diện HTML sang ASP.NET</a:t>
            </a:r>
          </a:p>
          <a:p>
            <a:r>
              <a:t>Sinh viên: Nguyễn Văn Thịnh</a:t>
            </a:r>
          </a:p>
          <a:p>
            <a:r>
              <a:t>Lớp: CNT1 - K23</a:t>
            </a:r>
          </a:p>
          <a:p>
            <a:r>
              <a:t>GVHD: Th.S Trịnh Văn Chung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Minh họa: Giao diện Trang chủ</a:t>
            </a:r>
          </a:p>
        </p:txBody>
      </p:sp>
      <p:pic>
        <p:nvPicPr>
          <p:cNvPr id="3" name="Picture 2" descr="f4d77496-fff1-47db-a420-e69d8084d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42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Hình 4: Giao diện Trang chủ sau đăng nhập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Hoàn thành nhiệm vụ chuyển đổi HTML sang ASP.NET</a:t>
            </a:r>
          </a:p>
          <a:p>
            <a:pPr>
              <a:defRPr sz="2000"/>
            </a:pPr>
            <a:r>
              <a:t>• Giúp hệ thống tích hợp dữ liệu và chức năng đặt vé</a:t>
            </a:r>
          </a:p>
          <a:p>
            <a:pPr>
              <a:defRPr sz="2000"/>
            </a:pPr>
            <a:r>
              <a:t>• Đóng góp quan trọng cho website bán vé xem phim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Nhiệm vụ được giao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Báo cáo phần công việc cá nhân trong nhóm</a:t>
            </a:r>
          </a:p>
          <a:p>
            <a:pPr>
              <a:defRPr sz="2000"/>
            </a:pPr>
            <a:r>
              <a:t>• Chuyển đổi giao diện tĩnh (HTML) sang ASP.NET</a:t>
            </a:r>
          </a:p>
          <a:p>
            <a:pPr>
              <a:defRPr sz="2000"/>
            </a:pPr>
            <a:r>
              <a:t>• Kết nối giao diện với dữ liệu động và logic hệ thống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Ví dụ: HTML ban đầu (Login)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Trang login.html chỉ có form tĩnh, không kết nối dữ liệu</a:t>
            </a:r>
          </a:p>
          <a:p>
            <a:pPr>
              <a:defRPr sz="1400"/>
            </a:pPr>
            <a:r>
              <a:t>&lt;form action="login.html" method="post"&gt;</a:t>
            </a:r>
            <a:br/>
            <a:r>
              <a:t>  &lt;label&gt;Tên đăng nhập:&lt;/label&gt;</a:t>
            </a:r>
            <a:br/>
            <a:r>
              <a:t>  &lt;input type="text" id="username" name="username" /&gt;</a:t>
            </a:r>
            <a:br/>
            <a:r>
              <a:t>  &lt;label&gt;Mật khẩu:&lt;/label&gt;</a:t>
            </a:r>
            <a:br/>
            <a:r>
              <a:t>  &lt;input type="password" id="password" name="password" /&gt;</a:t>
            </a:r>
            <a:br/>
            <a:r>
              <a:t>  &lt;button type="submit"&gt;Đăng nhập&lt;/button&gt;</a:t>
            </a:r>
            <a:br/>
            <a:r>
              <a:t>&lt;/form&gt;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Minh họa: Giao diện đăng nhập</a:t>
            </a:r>
          </a:p>
        </p:txBody>
      </p:sp>
      <p:pic>
        <p:nvPicPr>
          <p:cNvPr id="3" name="Picture 2" descr="5beb68d8-26a6-4b4e-9763-3cffbebde8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399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Hình 1: Form đăng nhập trên trình duyệt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Ví dụ: ASP.NET (Login.cshtml)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Thay input bằng ASP.NET Controls (có runat=server)</a:t>
            </a:r>
          </a:p>
          <a:p>
            <a:pPr>
              <a:defRPr sz="2000"/>
            </a:pPr>
            <a:r>
              <a:t>• Có thể kết nối với code C# để xử lý đăng nhập</a:t>
            </a:r>
          </a:p>
          <a:p>
            <a:pPr>
              <a:defRPr sz="1400"/>
            </a:pPr>
            <a:r>
              <a:t>&lt;asp:TextBox ID="txtUser" runat="server" /&gt;</a:t>
            </a:r>
            <a:br/>
            <a:r>
              <a:t>&lt;asp:TextBox ID="txtPass" runat="server" TextMode="Password" /&gt;</a:t>
            </a:r>
            <a:br/>
            <a:r>
              <a:t>&lt;asp:Button ID="btnLogin" runat="server" Text="Đăng nhập" </a:t>
            </a:r>
            <a:br/>
            <a:r>
              <a:t>            OnClick="btnLogin_Click" 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Minh họa: Code View (.cshtml)</a:t>
            </a:r>
          </a:p>
        </p:txBody>
      </p:sp>
      <p:pic>
        <p:nvPicPr>
          <p:cNvPr id="3" name="Picture 2" descr="9c31c1ad-e514-4078-80b3-0fa7c6038c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890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Hình 2: Code View Login.cshtml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Code-behind (HomeController.cs)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Xử lý sự kiện Login</a:t>
            </a:r>
          </a:p>
          <a:p>
            <a:pPr>
              <a:defRPr sz="2000"/>
            </a:pPr>
            <a:r>
              <a:t>• Kiểm tra tài khoản, set cookie Admin, đăng nhập/đăng xuất</a:t>
            </a:r>
          </a:p>
          <a:p>
            <a:pPr>
              <a:defRPr sz="1400"/>
            </a:pPr>
            <a:r>
              <a:t>[HttpPost]</a:t>
            </a:r>
            <a:br/>
            <a:r>
              <a:t>public IActionResult LoginAsAdmin()</a:t>
            </a:r>
            <a:br/>
            <a:r>
              <a:t>{</a:t>
            </a:r>
            <a:br/>
            <a:r>
              <a:t>    Response.Cookies.Append("role", "Admin");</a:t>
            </a:r>
            <a:br/>
            <a:r>
              <a:t>    return RedirectToAction("Index");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Minh họa: Code Controller (.cs)</a:t>
            </a:r>
          </a:p>
        </p:txBody>
      </p:sp>
      <p:pic>
        <p:nvPicPr>
          <p:cNvPr id="3" name="Picture 2" descr="68801e81-52a6-4e53-8dbe-f0f0d1d898b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7772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Hình 3: Code Controller xử lý đăng nhập/đăng xuất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chuyển đổi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Từ giao diện tĩnh → thành ứng dụng web động</a:t>
            </a:r>
          </a:p>
          <a:p>
            <a:pPr>
              <a:defRPr sz="2000"/>
            </a:pPr>
            <a:r>
              <a:t>• Có thể đăng nhập, đặt vé, chọn ghế, thanh toán</a:t>
            </a:r>
          </a:p>
          <a:p>
            <a:pPr>
              <a:defRPr sz="2000"/>
            </a:pPr>
            <a:r>
              <a:t>• Dữ liệu lấy từ CSDL thay vì viết cố định trong 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