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67275" cy="427942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6"/>
    <a:srgbClr val="F4B504"/>
    <a:srgbClr val="1626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5" d="100"/>
          <a:sy n="25" d="100"/>
        </p:scale>
        <p:origin x="1445" y="-32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7003597"/>
            <a:ext cx="25727184" cy="14898735"/>
          </a:xfrm>
        </p:spPr>
        <p:txBody>
          <a:bodyPr anchor="b"/>
          <a:lstStyle>
            <a:lvl1pPr algn="ctr">
              <a:defRPr sz="19861"/>
            </a:lvl1pPr>
          </a:lstStyle>
          <a:p>
            <a:r>
              <a:rPr lang="en-US"/>
              <a:t>Click to edit Master title style</a:t>
            </a:r>
            <a:endParaRPr lang="en-US" dirty="0"/>
          </a:p>
        </p:txBody>
      </p:sp>
      <p:sp>
        <p:nvSpPr>
          <p:cNvPr id="3" name="Subtitle 2"/>
          <p:cNvSpPr>
            <a:spLocks noGrp="1"/>
          </p:cNvSpPr>
          <p:nvPr>
            <p:ph type="subTitle" idx="1"/>
          </p:nvPr>
        </p:nvSpPr>
        <p:spPr>
          <a:xfrm>
            <a:off x="3783410" y="22476884"/>
            <a:ext cx="22700456" cy="10332032"/>
          </a:xfrm>
        </p:spPr>
        <p:txBody>
          <a:bodyPr/>
          <a:lstStyle>
            <a:lvl1pPr marL="0" indent="0" algn="ctr">
              <a:buNone/>
              <a:defRPr sz="7944"/>
            </a:lvl1pPr>
            <a:lvl2pPr marL="1513378" indent="0" algn="ctr">
              <a:buNone/>
              <a:defRPr sz="6620"/>
            </a:lvl2pPr>
            <a:lvl3pPr marL="3026755" indent="0" algn="ctr">
              <a:buNone/>
              <a:defRPr sz="5958"/>
            </a:lvl3pPr>
            <a:lvl4pPr marL="4540133" indent="0" algn="ctr">
              <a:buNone/>
              <a:defRPr sz="5296"/>
            </a:lvl4pPr>
            <a:lvl5pPr marL="6053511" indent="0" algn="ctr">
              <a:buNone/>
              <a:defRPr sz="5296"/>
            </a:lvl5pPr>
            <a:lvl6pPr marL="7566889" indent="0" algn="ctr">
              <a:buNone/>
              <a:defRPr sz="5296"/>
            </a:lvl6pPr>
            <a:lvl7pPr marL="9080266" indent="0" algn="ctr">
              <a:buNone/>
              <a:defRPr sz="5296"/>
            </a:lvl7pPr>
            <a:lvl8pPr marL="10593644" indent="0" algn="ctr">
              <a:buNone/>
              <a:defRPr sz="5296"/>
            </a:lvl8pPr>
            <a:lvl9pPr marL="12107022" indent="0" algn="ctr">
              <a:buNone/>
              <a:defRPr sz="529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532414-B64E-4784-81A6-FAA2C8920397}" type="datetimeFigureOut">
              <a:rPr lang="en-US" smtClean="0"/>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5E3175-B947-4330-934B-BC4E136CCC75}" type="slidenum">
              <a:rPr lang="en-US" smtClean="0"/>
              <a:t>‹#›</a:t>
            </a:fld>
            <a:endParaRPr lang="en-US"/>
          </a:p>
        </p:txBody>
      </p:sp>
    </p:spTree>
    <p:extLst>
      <p:ext uri="{BB962C8B-B14F-4D97-AF65-F5344CB8AC3E}">
        <p14:creationId xmlns:p14="http://schemas.microsoft.com/office/powerpoint/2010/main" val="109423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532414-B64E-4784-81A6-FAA2C8920397}" type="datetimeFigureOut">
              <a:rPr lang="en-US" smtClean="0"/>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5E3175-B947-4330-934B-BC4E136CCC75}" type="slidenum">
              <a:rPr lang="en-US" smtClean="0"/>
              <a:t>‹#›</a:t>
            </a:fld>
            <a:endParaRPr lang="en-US"/>
          </a:p>
        </p:txBody>
      </p:sp>
    </p:spTree>
    <p:extLst>
      <p:ext uri="{BB962C8B-B14F-4D97-AF65-F5344CB8AC3E}">
        <p14:creationId xmlns:p14="http://schemas.microsoft.com/office/powerpoint/2010/main" val="1449537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0020" y="2278397"/>
            <a:ext cx="6526381" cy="3626613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0877" y="2278397"/>
            <a:ext cx="19200803" cy="362661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532414-B64E-4784-81A6-FAA2C8920397}" type="datetimeFigureOut">
              <a:rPr lang="en-US" smtClean="0"/>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5E3175-B947-4330-934B-BC4E136CCC75}" type="slidenum">
              <a:rPr lang="en-US" smtClean="0"/>
              <a:t>‹#›</a:t>
            </a:fld>
            <a:endParaRPr lang="en-US"/>
          </a:p>
        </p:txBody>
      </p:sp>
    </p:spTree>
    <p:extLst>
      <p:ext uri="{BB962C8B-B14F-4D97-AF65-F5344CB8AC3E}">
        <p14:creationId xmlns:p14="http://schemas.microsoft.com/office/powerpoint/2010/main" val="2142347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532414-B64E-4784-81A6-FAA2C8920397}" type="datetimeFigureOut">
              <a:rPr lang="en-US" smtClean="0"/>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5E3175-B947-4330-934B-BC4E136CCC75}" type="slidenum">
              <a:rPr lang="en-US" smtClean="0"/>
              <a:t>‹#›</a:t>
            </a:fld>
            <a:endParaRPr lang="en-US"/>
          </a:p>
        </p:txBody>
      </p:sp>
    </p:spTree>
    <p:extLst>
      <p:ext uri="{BB962C8B-B14F-4D97-AF65-F5344CB8AC3E}">
        <p14:creationId xmlns:p14="http://schemas.microsoft.com/office/powerpoint/2010/main" val="2525908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112" y="10668854"/>
            <a:ext cx="26105525" cy="17801211"/>
          </a:xfrm>
        </p:spPr>
        <p:txBody>
          <a:bodyPr anchor="b"/>
          <a:lstStyle>
            <a:lvl1pPr>
              <a:defRPr sz="19861"/>
            </a:lvl1pPr>
          </a:lstStyle>
          <a:p>
            <a:r>
              <a:rPr lang="en-US"/>
              <a:t>Click to edit Master title style</a:t>
            </a:r>
            <a:endParaRPr lang="en-US" dirty="0"/>
          </a:p>
        </p:txBody>
      </p:sp>
      <p:sp>
        <p:nvSpPr>
          <p:cNvPr id="3" name="Text Placeholder 2"/>
          <p:cNvSpPr>
            <a:spLocks noGrp="1"/>
          </p:cNvSpPr>
          <p:nvPr>
            <p:ph type="body" idx="1"/>
          </p:nvPr>
        </p:nvSpPr>
        <p:spPr>
          <a:xfrm>
            <a:off x="2065112" y="28638472"/>
            <a:ext cx="26105525" cy="9361236"/>
          </a:xfrm>
        </p:spPr>
        <p:txBody>
          <a:bodyPr/>
          <a:lstStyle>
            <a:lvl1pPr marL="0" indent="0">
              <a:buNone/>
              <a:defRPr sz="7944">
                <a:solidFill>
                  <a:schemeClr val="tx1"/>
                </a:solidFill>
              </a:defRPr>
            </a:lvl1pPr>
            <a:lvl2pPr marL="1513378" indent="0">
              <a:buNone/>
              <a:defRPr sz="6620">
                <a:solidFill>
                  <a:schemeClr val="tx1">
                    <a:tint val="75000"/>
                  </a:schemeClr>
                </a:solidFill>
              </a:defRPr>
            </a:lvl2pPr>
            <a:lvl3pPr marL="3026755" indent="0">
              <a:buNone/>
              <a:defRPr sz="5958">
                <a:solidFill>
                  <a:schemeClr val="tx1">
                    <a:tint val="75000"/>
                  </a:schemeClr>
                </a:solidFill>
              </a:defRPr>
            </a:lvl3pPr>
            <a:lvl4pPr marL="4540133" indent="0">
              <a:buNone/>
              <a:defRPr sz="5296">
                <a:solidFill>
                  <a:schemeClr val="tx1">
                    <a:tint val="75000"/>
                  </a:schemeClr>
                </a:solidFill>
              </a:defRPr>
            </a:lvl4pPr>
            <a:lvl5pPr marL="6053511" indent="0">
              <a:buNone/>
              <a:defRPr sz="5296">
                <a:solidFill>
                  <a:schemeClr val="tx1">
                    <a:tint val="75000"/>
                  </a:schemeClr>
                </a:solidFill>
              </a:defRPr>
            </a:lvl5pPr>
            <a:lvl6pPr marL="7566889" indent="0">
              <a:buNone/>
              <a:defRPr sz="5296">
                <a:solidFill>
                  <a:schemeClr val="tx1">
                    <a:tint val="75000"/>
                  </a:schemeClr>
                </a:solidFill>
              </a:defRPr>
            </a:lvl6pPr>
            <a:lvl7pPr marL="9080266" indent="0">
              <a:buNone/>
              <a:defRPr sz="5296">
                <a:solidFill>
                  <a:schemeClr val="tx1">
                    <a:tint val="75000"/>
                  </a:schemeClr>
                </a:solidFill>
              </a:defRPr>
            </a:lvl7pPr>
            <a:lvl8pPr marL="10593644" indent="0">
              <a:buNone/>
              <a:defRPr sz="5296">
                <a:solidFill>
                  <a:schemeClr val="tx1">
                    <a:tint val="75000"/>
                  </a:schemeClr>
                </a:solidFill>
              </a:defRPr>
            </a:lvl8pPr>
            <a:lvl9pPr marL="12107022" indent="0">
              <a:buNone/>
              <a:defRPr sz="529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532414-B64E-4784-81A6-FAA2C8920397}" type="datetimeFigureOut">
              <a:rPr lang="en-US" smtClean="0"/>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5E3175-B947-4330-934B-BC4E136CCC75}" type="slidenum">
              <a:rPr lang="en-US" smtClean="0"/>
              <a:t>‹#›</a:t>
            </a:fld>
            <a:endParaRPr lang="en-US"/>
          </a:p>
        </p:txBody>
      </p:sp>
    </p:spTree>
    <p:extLst>
      <p:ext uri="{BB962C8B-B14F-4D97-AF65-F5344CB8AC3E}">
        <p14:creationId xmlns:p14="http://schemas.microsoft.com/office/powerpoint/2010/main" val="2766332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0875"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2808"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532414-B64E-4784-81A6-FAA2C8920397}" type="datetimeFigureOut">
              <a:rPr lang="en-US" smtClean="0"/>
              <a:t>5/25/2024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5E3175-B947-4330-934B-BC4E136CCC75}" type="slidenum">
              <a:rPr lang="en-US" smtClean="0"/>
              <a:t>‹#›</a:t>
            </a:fld>
            <a:endParaRPr lang="en-US"/>
          </a:p>
        </p:txBody>
      </p:sp>
    </p:spTree>
    <p:extLst>
      <p:ext uri="{BB962C8B-B14F-4D97-AF65-F5344CB8AC3E}">
        <p14:creationId xmlns:p14="http://schemas.microsoft.com/office/powerpoint/2010/main" val="3739373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278406"/>
            <a:ext cx="26105525" cy="8271575"/>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4821" y="10490535"/>
            <a:ext cx="1280447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4" name="Content Placeholder 3"/>
          <p:cNvSpPr>
            <a:spLocks noGrp="1"/>
          </p:cNvSpPr>
          <p:nvPr>
            <p:ph sz="half" idx="2"/>
          </p:nvPr>
        </p:nvSpPr>
        <p:spPr>
          <a:xfrm>
            <a:off x="2084821" y="15631784"/>
            <a:ext cx="12804474"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2810" y="10490535"/>
            <a:ext cx="1286753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6" name="Content Placeholder 5"/>
          <p:cNvSpPr>
            <a:spLocks noGrp="1"/>
          </p:cNvSpPr>
          <p:nvPr>
            <p:ph sz="quarter" idx="4"/>
          </p:nvPr>
        </p:nvSpPr>
        <p:spPr>
          <a:xfrm>
            <a:off x="15322810" y="15631784"/>
            <a:ext cx="12867534"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532414-B64E-4784-81A6-FAA2C8920397}" type="datetimeFigureOut">
              <a:rPr lang="en-US" smtClean="0"/>
              <a:t>5/25/2024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5E3175-B947-4330-934B-BC4E136CCC75}" type="slidenum">
              <a:rPr lang="en-US" smtClean="0"/>
              <a:t>‹#›</a:t>
            </a:fld>
            <a:endParaRPr lang="en-US"/>
          </a:p>
        </p:txBody>
      </p:sp>
    </p:spTree>
    <p:extLst>
      <p:ext uri="{BB962C8B-B14F-4D97-AF65-F5344CB8AC3E}">
        <p14:creationId xmlns:p14="http://schemas.microsoft.com/office/powerpoint/2010/main" val="1957514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532414-B64E-4784-81A6-FAA2C8920397}" type="datetimeFigureOut">
              <a:rPr lang="en-US" smtClean="0"/>
              <a:t>5/25/2024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5E3175-B947-4330-934B-BC4E136CCC75}" type="slidenum">
              <a:rPr lang="en-US" smtClean="0"/>
              <a:t>‹#›</a:t>
            </a:fld>
            <a:endParaRPr lang="en-US"/>
          </a:p>
        </p:txBody>
      </p:sp>
    </p:spTree>
    <p:extLst>
      <p:ext uri="{BB962C8B-B14F-4D97-AF65-F5344CB8AC3E}">
        <p14:creationId xmlns:p14="http://schemas.microsoft.com/office/powerpoint/2010/main" val="1296818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532414-B64E-4784-81A6-FAA2C8920397}" type="datetimeFigureOut">
              <a:rPr lang="en-US" smtClean="0"/>
              <a:t>5/25/2024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5E3175-B947-4330-934B-BC4E136CCC75}" type="slidenum">
              <a:rPr lang="en-US" smtClean="0"/>
              <a:t>‹#›</a:t>
            </a:fld>
            <a:endParaRPr lang="en-US"/>
          </a:p>
        </p:txBody>
      </p:sp>
    </p:spTree>
    <p:extLst>
      <p:ext uri="{BB962C8B-B14F-4D97-AF65-F5344CB8AC3E}">
        <p14:creationId xmlns:p14="http://schemas.microsoft.com/office/powerpoint/2010/main" val="3572947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endParaRPr lang="en-US" dirty="0"/>
          </a:p>
        </p:txBody>
      </p:sp>
      <p:sp>
        <p:nvSpPr>
          <p:cNvPr id="3" name="Content Placeholder 2"/>
          <p:cNvSpPr>
            <a:spLocks noGrp="1"/>
          </p:cNvSpPr>
          <p:nvPr>
            <p:ph idx="1"/>
          </p:nvPr>
        </p:nvSpPr>
        <p:spPr>
          <a:xfrm>
            <a:off x="12867534" y="6161587"/>
            <a:ext cx="15322808" cy="30411646"/>
          </a:xfrm>
        </p:spPr>
        <p:txBody>
          <a:bodyPr/>
          <a:lstStyle>
            <a:lvl1pPr>
              <a:defRPr sz="10592"/>
            </a:lvl1pPr>
            <a:lvl2pPr>
              <a:defRPr sz="9268"/>
            </a:lvl2pPr>
            <a:lvl3pPr>
              <a:defRPr sz="7944"/>
            </a:lvl3pPr>
            <a:lvl4pPr>
              <a:defRPr sz="6620"/>
            </a:lvl4pPr>
            <a:lvl5pPr>
              <a:defRPr sz="6620"/>
            </a:lvl5pPr>
            <a:lvl6pPr>
              <a:defRPr sz="6620"/>
            </a:lvl6pPr>
            <a:lvl7pPr>
              <a:defRPr sz="6620"/>
            </a:lvl7pPr>
            <a:lvl8pPr>
              <a:defRPr sz="6620"/>
            </a:lvl8pPr>
            <a:lvl9pPr>
              <a:defRPr sz="66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B4532414-B64E-4784-81A6-FAA2C8920397}" type="datetimeFigureOut">
              <a:rPr lang="en-US" smtClean="0"/>
              <a:t>5/25/2024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5E3175-B947-4330-934B-BC4E136CCC75}" type="slidenum">
              <a:rPr lang="en-US" smtClean="0"/>
              <a:t>‹#›</a:t>
            </a:fld>
            <a:endParaRPr lang="en-US"/>
          </a:p>
        </p:txBody>
      </p:sp>
    </p:spTree>
    <p:extLst>
      <p:ext uri="{BB962C8B-B14F-4D97-AF65-F5344CB8AC3E}">
        <p14:creationId xmlns:p14="http://schemas.microsoft.com/office/powerpoint/2010/main" val="2157736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67534" y="6161587"/>
            <a:ext cx="15322808" cy="30411646"/>
          </a:xfrm>
        </p:spPr>
        <p:txBody>
          <a:bodyPr anchor="t"/>
          <a:lstStyle>
            <a:lvl1pPr marL="0" indent="0">
              <a:buNone/>
              <a:defRPr sz="10592"/>
            </a:lvl1pPr>
            <a:lvl2pPr marL="1513378" indent="0">
              <a:buNone/>
              <a:defRPr sz="9268"/>
            </a:lvl2pPr>
            <a:lvl3pPr marL="3026755" indent="0">
              <a:buNone/>
              <a:defRPr sz="7944"/>
            </a:lvl3pPr>
            <a:lvl4pPr marL="4540133" indent="0">
              <a:buNone/>
              <a:defRPr sz="6620"/>
            </a:lvl4pPr>
            <a:lvl5pPr marL="6053511" indent="0">
              <a:buNone/>
              <a:defRPr sz="6620"/>
            </a:lvl5pPr>
            <a:lvl6pPr marL="7566889" indent="0">
              <a:buNone/>
              <a:defRPr sz="6620"/>
            </a:lvl6pPr>
            <a:lvl7pPr marL="9080266" indent="0">
              <a:buNone/>
              <a:defRPr sz="6620"/>
            </a:lvl7pPr>
            <a:lvl8pPr marL="10593644" indent="0">
              <a:buNone/>
              <a:defRPr sz="6620"/>
            </a:lvl8pPr>
            <a:lvl9pPr marL="12107022" indent="0">
              <a:buNone/>
              <a:defRPr sz="6620"/>
            </a:lvl9pPr>
          </a:lstStyle>
          <a:p>
            <a:r>
              <a:rPr lang="en-US"/>
              <a:t>Click icon to add picture</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B4532414-B64E-4784-81A6-FAA2C8920397}" type="datetimeFigureOut">
              <a:rPr lang="en-US" smtClean="0"/>
              <a:t>5/25/2024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5E3175-B947-4330-934B-BC4E136CCC75}" type="slidenum">
              <a:rPr lang="en-US" smtClean="0"/>
              <a:t>‹#›</a:t>
            </a:fld>
            <a:endParaRPr lang="en-US"/>
          </a:p>
        </p:txBody>
      </p:sp>
    </p:spTree>
    <p:extLst>
      <p:ext uri="{BB962C8B-B14F-4D97-AF65-F5344CB8AC3E}">
        <p14:creationId xmlns:p14="http://schemas.microsoft.com/office/powerpoint/2010/main" val="1907134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0875" y="2278406"/>
            <a:ext cx="26105525" cy="82715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0875" y="11391985"/>
            <a:ext cx="26105525" cy="271525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0875" y="39663928"/>
            <a:ext cx="6810137" cy="2278397"/>
          </a:xfrm>
          <a:prstGeom prst="rect">
            <a:avLst/>
          </a:prstGeom>
        </p:spPr>
        <p:txBody>
          <a:bodyPr vert="horz" lIns="91440" tIns="45720" rIns="91440" bIns="45720" rtlCol="0" anchor="ctr"/>
          <a:lstStyle>
            <a:lvl1pPr algn="l">
              <a:defRPr sz="3972">
                <a:solidFill>
                  <a:schemeClr val="tx1">
                    <a:tint val="75000"/>
                  </a:schemeClr>
                </a:solidFill>
              </a:defRPr>
            </a:lvl1pPr>
          </a:lstStyle>
          <a:p>
            <a:fld id="{B4532414-B64E-4784-81A6-FAA2C8920397}" type="datetimeFigureOut">
              <a:rPr lang="en-US" smtClean="0"/>
              <a:t>5/25/2024</a:t>
            </a:fld>
            <a:endParaRPr lang="en-US"/>
          </a:p>
        </p:txBody>
      </p:sp>
      <p:sp>
        <p:nvSpPr>
          <p:cNvPr id="5" name="Footer Placeholder 4"/>
          <p:cNvSpPr>
            <a:spLocks noGrp="1"/>
          </p:cNvSpPr>
          <p:nvPr>
            <p:ph type="ftr" sz="quarter" idx="3"/>
          </p:nvPr>
        </p:nvSpPr>
        <p:spPr>
          <a:xfrm>
            <a:off x="10026035" y="39663928"/>
            <a:ext cx="10215205" cy="2278397"/>
          </a:xfrm>
          <a:prstGeom prst="rect">
            <a:avLst/>
          </a:prstGeom>
        </p:spPr>
        <p:txBody>
          <a:bodyPr vert="horz" lIns="91440" tIns="45720" rIns="91440" bIns="45720" rtlCol="0" anchor="ctr"/>
          <a:lstStyle>
            <a:lvl1pPr algn="ctr">
              <a:defRPr sz="397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76263" y="39663928"/>
            <a:ext cx="6810137" cy="2278397"/>
          </a:xfrm>
          <a:prstGeom prst="rect">
            <a:avLst/>
          </a:prstGeom>
        </p:spPr>
        <p:txBody>
          <a:bodyPr vert="horz" lIns="91440" tIns="45720" rIns="91440" bIns="45720" rtlCol="0" anchor="ctr"/>
          <a:lstStyle>
            <a:lvl1pPr algn="r">
              <a:defRPr sz="3972">
                <a:solidFill>
                  <a:schemeClr val="tx1">
                    <a:tint val="75000"/>
                  </a:schemeClr>
                </a:solidFill>
              </a:defRPr>
            </a:lvl1pPr>
          </a:lstStyle>
          <a:p>
            <a:fld id="{CF5E3175-B947-4330-934B-BC4E136CCC75}" type="slidenum">
              <a:rPr lang="en-US" smtClean="0"/>
              <a:t>‹#›</a:t>
            </a:fld>
            <a:endParaRPr lang="en-US"/>
          </a:p>
        </p:txBody>
      </p:sp>
    </p:spTree>
    <p:extLst>
      <p:ext uri="{BB962C8B-B14F-4D97-AF65-F5344CB8AC3E}">
        <p14:creationId xmlns:p14="http://schemas.microsoft.com/office/powerpoint/2010/main" val="14548474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p:titleStyle>
    <p:bodyStyle>
      <a:lvl1pPr marL="756689" indent="-756689" algn="l" defTabSz="3026755" rtl="0" eaLnBrk="1" latinLnBrk="0" hangingPunct="1">
        <a:lnSpc>
          <a:spcPct val="90000"/>
        </a:lnSpc>
        <a:spcBef>
          <a:spcPts val="3310"/>
        </a:spcBef>
        <a:buFont typeface="Arial" panose="020B0604020202020204" pitchFamily="34" charset="0"/>
        <a:buChar char="•"/>
        <a:defRPr sz="9268" kern="1200">
          <a:solidFill>
            <a:schemeClr val="tx1"/>
          </a:solidFill>
          <a:latin typeface="+mn-lt"/>
          <a:ea typeface="+mn-ea"/>
          <a:cs typeface="+mn-cs"/>
        </a:defRPr>
      </a:lvl1pPr>
      <a:lvl2pPr marL="2270067" indent="-756689" algn="l" defTabSz="3026755" rtl="0" eaLnBrk="1" latinLnBrk="0" hangingPunct="1">
        <a:lnSpc>
          <a:spcPct val="90000"/>
        </a:lnSpc>
        <a:spcBef>
          <a:spcPts val="1655"/>
        </a:spcBef>
        <a:buFont typeface="Arial" panose="020B0604020202020204" pitchFamily="34" charset="0"/>
        <a:buChar char="•"/>
        <a:defRPr sz="7944" kern="1200">
          <a:solidFill>
            <a:schemeClr val="tx1"/>
          </a:solidFill>
          <a:latin typeface="+mn-lt"/>
          <a:ea typeface="+mn-ea"/>
          <a:cs typeface="+mn-cs"/>
        </a:defRPr>
      </a:lvl2pPr>
      <a:lvl3pPr marL="3783444" indent="-756689" algn="l" defTabSz="3026755" rtl="0" eaLnBrk="1" latinLnBrk="0" hangingPunct="1">
        <a:lnSpc>
          <a:spcPct val="90000"/>
        </a:lnSpc>
        <a:spcBef>
          <a:spcPts val="1655"/>
        </a:spcBef>
        <a:buFont typeface="Arial" panose="020B0604020202020204" pitchFamily="34" charset="0"/>
        <a:buChar char="•"/>
        <a:defRPr sz="6620" kern="1200">
          <a:solidFill>
            <a:schemeClr val="tx1"/>
          </a:solidFill>
          <a:latin typeface="+mn-lt"/>
          <a:ea typeface="+mn-ea"/>
          <a:cs typeface="+mn-cs"/>
        </a:defRPr>
      </a:lvl3pPr>
      <a:lvl4pPr marL="5296822"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4pPr>
      <a:lvl5pPr marL="6810200"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5pPr>
      <a:lvl6pPr marL="8323577"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6pPr>
      <a:lvl7pPr marL="9836955"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7pPr>
      <a:lvl8pPr marL="11350333"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8pPr>
      <a:lvl9pPr marL="12863711"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9pPr>
    </p:bodyStyle>
    <p:otherStyle>
      <a:defPPr>
        <a:defRPr lang="en-US"/>
      </a:defPPr>
      <a:lvl1pPr marL="0" algn="l" defTabSz="3026755" rtl="0" eaLnBrk="1" latinLnBrk="0" hangingPunct="1">
        <a:defRPr sz="5958" kern="1200">
          <a:solidFill>
            <a:schemeClr val="tx1"/>
          </a:solidFill>
          <a:latin typeface="+mn-lt"/>
          <a:ea typeface="+mn-ea"/>
          <a:cs typeface="+mn-cs"/>
        </a:defRPr>
      </a:lvl1pPr>
      <a:lvl2pPr marL="1513378" algn="l" defTabSz="3026755" rtl="0" eaLnBrk="1" latinLnBrk="0" hangingPunct="1">
        <a:defRPr sz="5958" kern="1200">
          <a:solidFill>
            <a:schemeClr val="tx1"/>
          </a:solidFill>
          <a:latin typeface="+mn-lt"/>
          <a:ea typeface="+mn-ea"/>
          <a:cs typeface="+mn-cs"/>
        </a:defRPr>
      </a:lvl2pPr>
      <a:lvl3pPr marL="3026755" algn="l" defTabSz="3026755" rtl="0" eaLnBrk="1" latinLnBrk="0" hangingPunct="1">
        <a:defRPr sz="5958" kern="1200">
          <a:solidFill>
            <a:schemeClr val="tx1"/>
          </a:solidFill>
          <a:latin typeface="+mn-lt"/>
          <a:ea typeface="+mn-ea"/>
          <a:cs typeface="+mn-cs"/>
        </a:defRPr>
      </a:lvl3pPr>
      <a:lvl4pPr marL="4540133" algn="l" defTabSz="3026755" rtl="0" eaLnBrk="1" latinLnBrk="0" hangingPunct="1">
        <a:defRPr sz="5958" kern="1200">
          <a:solidFill>
            <a:schemeClr val="tx1"/>
          </a:solidFill>
          <a:latin typeface="+mn-lt"/>
          <a:ea typeface="+mn-ea"/>
          <a:cs typeface="+mn-cs"/>
        </a:defRPr>
      </a:lvl4pPr>
      <a:lvl5pPr marL="6053511" algn="l" defTabSz="3026755" rtl="0" eaLnBrk="1" latinLnBrk="0" hangingPunct="1">
        <a:defRPr sz="5958" kern="1200">
          <a:solidFill>
            <a:schemeClr val="tx1"/>
          </a:solidFill>
          <a:latin typeface="+mn-lt"/>
          <a:ea typeface="+mn-ea"/>
          <a:cs typeface="+mn-cs"/>
        </a:defRPr>
      </a:lvl5pPr>
      <a:lvl6pPr marL="7566889" algn="l" defTabSz="3026755" rtl="0" eaLnBrk="1" latinLnBrk="0" hangingPunct="1">
        <a:defRPr sz="5958" kern="1200">
          <a:solidFill>
            <a:schemeClr val="tx1"/>
          </a:solidFill>
          <a:latin typeface="+mn-lt"/>
          <a:ea typeface="+mn-ea"/>
          <a:cs typeface="+mn-cs"/>
        </a:defRPr>
      </a:lvl6pPr>
      <a:lvl7pPr marL="9080266" algn="l" defTabSz="3026755" rtl="0" eaLnBrk="1" latinLnBrk="0" hangingPunct="1">
        <a:defRPr sz="5958" kern="1200">
          <a:solidFill>
            <a:schemeClr val="tx1"/>
          </a:solidFill>
          <a:latin typeface="+mn-lt"/>
          <a:ea typeface="+mn-ea"/>
          <a:cs typeface="+mn-cs"/>
        </a:defRPr>
      </a:lvl7pPr>
      <a:lvl8pPr marL="10593644" algn="l" defTabSz="3026755" rtl="0" eaLnBrk="1" latinLnBrk="0" hangingPunct="1">
        <a:defRPr sz="5958" kern="1200">
          <a:solidFill>
            <a:schemeClr val="tx1"/>
          </a:solidFill>
          <a:latin typeface="+mn-lt"/>
          <a:ea typeface="+mn-ea"/>
          <a:cs typeface="+mn-cs"/>
        </a:defRPr>
      </a:lvl8pPr>
      <a:lvl9pPr marL="12107022" algn="l" defTabSz="3026755" rtl="0" eaLnBrk="1" latinLnBrk="0" hangingPunct="1">
        <a:defRPr sz="59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6267D"/>
        </a:solidFill>
        <a:effectLst/>
      </p:bgPr>
    </p:bg>
    <p:spTree>
      <p:nvGrpSpPr>
        <p:cNvPr id="1" name=""/>
        <p:cNvGrpSpPr/>
        <p:nvPr/>
      </p:nvGrpSpPr>
      <p:grpSpPr>
        <a:xfrm>
          <a:off x="0" y="0"/>
          <a:ext cx="0" cy="0"/>
          <a:chOff x="0" y="0"/>
          <a:chExt cx="0" cy="0"/>
        </a:xfrm>
      </p:grpSpPr>
      <p:pic>
        <p:nvPicPr>
          <p:cNvPr id="1026" name="Picture 2" descr="Nhận diện thương hiệu Logo HaUI">
            <a:extLst>
              <a:ext uri="{FF2B5EF4-FFF2-40B4-BE49-F238E27FC236}">
                <a16:creationId xmlns:a16="http://schemas.microsoft.com/office/drawing/2014/main" id="{214D2485-BD72-82C9-FF44-4C4F5772B7B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035" t="5479" r="17159" b="3182"/>
          <a:stretch/>
        </p:blipFill>
        <p:spPr bwMode="auto">
          <a:xfrm>
            <a:off x="26609040" y="698306"/>
            <a:ext cx="3017519" cy="300383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44E860B-8516-B308-7FB8-FE40540DA31B}"/>
              </a:ext>
            </a:extLst>
          </p:cNvPr>
          <p:cNvSpPr txBox="1"/>
          <p:nvPr/>
        </p:nvSpPr>
        <p:spPr>
          <a:xfrm>
            <a:off x="4471768" y="856302"/>
            <a:ext cx="18962077" cy="1107996"/>
          </a:xfrm>
          <a:prstGeom prst="rect">
            <a:avLst/>
          </a:prstGeom>
          <a:noFill/>
        </p:spPr>
        <p:txBody>
          <a:bodyPr wrap="square" rtlCol="0">
            <a:spAutoFit/>
          </a:bodyPr>
          <a:lstStyle/>
          <a:p>
            <a:pPr algn="ctr"/>
            <a:r>
              <a:rPr lang="en-US" sz="6600" b="1">
                <a:solidFill>
                  <a:schemeClr val="bg1"/>
                </a:solidFill>
                <a:latin typeface="Times New Roman" panose="02020603050405020304" pitchFamily="18" charset="0"/>
                <a:cs typeface="Times New Roman" panose="02020603050405020304" pitchFamily="18" charset="0"/>
              </a:rPr>
              <a:t>TRƯỜNG ĐẠI HỌC CÔNG NGHIỆP HÀ NỘI</a:t>
            </a:r>
          </a:p>
        </p:txBody>
      </p:sp>
      <p:sp>
        <p:nvSpPr>
          <p:cNvPr id="5" name="TextBox 4">
            <a:extLst>
              <a:ext uri="{FF2B5EF4-FFF2-40B4-BE49-F238E27FC236}">
                <a16:creationId xmlns:a16="http://schemas.microsoft.com/office/drawing/2014/main" id="{0B683539-72DF-744B-B35C-85C399CFE891}"/>
              </a:ext>
            </a:extLst>
          </p:cNvPr>
          <p:cNvSpPr txBox="1"/>
          <p:nvPr/>
        </p:nvSpPr>
        <p:spPr>
          <a:xfrm>
            <a:off x="6500446" y="2205886"/>
            <a:ext cx="14904720" cy="923330"/>
          </a:xfrm>
          <a:prstGeom prst="rect">
            <a:avLst/>
          </a:prstGeom>
          <a:noFill/>
        </p:spPr>
        <p:txBody>
          <a:bodyPr wrap="square" rtlCol="0">
            <a:spAutoFit/>
          </a:bodyPr>
          <a:lstStyle/>
          <a:p>
            <a:pPr algn="ctr"/>
            <a:r>
              <a:rPr lang="en-US" sz="5400">
                <a:solidFill>
                  <a:schemeClr val="bg1"/>
                </a:solidFill>
                <a:latin typeface="Times New Roman" panose="02020603050405020304" pitchFamily="18" charset="0"/>
                <a:cs typeface="Times New Roman" panose="02020603050405020304" pitchFamily="18" charset="0"/>
              </a:rPr>
              <a:t>NGÀNH CÔNG NGHỆ THÔNG TIN</a:t>
            </a:r>
          </a:p>
        </p:txBody>
      </p:sp>
      <p:sp>
        <p:nvSpPr>
          <p:cNvPr id="6" name="TextBox 5">
            <a:extLst>
              <a:ext uri="{FF2B5EF4-FFF2-40B4-BE49-F238E27FC236}">
                <a16:creationId xmlns:a16="http://schemas.microsoft.com/office/drawing/2014/main" id="{99D844F9-DFD9-C153-EC51-F43743932558}"/>
              </a:ext>
            </a:extLst>
          </p:cNvPr>
          <p:cNvSpPr txBox="1"/>
          <p:nvPr/>
        </p:nvSpPr>
        <p:spPr>
          <a:xfrm>
            <a:off x="1821767" y="3612392"/>
            <a:ext cx="24262080" cy="2696444"/>
          </a:xfrm>
          <a:prstGeom prst="rect">
            <a:avLst/>
          </a:prstGeom>
          <a:noFill/>
        </p:spPr>
        <p:txBody>
          <a:bodyPr wrap="square" rtlCol="0">
            <a:spAutoFit/>
          </a:bodyPr>
          <a:lstStyle/>
          <a:p>
            <a:pPr algn="ctr">
              <a:lnSpc>
                <a:spcPct val="150000"/>
              </a:lnSpc>
            </a:pPr>
            <a:r>
              <a:rPr lang="en-US" sz="6000" b="1">
                <a:solidFill>
                  <a:schemeClr val="bg1"/>
                </a:solidFill>
                <a:latin typeface="Times New Roman" panose="02020603050405020304" pitchFamily="18" charset="0"/>
                <a:cs typeface="Times New Roman" panose="02020603050405020304" pitchFamily="18" charset="0"/>
              </a:rPr>
              <a:t>XÂY DỰNG WEBSITE ĐẶT VÉ XEM PHIM TRỰC TUYẾN CHO CỤM RẠP CHIẾU PHIM THO CINEMA</a:t>
            </a:r>
          </a:p>
        </p:txBody>
      </p:sp>
      <p:sp>
        <p:nvSpPr>
          <p:cNvPr id="7" name="TextBox 6">
            <a:extLst>
              <a:ext uri="{FF2B5EF4-FFF2-40B4-BE49-F238E27FC236}">
                <a16:creationId xmlns:a16="http://schemas.microsoft.com/office/drawing/2014/main" id="{DD4004EA-BED9-C41A-3EE7-03E6491C3EF9}"/>
              </a:ext>
            </a:extLst>
          </p:cNvPr>
          <p:cNvSpPr txBox="1"/>
          <p:nvPr/>
        </p:nvSpPr>
        <p:spPr>
          <a:xfrm>
            <a:off x="3757247" y="6792012"/>
            <a:ext cx="20391120" cy="769441"/>
          </a:xfrm>
          <a:prstGeom prst="rect">
            <a:avLst/>
          </a:prstGeom>
          <a:noFill/>
        </p:spPr>
        <p:txBody>
          <a:bodyPr wrap="square" rtlCol="0">
            <a:spAutoFit/>
          </a:bodyPr>
          <a:lstStyle/>
          <a:p>
            <a:pPr algn="ctr"/>
            <a:r>
              <a:rPr lang="en-US" sz="4400">
                <a:solidFill>
                  <a:srgbClr val="FFCC06"/>
                </a:solidFill>
                <a:latin typeface="Times New Roman" panose="02020603050405020304" pitchFamily="18" charset="0"/>
                <a:cs typeface="Times New Roman" panose="02020603050405020304" pitchFamily="18" charset="0"/>
              </a:rPr>
              <a:t>Sinh viên: Nguyễn Văn Thọ* 			GVHD: TS.Lê Thị Anh</a:t>
            </a:r>
          </a:p>
        </p:txBody>
      </p:sp>
      <p:sp>
        <p:nvSpPr>
          <p:cNvPr id="8" name="Rectangle: Rounded Corners 7">
            <a:extLst>
              <a:ext uri="{FF2B5EF4-FFF2-40B4-BE49-F238E27FC236}">
                <a16:creationId xmlns:a16="http://schemas.microsoft.com/office/drawing/2014/main" id="{3D97628F-49A3-93F7-FC1C-6017295F0510}"/>
              </a:ext>
            </a:extLst>
          </p:cNvPr>
          <p:cNvSpPr/>
          <p:nvPr/>
        </p:nvSpPr>
        <p:spPr>
          <a:xfrm>
            <a:off x="670558" y="8493758"/>
            <a:ext cx="14217749" cy="8457811"/>
          </a:xfrm>
          <a:prstGeom prst="roundRect">
            <a:avLst>
              <a:gd name="adj" fmla="val 152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F591313-EAF4-3965-B3BA-FD61982C7338}"/>
              </a:ext>
            </a:extLst>
          </p:cNvPr>
          <p:cNvSpPr txBox="1"/>
          <p:nvPr/>
        </p:nvSpPr>
        <p:spPr>
          <a:xfrm>
            <a:off x="878644" y="8493758"/>
            <a:ext cx="13675555" cy="7368364"/>
          </a:xfrm>
          <a:prstGeom prst="rect">
            <a:avLst/>
          </a:prstGeom>
          <a:noFill/>
        </p:spPr>
        <p:txBody>
          <a:bodyPr wrap="square" rtlCol="0">
            <a:spAutoFit/>
          </a:bodyPr>
          <a:lstStyle/>
          <a:p>
            <a:pPr>
              <a:lnSpc>
                <a:spcPct val="150000"/>
              </a:lnSpc>
            </a:pPr>
            <a:r>
              <a:rPr lang="en-US" sz="4000" b="1">
                <a:latin typeface="Times New Roman" panose="02020603050405020304" pitchFamily="18" charset="0"/>
                <a:cs typeface="Times New Roman" panose="02020603050405020304" pitchFamily="18" charset="0"/>
              </a:rPr>
              <a:t>Lý do chọn đề tài:</a:t>
            </a:r>
          </a:p>
          <a:p>
            <a:pPr algn="just">
              <a:lnSpc>
                <a:spcPct val="150000"/>
              </a:lnSpc>
            </a:pPr>
            <a:r>
              <a:rPr lang="vi-VN" sz="4000">
                <a:latin typeface="Times New Roman" panose="02020603050405020304" pitchFamily="18" charset="0"/>
                <a:cs typeface="Times New Roman" panose="02020603050405020304" pitchFamily="18" charset="0"/>
              </a:rPr>
              <a:t>Trước đây để có thể đi xem phim khách hàng cần phải ra tận rạp chiếu phim mới có thể mua được vé. Bên cạnh đó việc quản lý vé theo phương thức thủ công làm cho khách hàng mất rất nhiều thời gian, phải xếp hàng chờ đợi</a:t>
            </a:r>
            <a:r>
              <a:rPr lang="en-US" sz="4000">
                <a:latin typeface="Times New Roman" panose="02020603050405020304" pitchFamily="18" charset="0"/>
                <a:cs typeface="Times New Roman" panose="02020603050405020304" pitchFamily="18" charset="0"/>
              </a:rPr>
              <a:t> hay</a:t>
            </a:r>
            <a:r>
              <a:rPr lang="vi-VN" sz="4000">
                <a:latin typeface="Times New Roman" panose="02020603050405020304" pitchFamily="18" charset="0"/>
                <a:cs typeface="Times New Roman" panose="02020603050405020304" pitchFamily="18" charset="0"/>
              </a:rPr>
              <a:t> vào những ngày lễ cũng có thể không mua được vé theo yêu cầu. Để giải quyết các vấn đề đó thì website đặt vé xem phim trực tuyến có rất nhiều ứng dụng trong ngành giải trí cũng như trong lĩnh vực kinh doanh của ngành này</a:t>
            </a:r>
            <a:r>
              <a:rPr lang="en-US" sz="4000">
                <a:latin typeface="Times New Roman" panose="02020603050405020304" pitchFamily="18" charset="0"/>
                <a:cs typeface="Times New Roman" panose="02020603050405020304" pitchFamily="18" charset="0"/>
              </a:rPr>
              <a:t>.</a:t>
            </a:r>
          </a:p>
        </p:txBody>
      </p:sp>
      <p:sp>
        <p:nvSpPr>
          <p:cNvPr id="10" name="Rectangle: Rounded Corners 9">
            <a:extLst>
              <a:ext uri="{FF2B5EF4-FFF2-40B4-BE49-F238E27FC236}">
                <a16:creationId xmlns:a16="http://schemas.microsoft.com/office/drawing/2014/main" id="{057E133D-E60B-D8D1-8467-37E69046E024}"/>
              </a:ext>
            </a:extLst>
          </p:cNvPr>
          <p:cNvSpPr/>
          <p:nvPr/>
        </p:nvSpPr>
        <p:spPr>
          <a:xfrm>
            <a:off x="15378967" y="8493758"/>
            <a:ext cx="14217749" cy="8457811"/>
          </a:xfrm>
          <a:prstGeom prst="roundRect">
            <a:avLst>
              <a:gd name="adj" fmla="val 152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CEFAA31E-2D5F-8B30-6DD2-99CBBA9ACA8F}"/>
              </a:ext>
            </a:extLst>
          </p:cNvPr>
          <p:cNvSpPr txBox="1"/>
          <p:nvPr/>
        </p:nvSpPr>
        <p:spPr>
          <a:xfrm>
            <a:off x="15685477" y="8493758"/>
            <a:ext cx="13703154" cy="8291693"/>
          </a:xfrm>
          <a:prstGeom prst="rect">
            <a:avLst/>
          </a:prstGeom>
          <a:noFill/>
        </p:spPr>
        <p:txBody>
          <a:bodyPr wrap="square" rtlCol="0">
            <a:spAutoFit/>
          </a:bodyPr>
          <a:lstStyle/>
          <a:p>
            <a:pPr>
              <a:lnSpc>
                <a:spcPct val="150000"/>
              </a:lnSpc>
            </a:pPr>
            <a:r>
              <a:rPr lang="en-US" sz="4000" b="1">
                <a:latin typeface="Times New Roman" panose="02020603050405020304" pitchFamily="18" charset="0"/>
                <a:cs typeface="Times New Roman" panose="02020603050405020304" pitchFamily="18" charset="0"/>
              </a:rPr>
              <a:t>Mục tiêu:</a:t>
            </a:r>
          </a:p>
          <a:p>
            <a:pPr algn="just">
              <a:lnSpc>
                <a:spcPct val="150000"/>
              </a:lnSpc>
            </a:pPr>
            <a:r>
              <a:rPr lang="vi-VN" sz="4000">
                <a:latin typeface="Times New Roman" panose="02020603050405020304" pitchFamily="18" charset="0"/>
                <a:cs typeface="Times New Roman" panose="02020603050405020304" pitchFamily="18" charset="0"/>
              </a:rPr>
              <a:t>Phát triển một hệ thống đặt vé xem phim trực tuyến hoàn chỉnh và hiệu quả: Mục tiêu chính của dự án là xây dựng một trang web cho phép người dùng có thể dễ dàng truy cập, tìm kiếm và đặt vé xem phim một cách thuận tiện và nhanh chóng ở bất kì nơi đâu và lựa chọn cho mình những bộ phim yêu thích với suất chiếu thích hợp</a:t>
            </a:r>
            <a:r>
              <a:rPr lang="en-US" sz="4000">
                <a:latin typeface="Times New Roman" panose="02020603050405020304" pitchFamily="18" charset="0"/>
                <a:cs typeface="Times New Roman" panose="02020603050405020304" pitchFamily="18" charset="0"/>
              </a:rPr>
              <a:t>; tối ưu hóa trải nghiệm người dùng; tối ưu hóa quy trình quản lý và bán vé cho các rạp phim; kiểm soát an toàn thông tin; nâng cao hiệu suất và tính linh hoạt.</a:t>
            </a:r>
          </a:p>
        </p:txBody>
      </p:sp>
      <p:sp>
        <p:nvSpPr>
          <p:cNvPr id="12" name="Rectangle: Rounded Corners 11">
            <a:extLst>
              <a:ext uri="{FF2B5EF4-FFF2-40B4-BE49-F238E27FC236}">
                <a16:creationId xmlns:a16="http://schemas.microsoft.com/office/drawing/2014/main" id="{7F60CE36-9FCF-6AA0-D4F9-7FCDF698BF94}"/>
              </a:ext>
            </a:extLst>
          </p:cNvPr>
          <p:cNvSpPr/>
          <p:nvPr/>
        </p:nvSpPr>
        <p:spPr>
          <a:xfrm>
            <a:off x="670558" y="17505682"/>
            <a:ext cx="14217749" cy="9215022"/>
          </a:xfrm>
          <a:prstGeom prst="roundRect">
            <a:avLst>
              <a:gd name="adj" fmla="val 152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94B12159-2082-AF14-C502-1157E0B7EE99}"/>
              </a:ext>
            </a:extLst>
          </p:cNvPr>
          <p:cNvSpPr txBox="1"/>
          <p:nvPr/>
        </p:nvSpPr>
        <p:spPr>
          <a:xfrm>
            <a:off x="878645" y="17505682"/>
            <a:ext cx="8476370" cy="9215023"/>
          </a:xfrm>
          <a:prstGeom prst="rect">
            <a:avLst/>
          </a:prstGeom>
          <a:noFill/>
        </p:spPr>
        <p:txBody>
          <a:bodyPr wrap="square" rtlCol="0">
            <a:spAutoFit/>
          </a:bodyPr>
          <a:lstStyle/>
          <a:p>
            <a:pPr>
              <a:lnSpc>
                <a:spcPct val="150000"/>
              </a:lnSpc>
            </a:pPr>
            <a:r>
              <a:rPr lang="en-US" sz="4000" b="1">
                <a:latin typeface="Times New Roman" panose="02020603050405020304" pitchFamily="18" charset="0"/>
                <a:cs typeface="Times New Roman" panose="02020603050405020304" pitchFamily="18" charset="0"/>
              </a:rPr>
              <a:t>Công nghệ sử dụng trong dự án:</a:t>
            </a:r>
          </a:p>
          <a:p>
            <a:pPr>
              <a:lnSpc>
                <a:spcPct val="150000"/>
              </a:lnSpc>
            </a:pPr>
            <a:r>
              <a:rPr lang="en-US" sz="4000" b="1">
                <a:latin typeface="Times New Roman" panose="02020603050405020304" pitchFamily="18" charset="0"/>
                <a:cs typeface="Times New Roman" panose="02020603050405020304" pitchFamily="18" charset="0"/>
              </a:rPr>
              <a:t>ASP.NET Core – Reactjs – SQL Server</a:t>
            </a:r>
          </a:p>
          <a:p>
            <a:pPr>
              <a:lnSpc>
                <a:spcPct val="150000"/>
              </a:lnSpc>
            </a:pPr>
            <a:r>
              <a:rPr lang="en-US" sz="4000" b="1">
                <a:latin typeface="Times New Roman" panose="02020603050405020304" pitchFamily="18" charset="0"/>
                <a:cs typeface="Times New Roman" panose="02020603050405020304" pitchFamily="18" charset="0"/>
              </a:rPr>
              <a:t>Mô hình Client Server:</a:t>
            </a:r>
          </a:p>
          <a:p>
            <a:pPr algn="just">
              <a:lnSpc>
                <a:spcPct val="150000"/>
              </a:lnSpc>
            </a:pPr>
            <a:r>
              <a:rPr lang="vi-VN" sz="4000">
                <a:latin typeface="Times New Roman" panose="02020603050405020304" pitchFamily="18" charset="0"/>
                <a:cs typeface="Times New Roman" panose="02020603050405020304" pitchFamily="18" charset="0"/>
              </a:rPr>
              <a:t>Mô hình Client Server là mô hình mạng máy tính trong đó các máy tính con được đóng vai trò như một máy khách, chúng làm nhiệm vụ gửi yêu cầu đến các máy chủ. Để máy chủ xử lý yêu cầu và trả kết quả về cho máy khách đó.</a:t>
            </a:r>
            <a:endParaRPr lang="en-US" sz="4000">
              <a:latin typeface="Times New Roman" panose="02020603050405020304" pitchFamily="18" charset="0"/>
              <a:cs typeface="Times New Roman" panose="02020603050405020304" pitchFamily="18" charset="0"/>
            </a:endParaRPr>
          </a:p>
        </p:txBody>
      </p:sp>
      <p:pic>
        <p:nvPicPr>
          <p:cNvPr id="1030" name="Picture 6">
            <a:extLst>
              <a:ext uri="{FF2B5EF4-FFF2-40B4-BE49-F238E27FC236}">
                <a16:creationId xmlns:a16="http://schemas.microsoft.com/office/drawing/2014/main" id="{B8DC2599-380A-9758-4B43-845AD946E0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63102" y="21055103"/>
            <a:ext cx="4865076" cy="5494986"/>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Rounded Corners 15">
            <a:extLst>
              <a:ext uri="{FF2B5EF4-FFF2-40B4-BE49-F238E27FC236}">
                <a16:creationId xmlns:a16="http://schemas.microsoft.com/office/drawing/2014/main" id="{BAC6D117-267E-262A-DCF6-FABCEED8B8B3}"/>
              </a:ext>
            </a:extLst>
          </p:cNvPr>
          <p:cNvSpPr/>
          <p:nvPr/>
        </p:nvSpPr>
        <p:spPr>
          <a:xfrm>
            <a:off x="15428179" y="17505682"/>
            <a:ext cx="14217749" cy="22590758"/>
          </a:xfrm>
          <a:prstGeom prst="roundRect">
            <a:avLst>
              <a:gd name="adj" fmla="val 152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5BE545F-FAFC-EFB4-FAC3-F3C0095B68EB}"/>
              </a:ext>
            </a:extLst>
          </p:cNvPr>
          <p:cNvSpPr txBox="1"/>
          <p:nvPr/>
        </p:nvSpPr>
        <p:spPr>
          <a:xfrm>
            <a:off x="15685477" y="17696152"/>
            <a:ext cx="12832080" cy="707886"/>
          </a:xfrm>
          <a:prstGeom prst="rect">
            <a:avLst/>
          </a:prstGeom>
          <a:noFill/>
        </p:spPr>
        <p:txBody>
          <a:bodyPr wrap="square" rtlCol="0">
            <a:spAutoFit/>
          </a:bodyPr>
          <a:lstStyle/>
          <a:p>
            <a:r>
              <a:rPr lang="en-US" sz="4000" b="1">
                <a:latin typeface="Times New Roman" panose="02020603050405020304" pitchFamily="18" charset="0"/>
                <a:cs typeface="Times New Roman" panose="02020603050405020304" pitchFamily="18" charset="0"/>
              </a:rPr>
              <a:t>Kết quả đạt được:</a:t>
            </a:r>
          </a:p>
        </p:txBody>
      </p:sp>
      <p:pic>
        <p:nvPicPr>
          <p:cNvPr id="20" name="Picture 19">
            <a:extLst>
              <a:ext uri="{FF2B5EF4-FFF2-40B4-BE49-F238E27FC236}">
                <a16:creationId xmlns:a16="http://schemas.microsoft.com/office/drawing/2014/main" id="{D0530530-42F0-7C6C-9D5D-94D946574163}"/>
              </a:ext>
            </a:extLst>
          </p:cNvPr>
          <p:cNvPicPr>
            <a:picLocks noChangeAspect="1"/>
          </p:cNvPicPr>
          <p:nvPr/>
        </p:nvPicPr>
        <p:blipFill>
          <a:blip r:embed="rId4"/>
          <a:stretch>
            <a:fillRect/>
          </a:stretch>
        </p:blipFill>
        <p:spPr>
          <a:xfrm>
            <a:off x="15685477" y="22318149"/>
            <a:ext cx="13703153" cy="6460052"/>
          </a:xfrm>
          <a:prstGeom prst="rect">
            <a:avLst/>
          </a:prstGeom>
        </p:spPr>
      </p:pic>
      <p:sp>
        <p:nvSpPr>
          <p:cNvPr id="21" name="TextBox 20">
            <a:extLst>
              <a:ext uri="{FF2B5EF4-FFF2-40B4-BE49-F238E27FC236}">
                <a16:creationId xmlns:a16="http://schemas.microsoft.com/office/drawing/2014/main" id="{7A513317-12BB-B85D-7F84-45C6012281B7}"/>
              </a:ext>
            </a:extLst>
          </p:cNvPr>
          <p:cNvSpPr txBox="1"/>
          <p:nvPr/>
        </p:nvSpPr>
        <p:spPr>
          <a:xfrm>
            <a:off x="15685477" y="18436226"/>
            <a:ext cx="13703153" cy="3675045"/>
          </a:xfrm>
          <a:prstGeom prst="rect">
            <a:avLst/>
          </a:prstGeom>
          <a:noFill/>
        </p:spPr>
        <p:txBody>
          <a:bodyPr wrap="square" rtlCol="0">
            <a:spAutoFit/>
          </a:bodyPr>
          <a:lstStyle/>
          <a:p>
            <a:pPr algn="just">
              <a:lnSpc>
                <a:spcPct val="150000"/>
              </a:lnSpc>
            </a:pPr>
            <a:r>
              <a:rPr lang="en-US" sz="4000">
                <a:latin typeface="Times New Roman" panose="02020603050405020304" pitchFamily="18" charset="0"/>
                <a:cs typeface="Times New Roman" panose="02020603050405020304" pitchFamily="18" charset="0"/>
              </a:rPr>
              <a:t>Cho phép người dung có thể đặt vé và thanh toán online, xem thông tin chi tiết phim, xem thông tin rạp; Quản trị viên có thể quản lý rạp, phòng chiếu, suất chiếu, tài khoản, theo dõi doanh số,…</a:t>
            </a:r>
          </a:p>
        </p:txBody>
      </p:sp>
      <p:pic>
        <p:nvPicPr>
          <p:cNvPr id="23" name="Picture 22">
            <a:extLst>
              <a:ext uri="{FF2B5EF4-FFF2-40B4-BE49-F238E27FC236}">
                <a16:creationId xmlns:a16="http://schemas.microsoft.com/office/drawing/2014/main" id="{4759CDCE-18B3-9246-BE58-020CB495EDBC}"/>
              </a:ext>
            </a:extLst>
          </p:cNvPr>
          <p:cNvPicPr>
            <a:picLocks noChangeAspect="1"/>
          </p:cNvPicPr>
          <p:nvPr/>
        </p:nvPicPr>
        <p:blipFill rotWithShape="1">
          <a:blip r:embed="rId5"/>
          <a:srcRect b="4504"/>
          <a:stretch/>
        </p:blipFill>
        <p:spPr>
          <a:xfrm>
            <a:off x="15685477" y="30156906"/>
            <a:ext cx="13703153" cy="7969268"/>
          </a:xfrm>
          <a:prstGeom prst="rect">
            <a:avLst/>
          </a:prstGeom>
        </p:spPr>
      </p:pic>
      <p:sp>
        <p:nvSpPr>
          <p:cNvPr id="24" name="TextBox 23">
            <a:extLst>
              <a:ext uri="{FF2B5EF4-FFF2-40B4-BE49-F238E27FC236}">
                <a16:creationId xmlns:a16="http://schemas.microsoft.com/office/drawing/2014/main" id="{42A8B3BF-194F-EC8A-4930-D4D8EE9CADC9}"/>
              </a:ext>
            </a:extLst>
          </p:cNvPr>
          <p:cNvSpPr txBox="1"/>
          <p:nvPr/>
        </p:nvSpPr>
        <p:spPr>
          <a:xfrm>
            <a:off x="18098721" y="28902902"/>
            <a:ext cx="8778240" cy="646331"/>
          </a:xfrm>
          <a:prstGeom prst="rect">
            <a:avLst/>
          </a:prstGeom>
          <a:noFill/>
        </p:spPr>
        <p:txBody>
          <a:bodyPr wrap="square" rtlCol="0">
            <a:spAutoFit/>
          </a:bodyPr>
          <a:lstStyle/>
          <a:p>
            <a:pPr algn="ctr"/>
            <a:r>
              <a:rPr lang="en-US" sz="3600" i="1">
                <a:latin typeface="Times New Roman" panose="02020603050405020304" pitchFamily="18" charset="0"/>
                <a:cs typeface="Times New Roman" panose="02020603050405020304" pitchFamily="18" charset="0"/>
              </a:rPr>
              <a:t>Màn hình trang chủ</a:t>
            </a:r>
          </a:p>
        </p:txBody>
      </p:sp>
      <p:sp>
        <p:nvSpPr>
          <p:cNvPr id="25" name="TextBox 24">
            <a:extLst>
              <a:ext uri="{FF2B5EF4-FFF2-40B4-BE49-F238E27FC236}">
                <a16:creationId xmlns:a16="http://schemas.microsoft.com/office/drawing/2014/main" id="{E1C06579-9BC2-19E3-A4D7-E4A1280B311A}"/>
              </a:ext>
            </a:extLst>
          </p:cNvPr>
          <p:cNvSpPr txBox="1"/>
          <p:nvPr/>
        </p:nvSpPr>
        <p:spPr>
          <a:xfrm>
            <a:off x="18147933" y="38288355"/>
            <a:ext cx="8778240" cy="646331"/>
          </a:xfrm>
          <a:prstGeom prst="rect">
            <a:avLst/>
          </a:prstGeom>
          <a:noFill/>
        </p:spPr>
        <p:txBody>
          <a:bodyPr wrap="square" rtlCol="0">
            <a:spAutoFit/>
          </a:bodyPr>
          <a:lstStyle/>
          <a:p>
            <a:pPr algn="ctr"/>
            <a:r>
              <a:rPr lang="en-US" sz="3600" i="1">
                <a:latin typeface="Times New Roman" panose="02020603050405020304" pitchFamily="18" charset="0"/>
                <a:cs typeface="Times New Roman" panose="02020603050405020304" pitchFamily="18" charset="0"/>
              </a:rPr>
              <a:t>Màn hình quản trị viên</a:t>
            </a:r>
          </a:p>
        </p:txBody>
      </p:sp>
      <p:sp>
        <p:nvSpPr>
          <p:cNvPr id="26" name="Rectangle: Rounded Corners 25">
            <a:extLst>
              <a:ext uri="{FF2B5EF4-FFF2-40B4-BE49-F238E27FC236}">
                <a16:creationId xmlns:a16="http://schemas.microsoft.com/office/drawing/2014/main" id="{787A6ADA-AD4C-16CE-A8C5-B6BBA3EB2733}"/>
              </a:ext>
            </a:extLst>
          </p:cNvPr>
          <p:cNvSpPr/>
          <p:nvPr/>
        </p:nvSpPr>
        <p:spPr>
          <a:xfrm>
            <a:off x="670558" y="27274816"/>
            <a:ext cx="14217749" cy="12821624"/>
          </a:xfrm>
          <a:prstGeom prst="roundRect">
            <a:avLst>
              <a:gd name="adj" fmla="val 152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ACB39073-F932-520A-F909-D98D6260A415}"/>
              </a:ext>
            </a:extLst>
          </p:cNvPr>
          <p:cNvSpPr txBox="1"/>
          <p:nvPr/>
        </p:nvSpPr>
        <p:spPr>
          <a:xfrm>
            <a:off x="878644" y="27274815"/>
            <a:ext cx="13306279" cy="14188500"/>
          </a:xfrm>
          <a:prstGeom prst="rect">
            <a:avLst/>
          </a:prstGeom>
          <a:noFill/>
        </p:spPr>
        <p:txBody>
          <a:bodyPr wrap="square" rtlCol="0">
            <a:spAutoFit/>
          </a:bodyPr>
          <a:lstStyle/>
          <a:p>
            <a:pPr algn="just">
              <a:lnSpc>
                <a:spcPct val="150000"/>
              </a:lnSpc>
            </a:pPr>
            <a:r>
              <a:rPr lang="en-US" sz="4000" b="1">
                <a:latin typeface="Times New Roman" panose="02020603050405020304" pitchFamily="18" charset="0"/>
                <a:cs typeface="Times New Roman" panose="02020603050405020304" pitchFamily="18" charset="0"/>
              </a:rPr>
              <a:t>Phạm vi:</a:t>
            </a:r>
          </a:p>
          <a:p>
            <a:pPr algn="just">
              <a:lnSpc>
                <a:spcPct val="150000"/>
              </a:lnSpc>
            </a:pPr>
            <a:r>
              <a:rPr lang="vi-VN" sz="4000">
                <a:latin typeface="Times New Roman" panose="02020603050405020304" pitchFamily="18" charset="0"/>
                <a:cs typeface="Times New Roman" panose="02020603050405020304" pitchFamily="18" charset="0"/>
              </a:rPr>
              <a:t>-	Website dành cho khách hàng: Trang web được thiết kế và phát triển để đáp ứng nhu cầu của khách hàng khi họ truy cập vào trang web đặt vé của cụm rạp. Nó sẽ cung cấp thông tin chi tiết về phim, lịch chiếu và các thông tin liên quan.</a:t>
            </a:r>
          </a:p>
          <a:p>
            <a:pPr algn="just">
              <a:lnSpc>
                <a:spcPct val="150000"/>
              </a:lnSpc>
            </a:pPr>
            <a:r>
              <a:rPr lang="vi-VN" sz="4000">
                <a:latin typeface="Times New Roman" panose="02020603050405020304" pitchFamily="18" charset="0"/>
                <a:cs typeface="Times New Roman" panose="02020603050405020304" pitchFamily="18" charset="0"/>
              </a:rPr>
              <a:t>-	Giao diện quản trị: Một phần quản trị sẽ được tạo ra để quản lý và cập nhật nội dung trên trang website. Điều này sẽ cho phép người quản lý của cụm rạp sẽ quản lý, cập nhập thông tin về rạp, phim, lịch chiếu, tin tức, người dùng.</a:t>
            </a:r>
            <a:endParaRPr lang="en-US" sz="4000">
              <a:latin typeface="Times New Roman" panose="02020603050405020304" pitchFamily="18" charset="0"/>
              <a:cs typeface="Times New Roman" panose="02020603050405020304" pitchFamily="18" charset="0"/>
            </a:endParaRPr>
          </a:p>
          <a:p>
            <a:pPr algn="just">
              <a:lnSpc>
                <a:spcPct val="150000"/>
              </a:lnSpc>
            </a:pPr>
            <a:r>
              <a:rPr lang="en-US" sz="4000" b="1">
                <a:latin typeface="Times New Roman" panose="02020603050405020304" pitchFamily="18" charset="0"/>
                <a:cs typeface="Times New Roman" panose="02020603050405020304" pitchFamily="18" charset="0"/>
              </a:rPr>
              <a:t>Tài liệu tham khảo:</a:t>
            </a:r>
          </a:p>
          <a:p>
            <a:pPr algn="just">
              <a:lnSpc>
                <a:spcPct val="150000"/>
              </a:lnSpc>
            </a:pPr>
            <a:r>
              <a:rPr lang="vi-VN" sz="2400" b="1">
                <a:latin typeface="Times New Roman" panose="02020603050405020304" pitchFamily="18" charset="0"/>
                <a:cs typeface="Times New Roman" panose="02020603050405020304" pitchFamily="18" charset="0"/>
              </a:rPr>
              <a:t>[1].</a:t>
            </a:r>
            <a:r>
              <a:rPr lang="vi-VN" sz="2400">
                <a:latin typeface="Times New Roman" panose="02020603050405020304" pitchFamily="18" charset="0"/>
                <a:cs typeface="Times New Roman" panose="02020603050405020304" pitchFamily="18" charset="0"/>
              </a:rPr>
              <a:t> Hoàng Quang Huy, Phùng Đức Hòa, Trịnh Bá Quý, Nhập môn công nghệ phần mềm, NXB Đại học Công nghiệp Hà Nội.</a:t>
            </a:r>
          </a:p>
          <a:p>
            <a:pPr algn="just">
              <a:lnSpc>
                <a:spcPct val="150000"/>
              </a:lnSpc>
            </a:pPr>
            <a:r>
              <a:rPr lang="vi-VN" sz="2400" b="1">
                <a:latin typeface="Times New Roman" panose="02020603050405020304" pitchFamily="18" charset="0"/>
                <a:cs typeface="Times New Roman" panose="02020603050405020304" pitchFamily="18" charset="0"/>
              </a:rPr>
              <a:t>[2].</a:t>
            </a:r>
            <a:r>
              <a:rPr lang="vi-VN" sz="2400">
                <a:latin typeface="Times New Roman" panose="02020603050405020304" pitchFamily="18" charset="0"/>
                <a:cs typeface="Times New Roman" panose="02020603050405020304" pitchFamily="18" charset="0"/>
              </a:rPr>
              <a:t> Nguyễn Thị Thanh Huyền, Ngô Thị Bích Thúy, Phạm Thị Kim Phượng, Giáo trình phân tích thiết kế hệ thống, NXB Giáo dục VN.</a:t>
            </a:r>
          </a:p>
          <a:p>
            <a:pPr algn="just">
              <a:lnSpc>
                <a:spcPct val="150000"/>
              </a:lnSpc>
            </a:pPr>
            <a:r>
              <a:rPr lang="vi-VN" sz="2400" b="1">
                <a:latin typeface="Times New Roman" panose="02020603050405020304" pitchFamily="18" charset="0"/>
                <a:cs typeface="Times New Roman" panose="02020603050405020304" pitchFamily="18" charset="0"/>
              </a:rPr>
              <a:t>[3]</a:t>
            </a:r>
            <a:r>
              <a:rPr lang="vi-VN" sz="2400">
                <a:latin typeface="Times New Roman" panose="02020603050405020304" pitchFamily="18" charset="0"/>
                <a:cs typeface="Times New Roman" panose="02020603050405020304" pitchFamily="18" charset="0"/>
              </a:rPr>
              <a:t>. ThS. Nguyễn Minh Đạo, Lập trình Web với ASP.NET, NXB Đại học Quốc gia TP. Hồ Chí Minh</a:t>
            </a:r>
          </a:p>
          <a:p>
            <a:pPr algn="just">
              <a:lnSpc>
                <a:spcPct val="150000"/>
              </a:lnSpc>
            </a:pPr>
            <a:r>
              <a:rPr lang="vi-VN" sz="2400" b="1">
                <a:latin typeface="Times New Roman" panose="02020603050405020304" pitchFamily="18" charset="0"/>
                <a:cs typeface="Times New Roman" panose="02020603050405020304" pitchFamily="18" charset="0"/>
              </a:rPr>
              <a:t>[4].</a:t>
            </a:r>
            <a:r>
              <a:rPr lang="vi-VN" sz="2400">
                <a:latin typeface="Times New Roman" panose="02020603050405020304" pitchFamily="18" charset="0"/>
                <a:cs typeface="Times New Roman" panose="02020603050405020304" pitchFamily="18" charset="0"/>
              </a:rPr>
              <a:t> Giáo trình thiết kế web, Trường đại học Công Nghiệp Hà Nội.</a:t>
            </a:r>
          </a:p>
          <a:p>
            <a:pPr algn="just">
              <a:lnSpc>
                <a:spcPct val="150000"/>
              </a:lnSpc>
            </a:pPr>
            <a:endParaRPr lang="vi-VN" sz="4000" b="1">
              <a:latin typeface="Times New Roman" panose="02020603050405020304" pitchFamily="18" charset="0"/>
              <a:cs typeface="Times New Roman" panose="02020603050405020304" pitchFamily="18" charset="0"/>
            </a:endParaRPr>
          </a:p>
          <a:p>
            <a:endParaRPr lang="en-US" sz="4000">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76F54CE8-2A9A-BAF1-749E-7245B8F19394}"/>
              </a:ext>
            </a:extLst>
          </p:cNvPr>
          <p:cNvSpPr txBox="1"/>
          <p:nvPr/>
        </p:nvSpPr>
        <p:spPr>
          <a:xfrm>
            <a:off x="1821767" y="40924423"/>
            <a:ext cx="6399923" cy="707886"/>
          </a:xfrm>
          <a:prstGeom prst="rect">
            <a:avLst/>
          </a:prstGeom>
          <a:noFill/>
        </p:spPr>
        <p:txBody>
          <a:bodyPr wrap="square" rtlCol="0">
            <a:spAutoFit/>
          </a:bodyPr>
          <a:lstStyle/>
          <a:p>
            <a:r>
              <a:rPr lang="en-US" sz="4000">
                <a:solidFill>
                  <a:schemeClr val="bg1"/>
                </a:solidFill>
                <a:latin typeface="Times New Roman" panose="02020603050405020304" pitchFamily="18" charset="0"/>
                <a:cs typeface="Times New Roman" panose="02020603050405020304" pitchFamily="18" charset="0"/>
              </a:rPr>
              <a:t>nguyenthogr.th@gmail.com</a:t>
            </a:r>
          </a:p>
        </p:txBody>
      </p:sp>
      <p:pic>
        <p:nvPicPr>
          <p:cNvPr id="30" name="Graphic 29" descr="Envelope with solid fill">
            <a:extLst>
              <a:ext uri="{FF2B5EF4-FFF2-40B4-BE49-F238E27FC236}">
                <a16:creationId xmlns:a16="http://schemas.microsoft.com/office/drawing/2014/main" id="{BE695807-6992-544E-A54C-EFFA811E1F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70558" y="40821166"/>
            <a:ext cx="914400" cy="914400"/>
          </a:xfrm>
          <a:prstGeom prst="rect">
            <a:avLst/>
          </a:prstGeom>
        </p:spPr>
      </p:pic>
      <p:pic>
        <p:nvPicPr>
          <p:cNvPr id="3" name="Graphic 2" descr="Home with solid fill">
            <a:extLst>
              <a:ext uri="{FF2B5EF4-FFF2-40B4-BE49-F238E27FC236}">
                <a16:creationId xmlns:a16="http://schemas.microsoft.com/office/drawing/2014/main" id="{F8C33B53-784C-31CF-BAEE-09520F86E92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7877497" y="40914688"/>
            <a:ext cx="914400" cy="914400"/>
          </a:xfrm>
          <a:prstGeom prst="rect">
            <a:avLst/>
          </a:prstGeom>
        </p:spPr>
      </p:pic>
      <p:sp>
        <p:nvSpPr>
          <p:cNvPr id="14" name="TextBox 13">
            <a:extLst>
              <a:ext uri="{FF2B5EF4-FFF2-40B4-BE49-F238E27FC236}">
                <a16:creationId xmlns:a16="http://schemas.microsoft.com/office/drawing/2014/main" id="{3F0CF02F-834B-D7BC-FAA1-B19E8A24F26D}"/>
              </a:ext>
            </a:extLst>
          </p:cNvPr>
          <p:cNvSpPr txBox="1"/>
          <p:nvPr/>
        </p:nvSpPr>
        <p:spPr>
          <a:xfrm>
            <a:off x="18999983" y="41121202"/>
            <a:ext cx="10596733" cy="707886"/>
          </a:xfrm>
          <a:prstGeom prst="rect">
            <a:avLst/>
          </a:prstGeom>
          <a:noFill/>
        </p:spPr>
        <p:txBody>
          <a:bodyPr wrap="square" rtlCol="0">
            <a:spAutoFit/>
          </a:bodyPr>
          <a:lstStyle/>
          <a:p>
            <a:r>
              <a:rPr lang="en-US" sz="4000">
                <a:solidFill>
                  <a:schemeClr val="bg1"/>
                </a:solidFill>
                <a:latin typeface="Times New Roman" panose="02020603050405020304" pitchFamily="18" charset="0"/>
                <a:cs typeface="Times New Roman" panose="02020603050405020304" pitchFamily="18" charset="0"/>
              </a:rPr>
              <a:t>Số 19 ngõ 130, Hồ Tùng Mậu, Cầu Giấy, Hà Nội</a:t>
            </a:r>
          </a:p>
        </p:txBody>
      </p:sp>
    </p:spTree>
    <p:extLst>
      <p:ext uri="{BB962C8B-B14F-4D97-AF65-F5344CB8AC3E}">
        <p14:creationId xmlns:p14="http://schemas.microsoft.com/office/powerpoint/2010/main" val="49742759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72</TotalTime>
  <Words>660</Words>
  <Application>Microsoft Office PowerPoint</Application>
  <PresentationFormat>Custom</PresentationFormat>
  <Paragraphs>26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3</cp:revision>
  <dcterms:created xsi:type="dcterms:W3CDTF">2024-05-24T03:01:50Z</dcterms:created>
  <dcterms:modified xsi:type="dcterms:W3CDTF">2024-05-25T09:29:12Z</dcterms:modified>
</cp:coreProperties>
</file>