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7" r:id="rId11"/>
    <p:sldId id="271" r:id="rId12"/>
    <p:sldId id="272" r:id="rId13"/>
    <p:sldId id="276" r:id="rId14"/>
    <p:sldId id="277" r:id="rId15"/>
    <p:sldId id="260" r:id="rId16"/>
    <p:sldId id="266" r:id="rId17"/>
    <p:sldId id="273" r:id="rId18"/>
    <p:sldId id="274" r:id="rId19"/>
    <p:sldId id="275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 TẬP LỚN NETWORK PROGRAMMING</a:t>
            </a:r>
            <a:r>
              <a:rPr lang="en-US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XÂY DỰNG TRÒ CHƠI RUNG CHUÔNG VÀNG</a:t>
            </a:r>
            <a:endParaRPr lang="en-US" sz="3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Tùng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client-server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lient_server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600200"/>
            <a:ext cx="5791200" cy="4724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Communication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248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Cấu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trúc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dữ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liệu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define IREGISTER </a:t>
            </a:r>
            <a:r>
              <a:rPr lang="en-US" dirty="0" smtClean="0"/>
              <a:t>0 /*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*/</a:t>
            </a:r>
          </a:p>
          <a:p>
            <a:r>
              <a:rPr lang="en-US" dirty="0" smtClean="0"/>
              <a:t>#</a:t>
            </a:r>
            <a:r>
              <a:rPr lang="en-US" dirty="0" smtClean="0"/>
              <a:t>define IUSER </a:t>
            </a:r>
            <a:r>
              <a:rPr lang="en-US" dirty="0" smtClean="0"/>
              <a:t>1 /*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*/</a:t>
            </a:r>
          </a:p>
          <a:p>
            <a:r>
              <a:rPr lang="en-US" dirty="0" smtClean="0"/>
              <a:t>#</a:t>
            </a:r>
            <a:r>
              <a:rPr lang="en-US" dirty="0" smtClean="0"/>
              <a:t>define ITEST </a:t>
            </a:r>
            <a:r>
              <a:rPr lang="en-US" dirty="0" smtClean="0"/>
              <a:t>2 /*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*/</a:t>
            </a:r>
          </a:p>
          <a:p>
            <a:r>
              <a:rPr lang="en-US" dirty="0" smtClean="0"/>
              <a:t>#</a:t>
            </a:r>
            <a:r>
              <a:rPr lang="en-US" dirty="0" smtClean="0"/>
              <a:t>define </a:t>
            </a:r>
            <a:r>
              <a:rPr lang="en-US" dirty="0" smtClean="0"/>
              <a:t>ITOTALUSER 5 /*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*/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Cấu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trúc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dữ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liệu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typedef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_</a:t>
            </a:r>
            <a:r>
              <a:rPr lang="en-US" sz="2000" b="1" dirty="0" err="1" smtClean="0"/>
              <a:t>loginStr</a:t>
            </a:r>
            <a:r>
              <a:rPr lang="en-US" sz="2000" dirty="0" smtClean="0"/>
              <a:t>{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i="1" dirty="0" smtClean="0"/>
              <a:t>char </a:t>
            </a:r>
            <a:r>
              <a:rPr lang="en-US" sz="2000" i="1" dirty="0" smtClean="0"/>
              <a:t>username[30];    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char </a:t>
            </a:r>
            <a:r>
              <a:rPr lang="en-US" sz="2000" i="1" dirty="0" smtClean="0"/>
              <a:t>password[20];    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char </a:t>
            </a:r>
            <a:r>
              <a:rPr lang="en-US" sz="2000" i="1" dirty="0" smtClean="0"/>
              <a:t>status[30];   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 </a:t>
            </a:r>
            <a:r>
              <a:rPr lang="en-US" sz="2000" i="1" dirty="0" err="1" smtClean="0"/>
              <a:t>trueAnser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b="1" dirty="0" smtClean="0"/>
              <a:t>}_</a:t>
            </a:r>
            <a:r>
              <a:rPr lang="en-US" sz="2000" b="1" dirty="0" err="1" smtClean="0"/>
              <a:t>loginStr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typedef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_question</a:t>
            </a:r>
            <a:r>
              <a:rPr lang="en-US" sz="2000" dirty="0" smtClean="0"/>
              <a:t>{	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i="1" dirty="0" smtClean="0"/>
              <a:t>char </a:t>
            </a:r>
            <a:r>
              <a:rPr lang="en-US" sz="2000" i="1" dirty="0" smtClean="0"/>
              <a:t>question[100];	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char </a:t>
            </a:r>
            <a:r>
              <a:rPr lang="en-US" sz="2000" i="1" dirty="0" err="1" smtClean="0"/>
              <a:t>anser</a:t>
            </a:r>
            <a:r>
              <a:rPr lang="en-US" sz="2000" i="1" dirty="0" smtClean="0"/>
              <a:t>[30];	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idQuestion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}_</a:t>
            </a:r>
            <a:r>
              <a:rPr lang="en-US" sz="2000" b="1" dirty="0" smtClean="0"/>
              <a:t>question</a:t>
            </a:r>
            <a:r>
              <a:rPr lang="en-US" sz="2000" b="1" dirty="0" smtClean="0"/>
              <a:t>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Cấu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trúc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dữ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typedef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_</a:t>
            </a:r>
            <a:r>
              <a:rPr lang="en-US" sz="2000" b="1" dirty="0" err="1" smtClean="0"/>
              <a:t>userConcertrate</a:t>
            </a:r>
            <a:r>
              <a:rPr lang="en-US" sz="2000" dirty="0" smtClean="0"/>
              <a:t>{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_</a:t>
            </a:r>
            <a:r>
              <a:rPr lang="en-US" sz="2000" dirty="0" err="1" smtClean="0"/>
              <a:t>loginStr</a:t>
            </a:r>
            <a:r>
              <a:rPr lang="en-US" sz="2000" dirty="0" smtClean="0"/>
              <a:t> </a:t>
            </a:r>
            <a:r>
              <a:rPr lang="en-US" sz="2000" dirty="0" err="1" smtClean="0"/>
              <a:t>lg</a:t>
            </a:r>
            <a:r>
              <a:rPr lang="en-US" sz="2000" dirty="0" smtClean="0"/>
              <a:t>[200];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}_</a:t>
            </a:r>
            <a:r>
              <a:rPr lang="en-US" sz="2000" b="1" dirty="0" err="1" smtClean="0"/>
              <a:t>userConcertrate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typedef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_</a:t>
            </a:r>
            <a:r>
              <a:rPr lang="en-US" sz="2000" b="1" dirty="0" err="1" smtClean="0"/>
              <a:t>packageSend</a:t>
            </a:r>
            <a:r>
              <a:rPr lang="en-US" sz="2000" b="1" dirty="0" smtClean="0"/>
              <a:t>{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idSocket</a:t>
            </a:r>
            <a:r>
              <a:rPr lang="en-US" sz="2000" dirty="0" smtClean="0"/>
              <a:t>;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char </a:t>
            </a:r>
            <a:r>
              <a:rPr lang="en-US" sz="2000" dirty="0" smtClean="0"/>
              <a:t>username[30];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char </a:t>
            </a:r>
            <a:r>
              <a:rPr lang="en-US" sz="2000" dirty="0" err="1" smtClean="0"/>
              <a:t>anser</a:t>
            </a:r>
            <a:r>
              <a:rPr lang="en-US" sz="2000" dirty="0" smtClean="0"/>
              <a:t>[30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}_</a:t>
            </a:r>
            <a:r>
              <a:rPr lang="en-US" sz="2000" b="1" dirty="0" err="1" smtClean="0"/>
              <a:t>packageSend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err="1" smtClean="0"/>
              <a:t>typedef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enum</a:t>
            </a:r>
            <a:r>
              <a:rPr lang="en-US" sz="2000" b="1" dirty="0" smtClean="0"/>
              <a:t> {</a:t>
            </a:r>
            <a:r>
              <a:rPr lang="en-US" sz="2000" b="1" dirty="0" err="1" smtClean="0"/>
              <a:t>false,true</a:t>
            </a:r>
            <a:r>
              <a:rPr lang="en-US" sz="2000" b="1" dirty="0" smtClean="0"/>
              <a:t>} 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GTK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GTK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C, C++.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GTK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Windows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GTK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Glib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:#Include&lt;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gtk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gtk.h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dịch: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–wall -g &lt;file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&gt; -o &lt;file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&gt;`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pkg-config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cflags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libs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gtk+2.0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Login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52600"/>
            <a:ext cx="45880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Play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7602" y="1828800"/>
            <a:ext cx="479587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6096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AS1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2. Mai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AS2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Demo(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Nhươc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menu)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log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ạ?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!!!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II.Bài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III.Cấu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IV.Demo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V.Hỏi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VI.Tổng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TCP/IP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socket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GTK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rung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dung socket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client-server(select server)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GTK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2.Phân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q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team-work,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i="1" dirty="0" err="1" smtClean="0"/>
              <a:t>Lê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r>
              <a:rPr lang="en-US" i="1" dirty="0" smtClean="0"/>
              <a:t> </a:t>
            </a:r>
            <a:r>
              <a:rPr lang="en-US" i="1" dirty="0" err="1" smtClean="0"/>
              <a:t>Anh</a:t>
            </a:r>
            <a:r>
              <a:rPr lang="en-US" i="1" dirty="0" smtClean="0"/>
              <a:t> :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IDE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tool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GTK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Client-Server    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>
              <a:buFont typeface="Wingdings" pitchFamily="2" charset="2"/>
              <a:buChar char="v"/>
            </a:pPr>
            <a:r>
              <a:rPr lang="en-US" i="1" dirty="0" smtClean="0"/>
              <a:t>Mai </a:t>
            </a:r>
            <a:r>
              <a:rPr lang="en-US" i="1" dirty="0" err="1" smtClean="0"/>
              <a:t>Ngọc</a:t>
            </a:r>
            <a:r>
              <a:rPr lang="en-US" i="1" dirty="0" smtClean="0"/>
              <a:t> </a:t>
            </a:r>
            <a:r>
              <a:rPr lang="en-US" i="1" dirty="0" err="1" smtClean="0"/>
              <a:t>Lâm</a:t>
            </a:r>
            <a:r>
              <a:rPr lang="en-US" i="1" dirty="0" smtClean="0"/>
              <a:t>: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Slide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TCP/IP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TCP-I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524000"/>
            <a:ext cx="6019800" cy="4191000"/>
          </a:xfrm>
        </p:spPr>
      </p:pic>
      <p:sp>
        <p:nvSpPr>
          <p:cNvPr id="5" name="Oval 4"/>
          <p:cNvSpPr/>
          <p:nvPr/>
        </p:nvSpPr>
        <p:spPr>
          <a:xfrm>
            <a:off x="5105400" y="3124200"/>
            <a:ext cx="2438400" cy="45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Transport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Socket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vi-VN" dirty="0" smtClean="0">
                <a:latin typeface="+mj-lt"/>
              </a:rPr>
              <a:t>Sockets là một giao diện lập trình ứng dụng (API) chương trình ứng  dụng và các giao thức TCP / IP</a:t>
            </a:r>
            <a:r>
              <a:rPr lang="en-US" dirty="0" smtClean="0">
                <a:latin typeface="+mj-lt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vi-VN" dirty="0" smtClean="0">
                <a:latin typeface="+mj-lt"/>
              </a:rPr>
              <a:t>Socket là một trừu tượng mà qua đó một ứng dụng có thể gửi và nhận dữ liệu</a:t>
            </a:r>
            <a:endParaRPr lang="en-US" dirty="0" smtClean="0"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tream sockets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atagram socket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640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BÀI TẬP LỚN NETWORK PROGRAMMING XÂY DỰNG TRÒ CHƠI RUNG CHUÔNG VÀNG</vt:lpstr>
      <vt:lpstr>Nhóm sinh viên thực hiện</vt:lpstr>
      <vt:lpstr>Nội dung</vt:lpstr>
      <vt:lpstr>Nội dung thuyết trình</vt:lpstr>
      <vt:lpstr>Yêu cầu bài tập lớn</vt:lpstr>
      <vt:lpstr>Giải pháp và phân chia</vt:lpstr>
      <vt:lpstr>Giải pháp và phân chia(Tiếp)</vt:lpstr>
      <vt:lpstr>Mô Hình TCP/IP</vt:lpstr>
      <vt:lpstr>Socket là gì</vt:lpstr>
      <vt:lpstr>Mô hình client-server</vt:lpstr>
      <vt:lpstr>Communication</vt:lpstr>
      <vt:lpstr>Cấu trúc dữ liệu</vt:lpstr>
      <vt:lpstr>Cấu trúc dữ liệu</vt:lpstr>
      <vt:lpstr>Cấu trúc dữ liệu</vt:lpstr>
      <vt:lpstr>Giới thiệu về GTK</vt:lpstr>
      <vt:lpstr>Demo</vt:lpstr>
      <vt:lpstr>Login</vt:lpstr>
      <vt:lpstr>Play</vt:lpstr>
      <vt:lpstr>Win</vt:lpstr>
      <vt:lpstr>Demo(tiếp)</vt:lpstr>
      <vt:lpstr>Hỏi Đáp</vt:lpstr>
      <vt:lpstr>Tổng kết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 ngoc lam</dc:creator>
  <cp:lastModifiedBy>Anhlht89</cp:lastModifiedBy>
  <cp:revision>131</cp:revision>
  <dcterms:created xsi:type="dcterms:W3CDTF">2006-08-16T00:00:00Z</dcterms:created>
  <dcterms:modified xsi:type="dcterms:W3CDTF">2010-11-26T02:28:58Z</dcterms:modified>
</cp:coreProperties>
</file>