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2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282828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10" autoAdjust="0"/>
    <p:restoredTop sz="95596" autoAdjust="0"/>
  </p:normalViewPr>
  <p:slideViewPr>
    <p:cSldViewPr>
      <p:cViewPr>
        <p:scale>
          <a:sx n="100" d="100"/>
          <a:sy n="100" d="100"/>
        </p:scale>
        <p:origin x="-193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940F-4B3D-4965-931E-2CE1298CE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954CD-EA87-425D-99B3-67633E1022C3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75CD5-4B14-413E-8E9D-ACE4ACC42DC5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295275"/>
            <a:ext cx="8382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057275"/>
            <a:ext cx="83820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89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22238"/>
            <a:ext cx="2152650" cy="5653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305550" cy="5653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2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9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17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9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1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9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8610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E-Learning system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6672"/>
            <a:ext cx="8382000" cy="457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vi-V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OBJECT ORIENTED ANALYSIS AND DESIGN COURSE 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4725144"/>
            <a:ext cx="5760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Instructor: Dr. Truong Ninh Thuan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Project team: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1.Nguyen Van Vu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2.Nguyen Huu Thuc	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3.Nguyen Van Quan		</a:t>
            </a:r>
            <a:endParaRPr lang="vi-V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92888" cy="472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1"/>
            <a:ext cx="799288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0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610600" cy="715962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smtClean="0"/>
              <a:t>E-learning system analysis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71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76672"/>
            <a:ext cx="7992888" cy="1152128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2"/>
                </a:solidFill>
              </a:rPr>
              <a:t>Content</a:t>
            </a:r>
            <a:br>
              <a:rPr lang="en-US" sz="4800" dirty="0" smtClean="0">
                <a:solidFill>
                  <a:schemeClr val="bg2"/>
                </a:solidFill>
              </a:rPr>
            </a:b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4835624"/>
          </a:xfrm>
        </p:spPr>
        <p:txBody>
          <a:bodyPr/>
          <a:lstStyle/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requirements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analysis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designs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10600" cy="715962"/>
          </a:xfrm>
        </p:spPr>
        <p:txBody>
          <a:bodyPr/>
          <a:lstStyle/>
          <a:p>
            <a:r>
              <a:rPr lang="en-US" dirty="0" smtClean="0"/>
              <a:t>I. E-learning system requirements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315200" cy="4290541"/>
          </a:xfrm>
        </p:spPr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Problem statement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Glossary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Supplementary specification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Use-case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10600" cy="715962"/>
          </a:xfrm>
        </p:spPr>
        <p:txBody>
          <a:bodyPr/>
          <a:lstStyle/>
          <a:p>
            <a:r>
              <a:rPr lang="en-US" dirty="0" smtClean="0"/>
              <a:t>1. Problem statement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Booming of information technology in every terms of our normal life</a:t>
            </a:r>
          </a:p>
          <a:p>
            <a:r>
              <a:rPr lang="en-US" dirty="0" smtClean="0"/>
              <a:t>Economics problem</a:t>
            </a:r>
          </a:p>
          <a:p>
            <a:r>
              <a:rPr lang="en-US" dirty="0" smtClean="0"/>
              <a:t>Reusable and convenient. 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71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10600" cy="715962"/>
          </a:xfrm>
        </p:spPr>
        <p:txBody>
          <a:bodyPr/>
          <a:lstStyle/>
          <a:p>
            <a:r>
              <a:rPr lang="en-US" dirty="0" smtClean="0"/>
              <a:t>2. Glossary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Administrator</a:t>
            </a:r>
          </a:p>
          <a:p>
            <a:r>
              <a:rPr lang="en-US" dirty="0" smtClean="0"/>
              <a:t>Guest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 smtClean="0"/>
              <a:t>Course certificate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439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10600" cy="715962"/>
          </a:xfrm>
        </p:spPr>
        <p:txBody>
          <a:bodyPr/>
          <a:lstStyle/>
          <a:p>
            <a:r>
              <a:rPr lang="en-US" dirty="0" smtClean="0"/>
              <a:t>3. Supplementary specification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800"/>
            <a:ext cx="7315200" cy="4146525"/>
          </a:xfrm>
        </p:spPr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853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10600" cy="715962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Use-case model</a:t>
            </a:r>
            <a:br>
              <a:rPr lang="en-US" dirty="0" smtClean="0"/>
            </a:b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260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5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 smtClean="0"/>
              <a:t>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352928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3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0891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5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EAEAEA"/>
      </a:dk1>
      <a:lt1>
        <a:srgbClr val="FFFFFF"/>
      </a:lt1>
      <a:dk2>
        <a:srgbClr val="4D4D4D"/>
      </a:dk2>
      <a:lt2>
        <a:srgbClr val="363636"/>
      </a:lt2>
      <a:accent1>
        <a:srgbClr val="696969"/>
      </a:accent1>
      <a:accent2>
        <a:srgbClr val="828282"/>
      </a:accent2>
      <a:accent3>
        <a:srgbClr val="FFFFFF"/>
      </a:accent3>
      <a:accent4>
        <a:srgbClr val="C8C8C8"/>
      </a:accent4>
      <a:accent5>
        <a:srgbClr val="B9B9B9"/>
      </a:accent5>
      <a:accent6>
        <a:srgbClr val="757575"/>
      </a:accent6>
      <a:hlink>
        <a:srgbClr val="A75629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80808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EAEAE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CD6D2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75629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</TotalTime>
  <Words>107</Words>
  <Application>Microsoft Office PowerPoint</Application>
  <PresentationFormat>On-screen Show (4:3)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Microsoft Sans Serif</vt:lpstr>
      <vt:lpstr>Verdana</vt:lpstr>
      <vt:lpstr>굴림</vt:lpstr>
      <vt:lpstr>Times New Roman</vt:lpstr>
      <vt:lpstr>powerpoint-template</vt:lpstr>
      <vt:lpstr>E-Learning system</vt:lpstr>
      <vt:lpstr>Content </vt:lpstr>
      <vt:lpstr>I. E-learning system requirements </vt:lpstr>
      <vt:lpstr>1. Problem statement </vt:lpstr>
      <vt:lpstr>2. Glossary</vt:lpstr>
      <vt:lpstr>3. Supplementary specification </vt:lpstr>
      <vt:lpstr>4. Use-case model </vt:lpstr>
      <vt:lpstr>4. Use-case model</vt:lpstr>
      <vt:lpstr>4. Use-case model</vt:lpstr>
      <vt:lpstr>4. Use-case model</vt:lpstr>
      <vt:lpstr>4. Use-case model</vt:lpstr>
      <vt:lpstr>II. E-learning system analysis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system</dc:title>
  <dc:creator>Stork</dc:creator>
  <cp:lastModifiedBy>Stork</cp:lastModifiedBy>
  <cp:revision>4</cp:revision>
  <dcterms:created xsi:type="dcterms:W3CDTF">2016-04-29T03:37:45Z</dcterms:created>
  <dcterms:modified xsi:type="dcterms:W3CDTF">2016-04-29T04:20:11Z</dcterms:modified>
</cp:coreProperties>
</file>