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5365-544A-4A9F-B6CD-C2D2BF7A5DF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38FA-BC1E-489D-B452-A4CB6F6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We+qwe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qweqwe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We+qwe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weqwe</dc:title>
  <dc:creator>nguyennhat hoa</dc:creator>
  <cp:lastModifiedBy>nguyennhat hoa</cp:lastModifiedBy>
  <cp:revision>2</cp:revision>
  <dcterms:created xsi:type="dcterms:W3CDTF">2020-01-08T06:30:52Z</dcterms:created>
  <dcterms:modified xsi:type="dcterms:W3CDTF">2020-01-08T06:31:31Z</dcterms:modified>
</cp:coreProperties>
</file>