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package.digital-signature-origin" Extension="sigs"/>
  <Default ContentType="application/xml" Extension="xml"/>
  <Override ContentType="application/vnd.openxmlformats-package.digital-signature-xmlsignature+xml" PartName="/_xmlsignatures/sig_EPES_821be826-68b1-45be-9556-fbc49003f246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Relationship Id="rId5" Target="_xmlsignatures/origin.sigs" Type="http://schemas.openxmlformats.org/package/2006/relationships/digital-signature/origin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slides/slide1.xml" Type="http://schemas.openxmlformats.org/officeDocument/2006/relationships/slide"/>
<Relationship Id="rId3" Target="presProps.xml" Type="http://schemas.openxmlformats.org/officeDocument/2006/relationships/presProps"/>
<Relationship Id="rId4" Target="viewProps.xml" Type="http://schemas.openxmlformats.org/officeDocument/2006/relationships/viewProps"/>
<Relationship Id="rId5" Target="theme/theme1.xml" Type="http://schemas.openxmlformats.org/officeDocument/2006/relationships/theme"/>
<Relationship Id="rId6" Target="tableStyles.xml" Type="http://schemas.openxmlformats.org/officeDocument/2006/relationships/tableStyles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9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8044"/>
      </p:ext>
    </p:extLst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We+qwe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qweqwe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no"?>
<Relationships xmlns="http://schemas.openxmlformats.org/package/2006/relationships">
<Relationship Id="rId1" Target="sig_EPES_821be826-68b1-45be-9556-fbc49003f246.xml" Type="http://schemas.openxmlformats.org/package/2006/relationships/digital-signature/signature"/>
</Relationships>

</file>

<file path=_xmlsignatures/sig_EPES_821be826-68b1-45be-9556-fbc49003f246.xml><?xml version="1.0" encoding="utf-8"?>
<Signature xmlns="http://www.w3.org/2000/09/xmldsig#" xmlns:mdssi="http://schemas.openxmlformats.org/package/2006/digital-signature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zE+vmMHhLS2fQwEwj/CGelFbdnK5ytllts+/X53A+Fc=</DigestValue>
    </Reference>
    <Reference Type="http://www.w3.org/2000/09/xmldsig#Object" URI="#idOfficeObject">
      <DigestMethod Algorithm="http://www.w3.org/2001/04/xmlenc#sha256"/>
      <DigestValue>isQ+z/p1RvbHAB/d4PdBK2jnMjiC5Up7Gky7B7ancEY=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C2Pu4+739vT3GCSG0z0vl+HA5mwURTjRMLoMaBRsq2k=</DigestValue>
    </Reference>
  </SignedInfo>
  <SignatureValue Id="idPackageSignature-signature-value">S6EbMeM11WB9C1kjqQ1Akf4a/9IXn1icxL9OQLgUXddiQBhh7jjUwttx1ZlMRvJtyafpU4I0p5x7BGOLhklUkKn9Bv3veuXXsfRSNjUF1w5qmsFgAWGyO7YXc85J1cskpaQvcJx2edM7w/JHihhGTpGRjbOLSRzDFYVTt20AE3vDChtwyERnDgoShLXFlz7pV75Slgr/c/VEF+lQhZzDWVQjxX7zkce/6irhQAo4yZ4FiIbbaP3Oxb3EpCpA8Fnds1dnmpOia7439ESRz+yMmeOYO3cVBfU9Ep4rfgfyZhPxHzldOPaLtJzJRmkdET+JfVWh3p8KWGwmCCuwpilYcg==</SignatureValue>
  <KeyInfo>
    <X509Data>
      <X509Certificate>MIIGFjCCA/6gAwIBAgIMArpe0afbhlpXV4l8MA0GCSqGSIb3DQEBCwUAMIHIMQswCQYDVQQGEwJW
TjEUMBIGA1UECBMLSG8gQ2hpIE1pbmgxFDASBgNVBAcTC0hvIENoaSBNaW5oMUAwPgYDVQQKEzdN
b2JpbGUtSUQgVGVjaG5vbG9naWVzIGFuZCBTZXJ2aWNlcyBKb2ludCBTdG9jayBDb21wYW55MScw
JQYDVQQLEx5Nb2JpbGUtSUQgVGVjaG5pY2FsIERlcGFydG1lbnQxIjAgBgNVBAMTGU1vYmlsZS1J
RCBUcnVzdGVkIE5ldHdvcmswHhcNMjAwNTE0MDIyNDA2WhcNMjEwNTE0MDIyNDA2WjB4MQswCQYD
VQQGEwJWTjEXMBUGA1UECAwOSOG7kyBDaMOtIE1pbmgxETAPBgNVBAcMCFF14bqtbiAxMR0wGwYD
VQQDDBROR1VZ4buETiBOSOG6rFQgSMOSQTEeMBwGCgmSJomT8ixkAQEMDkNNTkQ6OTk5OTk5OTk5
MIIBIjANBgkqhkiG9w0BAQEFAAOCAQ8AMIIBCgKCAQEAiKHZwMsbNDFX5hju8Cyl3lqvXu34HuhF
gZQnn5oCT+ULPZJs8v2WFZJo6KRC56+54nzGZqC9kGGkCjtSYcjLVYdxYG2iz0hzI2zep/AyVBdI
U8nFgUcZuemx4sETnnnh3LMh5SkxKyVQOcDZm022kKbAlJGb9ZGAAtMEmil38SzelP9g0eFfhDXZ
CpmfkHT4RFUNC0GLeMTJhEQ2LZNCSa5dXvgKJ3MfTyRHtw/J+7R79r+nbZZqewZRpaETXADFFNmw
5zrueDqLOkNh5hDxm1PqvpQVEpaVxhxqcco8i4p1fjXUYxG7kO95VhtCZQKuVUTIo9vFvX4njjg6
7rEuTwIDAQABo4IBTTCCAUkwDAYDVR0TAQH/BAIwADAfBgNVHSMEGDAWgBTzZDJ9sjxd5S7gSXy0
6mIVlHguqzA+BggrBgEFBQcBAQQyMDAwLgYIKwYBBQUHMAGGImh0dHA6Ly9tb2JpbGUtaWQudm4v
b2NzcC9yZXNwb25kZXIwRQYDVR0gBD4wPDA6BgsrBgEEAYHtAwEEATArMCkGCCsGAQUFBwIBFh1o
dHRwczovL21vYmlsZS1pZC52bi9jcHMuaHRtbDA0BgNVHSUELTArBggrBgEFBQcDAgYIKwYBBQUH
AwQGCisGAQQBgjcKAwwGCSqGSIb3LwEBBTAsBgNVHR8EJTAjMCGgH6AdhhtodHRwOi8vbW9iaWxl
LWlkLnZuL2NybC9nZXQwHQYDVR0OBBYEFKsVk1P1Hsqx5xNaMMHXVQpd9SC8MA4GA1UdDwEB/wQE
AwIE8DANBgkqhkiG9w0BAQsFAAOCAgEAae2sHNN+XLdv794bqSUvLd7aGlnXQJTO8SdjdTfEYJBR
q+XG2wcagXbGY3eaIHKr3hQo2lfYTBj8cfd02TKma0TueRARJ15ZPZ7IrW77rvccr+XjiB+ndr8f
KjdNFIB2Lb0bzlOyZWOzVCsLNuRTT9ji+KL5dZO4/vaRQOgVsCsjr+u3YW/9/2j13uRElfxpq+pg
S1/uMsTUfPHBNzJ4FWB4910CeOWkQFewfU6/aQ6VRMRtwkSYIcyCMCsKQi39HImi1b4MhiR2L74u
6KhyfTpapbHa4NxiKBlndWIYEj4OAjS+lTp6TzR6pPv7aSTQMK9+BEDHvhsIQFSMHw0uxyZARmyu
ShmR7kMoIf4GRmaEzbOkS7RWYgoTaj9Tx5UXrcMlTb93X8pWF/W8R3IqVVYIbgiT1lzoZ0MBUC7o
cnn3SSoQ0FPEU9bSOknmMLrKKPcS/Zd26IqCLJWeQs1fWDmyybctp61uQi0bXGC6nDCBDt3SZKa6
sByRzivk0NSubQBCOSvQDxJIJrBh8IfrPwf4aH8nNso+h2EX2Hyw7uPZxB58tNe0w+Oa38/xRyuF
nJQrrYSviqGEqS63JONstIKHWZwuCZvoyor4wXJ7nfriyZqgroJXxqG8a2REVqQ8m2yrH3c+AkSp
//5W51G6DjvcEjTfCOndhXGlktkaxac=</X509Certificate>
    </X509Data>
  </KeyInfo>
  <Object Id="idPackageObject">
    <Manifest>
      <Reference URI="/ppt/presentation.xml?ContentType=application/vnd.openxmlformats-officedocument.presentationml.presentation.main+xml">
        <DigestMethod Algorithm="http://www.w3.org/2001/04/xmlenc#sha256"/>
        <DigestValue>z1m7ZIvJ677HrWLG5TaDuNsgkO/mKiRbiQaLk/SYyTc=</DigestValue>
      </Reference>
      <Reference URI="/_rels/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je4aSwIq5oPedoD/UHeEq9Yf2np40DL/5TmkANeYI/I=</DigestValue>
      </Reference>
      <Reference URI="/ppt/slides/slide1.xml?ContentType=application/vnd.openxmlformats-officedocument.presentationml.slide+xml">
        <DigestMethod Algorithm="http://www.w3.org/2001/04/xmlenc#sha256"/>
        <DigestValue>I9t2qfc0U3fL6ftIFeboX6dMIjzC86eT0eXsA5nCyNQ=</DigestValue>
      </Reference>
      <Reference URI="/ppt/presProps.xml?ContentType=application/vnd.openxmlformats-officedocument.presentationml.presProps+xml">
        <DigestMethod Algorithm="http://www.w3.org/2001/04/xmlenc#sha256"/>
        <DigestValue>vINp1phVL4KgOwJyro+HzB2HTum3ppUsffradr5LQjY=</DigestValue>
      </Reference>
      <Reference URI="/ppt/viewProps.xml?ContentType=application/vnd.openxmlformats-officedocument.presentationml.viewProps+xml">
        <DigestMethod Algorithm="http://www.w3.org/2001/04/xmlenc#sha256"/>
        <DigestValue>0+wetKZF5IMXW8QiiBEy5kmAoizGcbMnNjeCd48qxF4=</DigestValue>
      </Reference>
      <Reference URI="/ppt/theme/theme1.xml?ContentType=application/vnd.openxmlformats-officedocument.theme+xml">
        <DigestMethod Algorithm="http://www.w3.org/2001/04/xmlenc#sha256"/>
        <DigestValue>dC1Hj1Rne5H795Mkvr81oxNGcBN7Rx+bs1lOBkIlwU8=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SourceId="rId1"/>
            <mdssi:RelationshipReference SourceId="rId2"/>
            <mdssi:RelationshipReference SourceId="rId3"/>
            <mdssi:RelationshipReference SourceId="rId4"/>
            <mdssi:RelationshipReference SourceId="rId5"/>
            <mdssi:RelationshipReference SourceId="rId6"/>
          </Transform>
          <Transform Algorithm="http://www.w3.org/TR/2001/REC-xml-c14n-20010315"/>
        </Transforms>
        <DigestMethod Algorithm="http://www.w3.org/2001/04/xmlenc#sha256"/>
        <DigestValue>UZktGu33AJZQrr9hddw378P7bOCexXmCUk1FeAJAyuY=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JEYmUnSgHCH/pU6JUp9gG33DlNpdiuoEF6DCOC0X1CQ=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6dKGykws1YvSJ82nzt+PsV4+z8iy8P9QzVOzwzsk7G8=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dhK4HK6L0ua97MdxJMTgMtCLlBnkNQTcezQeb8u+cXc=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XF5KxXeCmSOc6pvZofBozjbtq1vG5M/7SK+lyy29PLI=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LsR94dtVx5dCqyejHBwEpSu1wyllOrvvPrUG/pPNtnU=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oQHHxOo9dCuFuvGQIH+BDOVTxjyhmSh4huFaozH/Kx8=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eU9hmyZ1SjBPqpQNRgIXc8nyUvYJcS5GZGIqmEbaC7A=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SGz6x/JMiWZAA7jOcGbIU0MYA84NgW0Nb2WeC7PH14I=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gcHP29uAH3ufBiiAvi1z87oO4AW3k1wzTNiCwmpoN8M=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TPOBm3WBbl/60r8mvL1bIrKW0HSYyIX42y5dSSsjz+Q=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Y/kqGkBmfPoMIvvahhlm/jgx29KDoyVy4TtTpkKxagw=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SourceId="rId1"/>
            <mdssi:RelationshipReference SourceId="rId10"/>
            <mdssi:RelationshipReference SourceId="rId11"/>
            <mdssi:RelationshipReference SourceId="rId12"/>
            <mdssi:RelationshipReference SourceId="rId2"/>
            <mdssi:RelationshipReference SourceId="rId3"/>
            <mdssi:RelationshipReference SourceId="rId4"/>
            <mdssi:RelationshipReference SourceId="rId5"/>
            <mdssi:RelationshipReference SourceId="rId6"/>
            <mdssi:RelationshipReference SourceId="rId7"/>
            <mdssi:RelationshipReference SourceId="rId8"/>
            <mdssi:RelationshipReference SourceId="rId9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</Manifest>
    <SignatureProperties Id="id-signature-time-Fri Sep 11 15:09:23 ICT 2020">
      <SignatureProperty Id="idSignatureTime" Target="#idPackageSignature">
        <mdssi:SignatureTime>
          <mdssi:Format>YYYY-MM-DDThh:mm:ssTZD</mdssi:Format>
          <mdssi:Value>2020-09-11T08:09:23Z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ManifestHashAlgorithm>http://www.w3.org/2001/04/xmlenc#sha256</ManifestHashAlgorithm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2020-09-11T08:09:23Z</xd:SigningTime>
          <xd:SigningCertificate>
            <xd:Cert>
              <xd:CertDigest>
                <DigestMethod Algorithm="http://www.w3.org/2001/04/xmlenc#sha256"/>
                <DigestValue>5J06adL7gNLVs0Nk7MyHiv0fcdDRfw11XFas3ZIWvzU=</DigestValue>
              </xd:CertDigest>
              <xd:IssuerSerial>
                <X509IssuerName>C=VN, ST=Ho Chi Minh, L=Ho Chi Minh, O=Mobile-ID Technologies and Services Joint Stock Company, OU=Mobile-ID Technical Department, CN=Mobile-ID Trusted Network</X509IssuerName>
                <X509SerialNumber>844277992005321262695418236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We+qwe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2020-01-08T06:30:52Z</dcterms:created>
  <dc:creator>nguyennhat hoa</dc:creator>
  <cp:lastModifiedBy>nguyennhat hoa</cp:lastModifiedBy>
  <dcterms:modified xsi:type="dcterms:W3CDTF">2020-01-08T06:31:31Z</dcterms:modified>
  <cp:revision>2</cp:revision>
  <dc:title>weqwe</dc:title>
</cp:coreProperties>
</file>