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64" r:id="rId5"/>
    <p:sldId id="265" r:id="rId6"/>
    <p:sldId id="266" r:id="rId7"/>
    <p:sldId id="267" r:id="rId8"/>
    <p:sldId id="268" r:id="rId9"/>
    <p:sldId id="288" r:id="rId10"/>
    <p:sldId id="289" r:id="rId11"/>
    <p:sldId id="290" r:id="rId12"/>
    <p:sldId id="291" r:id="rId13"/>
    <p:sldId id="292" r:id="rId14"/>
    <p:sldId id="293" r:id="rId15"/>
    <p:sldId id="269" r:id="rId16"/>
    <p:sldId id="270" r:id="rId17"/>
    <p:sldId id="271" r:id="rId18"/>
    <p:sldId id="272" r:id="rId19"/>
    <p:sldId id="273" r:id="rId20"/>
    <p:sldId id="274" r:id="rId21"/>
    <p:sldId id="275" r:id="rId22"/>
    <p:sldId id="276" r:id="rId23"/>
    <p:sldId id="287" r:id="rId24"/>
    <p:sldId id="294" r:id="rId25"/>
    <p:sldId id="285" r:id="rId26"/>
    <p:sldId id="286" r:id="rId27"/>
    <p:sldId id="277" r:id="rId28"/>
    <p:sldId id="278" r:id="rId29"/>
    <p:sldId id="279" r:id="rId30"/>
    <p:sldId id="280" r:id="rId31"/>
    <p:sldId id="281" r:id="rId32"/>
    <p:sldId id="282" r:id="rId33"/>
    <p:sldId id="283" r:id="rId34"/>
    <p:sldId id="284" r:id="rId35"/>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BE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A7FD4-614A-4B94-A94D-578859D55DE1}" v="7" dt="2022-02-07T13:40:55.399"/>
    <p1510:client id="{77361BCC-B666-490F-AA49-F68D15DF74F9}" v="3" dt="2022-02-06T02:33:36.642"/>
    <p1510:client id="{F601E622-781C-490F-A3D2-55220BBB6DE0}" v="33" dt="2022-01-27T19:24:25.692"/>
    <p1510:client id="{F67CC61F-45C6-45AE-BE67-2D6897B5CB36}" v="1" dt="2022-01-08T04:36:06.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ẤT ĐÌNH QUANG" userId="S::quang211200865@st.utc.edu.vn::a286a96f-ca9b-4e72-98ad-ef73c88f306f" providerId="AD" clId="Web-{77361BCC-B666-490F-AA49-F68D15DF74F9}"/>
    <pc:docChg chg="modSld">
      <pc:chgData name="KHUẤT ĐÌNH QUANG" userId="S::quang211200865@st.utc.edu.vn::a286a96f-ca9b-4e72-98ad-ef73c88f306f" providerId="AD" clId="Web-{77361BCC-B666-490F-AA49-F68D15DF74F9}" dt="2022-02-06T02:33:36.642" v="2" actId="1076"/>
      <pc:docMkLst>
        <pc:docMk/>
      </pc:docMkLst>
      <pc:sldChg chg="modSp">
        <pc:chgData name="KHUẤT ĐÌNH QUANG" userId="S::quang211200865@st.utc.edu.vn::a286a96f-ca9b-4e72-98ad-ef73c88f306f" providerId="AD" clId="Web-{77361BCC-B666-490F-AA49-F68D15DF74F9}" dt="2022-02-06T02:33:36.642" v="2" actId="1076"/>
        <pc:sldMkLst>
          <pc:docMk/>
          <pc:sldMk cId="1226088470" sldId="269"/>
        </pc:sldMkLst>
        <pc:picChg chg="mod">
          <ac:chgData name="KHUẤT ĐÌNH QUANG" userId="S::quang211200865@st.utc.edu.vn::a286a96f-ca9b-4e72-98ad-ef73c88f306f" providerId="AD" clId="Web-{77361BCC-B666-490F-AA49-F68D15DF74F9}" dt="2022-02-06T02:33:36.642" v="2" actId="1076"/>
          <ac:picMkLst>
            <pc:docMk/>
            <pc:sldMk cId="1226088470" sldId="269"/>
            <ac:picMk id="5" creationId="{00000000-0000-0000-0000-000000000000}"/>
          </ac:picMkLst>
        </pc:picChg>
      </pc:sldChg>
    </pc:docChg>
  </pc:docChgLst>
  <pc:docChgLst>
    <pc:chgData name="NGUYỄN NHƯ HUY HOÀNG" userId="S::hoang211240352@st.utc.edu.vn::a8803bd2-36f3-4ceb-85ac-706b04b221aa" providerId="AD" clId="Web-{F601E622-781C-490F-A3D2-55220BBB6DE0}"/>
    <pc:docChg chg="sldOrd">
      <pc:chgData name="NGUYỄN NHƯ HUY HOÀNG" userId="S::hoang211240352@st.utc.edu.vn::a8803bd2-36f3-4ceb-85ac-706b04b221aa" providerId="AD" clId="Web-{F601E622-781C-490F-A3D2-55220BBB6DE0}" dt="2022-01-27T19:21:50.048" v="1"/>
      <pc:docMkLst>
        <pc:docMk/>
      </pc:docMkLst>
      <pc:sldChg chg="ord">
        <pc:chgData name="NGUYỄN NHƯ HUY HOÀNG" userId="S::hoang211240352@st.utc.edu.vn::a8803bd2-36f3-4ceb-85ac-706b04b221aa" providerId="AD" clId="Web-{F601E622-781C-490F-A3D2-55220BBB6DE0}" dt="2022-01-27T19:21:50.048" v="1"/>
        <pc:sldMkLst>
          <pc:docMk/>
          <pc:sldMk cId="4190469308" sldId="267"/>
        </pc:sldMkLst>
      </pc:sldChg>
    </pc:docChg>
  </pc:docChgLst>
  <pc:docChgLst>
    <pc:chgData name="VŨ MINH ĐỨC" userId="S::duc211241131@st.utc.edu.vn::8bd24b19-652a-415a-b566-a00ad0ecba76" providerId="AD" clId="Web-{F67CC61F-45C6-45AE-BE67-2D6897B5CB36}"/>
    <pc:docChg chg="modSld">
      <pc:chgData name="VŨ MINH ĐỨC" userId="S::duc211241131@st.utc.edu.vn::8bd24b19-652a-415a-b566-a00ad0ecba76" providerId="AD" clId="Web-{F67CC61F-45C6-45AE-BE67-2D6897B5CB36}" dt="2022-01-08T04:36:06.691" v="0" actId="1076"/>
      <pc:docMkLst>
        <pc:docMk/>
      </pc:docMkLst>
      <pc:sldChg chg="modSp">
        <pc:chgData name="VŨ MINH ĐỨC" userId="S::duc211241131@st.utc.edu.vn::8bd24b19-652a-415a-b566-a00ad0ecba76" providerId="AD" clId="Web-{F67CC61F-45C6-45AE-BE67-2D6897B5CB36}" dt="2022-01-08T04:36:06.691" v="0" actId="1076"/>
        <pc:sldMkLst>
          <pc:docMk/>
          <pc:sldMk cId="1501693849" sldId="272"/>
        </pc:sldMkLst>
        <pc:picChg chg="mod">
          <ac:chgData name="VŨ MINH ĐỨC" userId="S::duc211241131@st.utc.edu.vn::8bd24b19-652a-415a-b566-a00ad0ecba76" providerId="AD" clId="Web-{F67CC61F-45C6-45AE-BE67-2D6897B5CB36}" dt="2022-01-08T04:36:06.691" v="0" actId="1076"/>
          <ac:picMkLst>
            <pc:docMk/>
            <pc:sldMk cId="1501693849" sldId="272"/>
            <ac:picMk id="5" creationId="{00000000-0000-0000-0000-000000000000}"/>
          </ac:picMkLst>
        </pc:picChg>
      </pc:sldChg>
    </pc:docChg>
  </pc:docChgLst>
  <pc:docChgLst>
    <pc:chgData name="NGUYỄN TẤT LỘC" userId="S::loc211204379@st.utc.edu.vn::9d819096-389d-4948-b714-0dcbd6dfbdbf" providerId="AD" clId="Web-{6DEA7FD4-614A-4B94-A94D-578859D55DE1}"/>
    <pc:docChg chg="modSld">
      <pc:chgData name="NGUYỄN TẤT LỘC" userId="S::loc211204379@st.utc.edu.vn::9d819096-389d-4948-b714-0dcbd6dfbdbf" providerId="AD" clId="Web-{6DEA7FD4-614A-4B94-A94D-578859D55DE1}" dt="2022-02-07T13:40:55.399" v="6" actId="14100"/>
      <pc:docMkLst>
        <pc:docMk/>
      </pc:docMkLst>
      <pc:sldChg chg="addSp modSp">
        <pc:chgData name="NGUYỄN TẤT LỘC" userId="S::loc211204379@st.utc.edu.vn::9d819096-389d-4948-b714-0dcbd6dfbdbf" providerId="AD" clId="Web-{6DEA7FD4-614A-4B94-A94D-578859D55DE1}" dt="2022-02-07T13:40:55.399" v="6" actId="14100"/>
        <pc:sldMkLst>
          <pc:docMk/>
          <pc:sldMk cId="2387069704" sldId="287"/>
        </pc:sldMkLst>
        <pc:spChg chg="add">
          <ac:chgData name="NGUYỄN TẤT LỘC" userId="S::loc211204379@st.utc.edu.vn::9d819096-389d-4948-b714-0dcbd6dfbdbf" providerId="AD" clId="Web-{6DEA7FD4-614A-4B94-A94D-578859D55DE1}" dt="2022-02-07T13:40:46.946" v="4"/>
          <ac:spMkLst>
            <pc:docMk/>
            <pc:sldMk cId="2387069704" sldId="287"/>
            <ac:spMk id="6" creationId="{A5ADE0C5-E67A-4C0A-BC74-C760A1F4B1CC}"/>
          </ac:spMkLst>
        </pc:spChg>
        <pc:picChg chg="mod">
          <ac:chgData name="NGUYỄN TẤT LỘC" userId="S::loc211204379@st.utc.edu.vn::9d819096-389d-4948-b714-0dcbd6dfbdbf" providerId="AD" clId="Web-{6DEA7FD4-614A-4B94-A94D-578859D55DE1}" dt="2022-02-07T13:40:55.399" v="6" actId="14100"/>
          <ac:picMkLst>
            <pc:docMk/>
            <pc:sldMk cId="2387069704" sldId="287"/>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0750" tIns="45376" rIns="90750" bIns="45376" numCol="1" anchor="t" anchorCtr="0" compatLnSpc="1">
            <a:prstTxWarp prst="textNoShape">
              <a:avLst/>
            </a:prstTxWarp>
          </a:bodyPr>
          <a:lstStyle>
            <a:lvl1pPr>
              <a:defRPr sz="1200">
                <a:cs typeface="Arial" charset="0"/>
              </a:defRPr>
            </a:lvl1pPr>
          </a:lstStyle>
          <a:p>
            <a:pPr>
              <a:defRPr/>
            </a:pPr>
            <a:endParaRPr lang="en-US" altLang="en-US"/>
          </a:p>
        </p:txBody>
      </p:sp>
      <p:sp>
        <p:nvSpPr>
          <p:cNvPr id="3" name="Date Placeholder 2"/>
          <p:cNvSpPr>
            <a:spLocks noGrp="1"/>
          </p:cNvSpPr>
          <p:nvPr>
            <p:ph type="dt" sz="quarter" idx="1"/>
          </p:nvPr>
        </p:nvSpPr>
        <p:spPr>
          <a:xfrm>
            <a:off x="3814763" y="0"/>
            <a:ext cx="2919412" cy="493713"/>
          </a:xfrm>
          <a:prstGeom prst="rect">
            <a:avLst/>
          </a:prstGeom>
        </p:spPr>
        <p:txBody>
          <a:bodyPr vert="horz" wrap="square" lIns="90750" tIns="45376" rIns="90750" bIns="45376" numCol="1" anchor="t" anchorCtr="0" compatLnSpc="1">
            <a:prstTxWarp prst="textNoShape">
              <a:avLst/>
            </a:prstTxWarp>
          </a:bodyPr>
          <a:lstStyle>
            <a:lvl1pPr algn="r">
              <a:defRPr sz="1200">
                <a:cs typeface="Arial" charset="0"/>
              </a:defRPr>
            </a:lvl1pPr>
          </a:lstStyle>
          <a:p>
            <a:pPr>
              <a:defRPr/>
            </a:pPr>
            <a:fld id="{6452CE8D-4DE5-4615-8509-918B5CDBD4CD}" type="datetimeFigureOut">
              <a:rPr lang="en-US" altLang="en-US"/>
              <a:pPr>
                <a:defRPr/>
              </a:pPr>
              <a:t>2/7/2022</a:t>
            </a:fld>
            <a:endParaRPr lang="en-US" altLang="en-US"/>
          </a:p>
        </p:txBody>
      </p:sp>
      <p:sp>
        <p:nvSpPr>
          <p:cNvPr id="4" name="Footer Placeholder 3"/>
          <p:cNvSpPr>
            <a:spLocks noGrp="1"/>
          </p:cNvSpPr>
          <p:nvPr>
            <p:ph type="ftr" sz="quarter" idx="2"/>
          </p:nvPr>
        </p:nvSpPr>
        <p:spPr>
          <a:xfrm>
            <a:off x="0" y="9372600"/>
            <a:ext cx="2919413" cy="493713"/>
          </a:xfrm>
          <a:prstGeom prst="rect">
            <a:avLst/>
          </a:prstGeom>
        </p:spPr>
        <p:txBody>
          <a:bodyPr vert="horz" wrap="square" lIns="90750" tIns="45376" rIns="90750" bIns="45376" numCol="1" anchor="b" anchorCtr="0" compatLnSpc="1">
            <a:prstTxWarp prst="textNoShape">
              <a:avLst/>
            </a:prstTxWarp>
          </a:bodyPr>
          <a:lstStyle>
            <a:lvl1pPr>
              <a:defRPr sz="1200">
                <a:cs typeface="Arial" charset="0"/>
              </a:defRPr>
            </a:lvl1pPr>
          </a:lstStyle>
          <a:p>
            <a:pPr>
              <a:defRPr/>
            </a:pPr>
            <a:endParaRPr lang="en-US" altLang="en-US"/>
          </a:p>
        </p:txBody>
      </p:sp>
      <p:sp>
        <p:nvSpPr>
          <p:cNvPr id="5" name="Slide Number Placeholder 4"/>
          <p:cNvSpPr>
            <a:spLocks noGrp="1"/>
          </p:cNvSpPr>
          <p:nvPr>
            <p:ph type="sldNum" sz="quarter" idx="3"/>
          </p:nvPr>
        </p:nvSpPr>
        <p:spPr>
          <a:xfrm>
            <a:off x="3814763" y="9372600"/>
            <a:ext cx="2919412" cy="493713"/>
          </a:xfrm>
          <a:prstGeom prst="rect">
            <a:avLst/>
          </a:prstGeom>
        </p:spPr>
        <p:txBody>
          <a:bodyPr vert="horz" wrap="square" lIns="90750" tIns="45376" rIns="90750" bIns="45376" numCol="1" anchor="b" anchorCtr="0" compatLnSpc="1">
            <a:prstTxWarp prst="textNoShape">
              <a:avLst/>
            </a:prstTxWarp>
          </a:bodyPr>
          <a:lstStyle>
            <a:lvl1pPr algn="r">
              <a:defRPr sz="1200"/>
            </a:lvl1pPr>
          </a:lstStyle>
          <a:p>
            <a:fld id="{9835BDCC-C97E-4BBF-8061-82A2E5C05F29}" type="slidenum">
              <a:rPr lang="en-US" altLang="en-US"/>
              <a:pPr/>
              <a:t>‹#›</a:t>
            </a:fld>
            <a:endParaRPr lang="en-US" altLang="en-US"/>
          </a:p>
        </p:txBody>
      </p:sp>
    </p:spTree>
    <p:extLst>
      <p:ext uri="{BB962C8B-B14F-4D97-AF65-F5344CB8AC3E}">
        <p14:creationId xmlns:p14="http://schemas.microsoft.com/office/powerpoint/2010/main" val="1929758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0750" tIns="45376" rIns="90750" bIns="45376" numCol="1" anchor="t" anchorCtr="0" compatLnSpc="1">
            <a:prstTxWarp prst="textNoShape">
              <a:avLst/>
            </a:prstTxWarp>
          </a:bodyPr>
          <a:lstStyle>
            <a:lvl1pPr eaLnBrk="1" hangingPunct="1">
              <a:defRPr sz="1200">
                <a:cs typeface="Arial" charset="0"/>
              </a:defRPr>
            </a:lvl1pPr>
          </a:lstStyle>
          <a:p>
            <a:pPr>
              <a:defRPr/>
            </a:pPr>
            <a:endParaRPr lang="en-US" altLang="en-US"/>
          </a:p>
        </p:txBody>
      </p:sp>
      <p:sp>
        <p:nvSpPr>
          <p:cNvPr id="3" name="Date Placeholder 2"/>
          <p:cNvSpPr>
            <a:spLocks noGrp="1"/>
          </p:cNvSpPr>
          <p:nvPr>
            <p:ph type="dt" idx="1"/>
          </p:nvPr>
        </p:nvSpPr>
        <p:spPr>
          <a:xfrm>
            <a:off x="3814763" y="0"/>
            <a:ext cx="2919412" cy="493713"/>
          </a:xfrm>
          <a:prstGeom prst="rect">
            <a:avLst/>
          </a:prstGeom>
        </p:spPr>
        <p:txBody>
          <a:bodyPr vert="horz" wrap="square" lIns="90750" tIns="45376" rIns="90750" bIns="45376" numCol="1" anchor="t" anchorCtr="0" compatLnSpc="1">
            <a:prstTxWarp prst="textNoShape">
              <a:avLst/>
            </a:prstTxWarp>
          </a:bodyPr>
          <a:lstStyle>
            <a:lvl1pPr algn="r" eaLnBrk="1" hangingPunct="1">
              <a:defRPr sz="1200">
                <a:cs typeface="Arial" charset="0"/>
              </a:defRPr>
            </a:lvl1pPr>
          </a:lstStyle>
          <a:p>
            <a:pPr>
              <a:defRPr/>
            </a:pPr>
            <a:fld id="{B25D454E-CD6B-4C0B-9114-3B78A27C778F}" type="datetimeFigureOut">
              <a:rPr lang="en-US" altLang="en-US"/>
              <a:pPr>
                <a:defRPr/>
              </a:pPr>
              <a:t>2/7/2022</a:t>
            </a:fld>
            <a:endParaRPr lang="en-US" alt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50" tIns="45376" rIns="90750" bIns="45376" rtlCol="0" anchor="ctr"/>
          <a:lstStyle/>
          <a:p>
            <a:pPr lvl="0"/>
            <a:endParaRPr lang="en-US" noProof="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0750" tIns="45376" rIns="90750" bIns="4537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1013"/>
            <a:ext cx="2919413" cy="493712"/>
          </a:xfrm>
          <a:prstGeom prst="rect">
            <a:avLst/>
          </a:prstGeom>
        </p:spPr>
        <p:txBody>
          <a:bodyPr vert="horz" wrap="square" lIns="90750" tIns="45376" rIns="90750" bIns="45376" numCol="1" anchor="b" anchorCtr="0" compatLnSpc="1">
            <a:prstTxWarp prst="textNoShape">
              <a:avLst/>
            </a:prstTxWarp>
          </a:bodyPr>
          <a:lstStyle>
            <a:lvl1pPr eaLnBrk="1" hangingPunct="1">
              <a:defRPr sz="1200">
                <a:cs typeface="Arial" charset="0"/>
              </a:defRPr>
            </a:lvl1pPr>
          </a:lstStyle>
          <a:p>
            <a:pPr>
              <a:defRPr/>
            </a:pPr>
            <a:endParaRPr lang="en-US" alt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wrap="square" lIns="90750" tIns="45376" rIns="90750" bIns="45376" numCol="1" anchor="b" anchorCtr="0" compatLnSpc="1">
            <a:prstTxWarp prst="textNoShape">
              <a:avLst/>
            </a:prstTxWarp>
          </a:bodyPr>
          <a:lstStyle>
            <a:lvl1pPr algn="r" eaLnBrk="1" hangingPunct="1">
              <a:defRPr sz="1200"/>
            </a:lvl1pPr>
          </a:lstStyle>
          <a:p>
            <a:fld id="{FB02F604-5D6E-4A55-AC85-D284686D9A61}" type="slidenum">
              <a:rPr lang="en-US" altLang="en-US"/>
              <a:pPr/>
              <a:t>‹#›</a:t>
            </a:fld>
            <a:endParaRPr lang="en-US" altLang="en-US"/>
          </a:p>
        </p:txBody>
      </p:sp>
    </p:spTree>
    <p:extLst>
      <p:ext uri="{BB962C8B-B14F-4D97-AF65-F5344CB8AC3E}">
        <p14:creationId xmlns:p14="http://schemas.microsoft.com/office/powerpoint/2010/main" val="430733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Thanks for attention</a:t>
            </a:r>
            <a:endParaRPr lang="en-GB"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742D1DC-CF29-4A3A-86E4-2913EB85AA70}" type="slidenum">
              <a:rPr lang="en-US" altLang="en-US"/>
              <a:pPr/>
              <a:t>1</a:t>
            </a:fld>
            <a:endParaRPr lang="en-US" altLang="en-US"/>
          </a:p>
        </p:txBody>
      </p:sp>
    </p:spTree>
    <p:extLst>
      <p:ext uri="{BB962C8B-B14F-4D97-AF65-F5344CB8AC3E}">
        <p14:creationId xmlns:p14="http://schemas.microsoft.com/office/powerpoint/2010/main" val="205566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2F604-5D6E-4A55-AC85-D284686D9A61}" type="slidenum">
              <a:rPr lang="en-US" altLang="en-US" smtClean="0"/>
              <a:pPr/>
              <a:t>18</a:t>
            </a:fld>
            <a:endParaRPr lang="en-US" altLang="en-US"/>
          </a:p>
        </p:txBody>
      </p:sp>
    </p:spTree>
    <p:extLst>
      <p:ext uri="{BB962C8B-B14F-4D97-AF65-F5344CB8AC3E}">
        <p14:creationId xmlns:p14="http://schemas.microsoft.com/office/powerpoint/2010/main" val="8455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2F604-5D6E-4A55-AC85-D284686D9A61}" type="slidenum">
              <a:rPr lang="en-US" altLang="en-US" smtClean="0"/>
              <a:pPr/>
              <a:t>26</a:t>
            </a:fld>
            <a:endParaRPr lang="en-US" altLang="en-US"/>
          </a:p>
        </p:txBody>
      </p:sp>
    </p:spTree>
    <p:extLst>
      <p:ext uri="{BB962C8B-B14F-4D97-AF65-F5344CB8AC3E}">
        <p14:creationId xmlns:p14="http://schemas.microsoft.com/office/powerpoint/2010/main" val="14878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F716B1C-6892-451A-AB88-2578E376C17D}" type="datetime1">
              <a:rPr lang="en-US" altLang="en-US"/>
              <a:pPr>
                <a:defRPr/>
              </a:pPr>
              <a:t>2/7/2022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D08990A-1F63-4BB5-A92D-CA36487E63F1}" type="slidenum">
              <a:rPr lang="en-US" altLang="en-US"/>
              <a:pPr/>
              <a:t>‹#›</a:t>
            </a:fld>
            <a:endParaRPr lang="en-US" altLang="en-US"/>
          </a:p>
        </p:txBody>
      </p:sp>
    </p:spTree>
    <p:extLst>
      <p:ext uri="{BB962C8B-B14F-4D97-AF65-F5344CB8AC3E}">
        <p14:creationId xmlns:p14="http://schemas.microsoft.com/office/powerpoint/2010/main" val="335758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E7DD4-2E22-4490-A858-327059DF3DDD}" type="datetime1">
              <a:rPr lang="en-US" altLang="en-US"/>
              <a:pPr>
                <a:defRPr/>
              </a:pPr>
              <a:t>2/7/2022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966109D0-3962-4CA9-89AB-C4D649D1EB46}" type="slidenum">
              <a:rPr lang="en-US" altLang="en-US"/>
              <a:pPr/>
              <a:t>‹#›</a:t>
            </a:fld>
            <a:endParaRPr lang="en-US" altLang="en-US"/>
          </a:p>
        </p:txBody>
      </p:sp>
    </p:spTree>
    <p:extLst>
      <p:ext uri="{BB962C8B-B14F-4D97-AF65-F5344CB8AC3E}">
        <p14:creationId xmlns:p14="http://schemas.microsoft.com/office/powerpoint/2010/main" val="318662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F6F829-C155-441F-A161-B7F0A6DAACE7}" type="datetime1">
              <a:rPr lang="en-US" altLang="en-US"/>
              <a:pPr>
                <a:defRPr/>
              </a:pPr>
              <a:t>2/7/2022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F66DC621-3EFC-4B51-AEC1-17541151FC00}" type="slidenum">
              <a:rPr lang="en-US" altLang="en-US"/>
              <a:pPr/>
              <a:t>‹#›</a:t>
            </a:fld>
            <a:endParaRPr lang="en-US" altLang="en-US"/>
          </a:p>
        </p:txBody>
      </p:sp>
    </p:spTree>
    <p:extLst>
      <p:ext uri="{BB962C8B-B14F-4D97-AF65-F5344CB8AC3E}">
        <p14:creationId xmlns:p14="http://schemas.microsoft.com/office/powerpoint/2010/main" val="2415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990600"/>
          </a:xfrm>
        </p:spPr>
        <p:txBody>
          <a:bodyPr/>
          <a:lstStyle>
            <a:lvl1pPr algn="l">
              <a:defRPr sz="3000">
                <a:solidFill>
                  <a:srgbClr val="FFFF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457200" y="1323105"/>
            <a:ext cx="8229600" cy="4678363"/>
          </a:xfrm>
        </p:spPr>
        <p:txBody>
          <a:bodyPr/>
          <a:lstStyle>
            <a:lvl1pPr marL="342900" indent="-342900">
              <a:buFont typeface="Wingdings" panose="05000000000000000000" pitchFamily="2" charset="2"/>
              <a:buChar char="q"/>
              <a:defRPr sz="2600" b="1">
                <a:solidFill>
                  <a:schemeClr val="tx1">
                    <a:lumMod val="95000"/>
                    <a:lumOff val="5000"/>
                  </a:schemeClr>
                </a:solidFill>
                <a:latin typeface="Arial" panose="020B0604020202020204" pitchFamily="34" charset="0"/>
                <a:cs typeface="Arial" panose="020B0604020202020204" pitchFamily="34" charset="0"/>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9CD8EF-EE60-411A-97C8-3328044BE88F}" type="datetime1">
              <a:rPr lang="en-US" altLang="en-US"/>
              <a:pPr>
                <a:defRPr/>
              </a:pPr>
              <a:t>2/7/2022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3E9613B-F541-4B9F-824A-15521B777744}" type="slidenum">
              <a:rPr lang="en-US" altLang="en-US"/>
              <a:pPr/>
              <a:t>‹#›</a:t>
            </a:fld>
            <a:endParaRPr lang="en-US" altLang="en-US"/>
          </a:p>
        </p:txBody>
      </p:sp>
    </p:spTree>
    <p:extLst>
      <p:ext uri="{BB962C8B-B14F-4D97-AF65-F5344CB8AC3E}">
        <p14:creationId xmlns:p14="http://schemas.microsoft.com/office/powerpoint/2010/main" val="270839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t="8081" b="8862"/>
          <a:stretch>
            <a:fillRect/>
          </a:stretch>
        </p:blipFill>
        <p:spPr bwMode="auto">
          <a:xfrm>
            <a:off x="0" y="1131888"/>
            <a:ext cx="91440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57400"/>
            <a:ext cx="9144000" cy="2057400"/>
          </a:xfrm>
        </p:spPr>
        <p:txBody>
          <a:bodyPr anchor="t"/>
          <a:lstStyle>
            <a:lvl1pPr algn="ctr">
              <a:defRPr sz="4000" b="1" cap="all">
                <a:solidFill>
                  <a:srgbClr val="FF0000"/>
                </a:solidFill>
                <a:latin typeface="Arial" pitchFamily="34" charset="0"/>
                <a:cs typeface="Arial" pitchFamily="34" charset="0"/>
              </a:defRPr>
            </a:lvl1pPr>
          </a:lstStyle>
          <a:p>
            <a:r>
              <a:rPr lang="en-US"/>
              <a:t>Click to edit Master title style</a:t>
            </a:r>
          </a:p>
        </p:txBody>
      </p:sp>
      <p:sp>
        <p:nvSpPr>
          <p:cNvPr id="3" name="Text Placeholder 2"/>
          <p:cNvSpPr>
            <a:spLocks noGrp="1"/>
          </p:cNvSpPr>
          <p:nvPr>
            <p:ph type="body" idx="1"/>
          </p:nvPr>
        </p:nvSpPr>
        <p:spPr>
          <a:xfrm>
            <a:off x="457200" y="76200"/>
            <a:ext cx="7239000" cy="990600"/>
          </a:xfrm>
        </p:spPr>
        <p:txBody>
          <a:bodyPr anchor="ctr"/>
          <a:lstStyle>
            <a:lvl1pPr marL="0" indent="0">
              <a:buNone/>
              <a:defRPr sz="3000">
                <a:solidFill>
                  <a:srgbClr val="FFFF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6DA35-B9C5-45E1-8FD1-7BC255789255}" type="datetime1">
              <a:rPr lang="en-US" altLang="en-US"/>
              <a:pPr>
                <a:defRPr/>
              </a:pPr>
              <a:t>2/7/2022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E27BE039-08CD-42D3-98D2-E475D9DD1AC2}" type="slidenum">
              <a:rPr lang="en-US" altLang="en-US"/>
              <a:pPr/>
              <a:t>‹#›</a:t>
            </a:fld>
            <a:endParaRPr lang="en-US" altLang="en-US"/>
          </a:p>
        </p:txBody>
      </p:sp>
    </p:spTree>
    <p:extLst>
      <p:ext uri="{BB962C8B-B14F-4D97-AF65-F5344CB8AC3E}">
        <p14:creationId xmlns:p14="http://schemas.microsoft.com/office/powerpoint/2010/main" val="306096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6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2EC1E49-D23F-48A6-8122-096414EC9A3B}" type="datetime1">
              <a:rPr lang="en-US" altLang="en-US"/>
              <a:pPr>
                <a:defRPr/>
              </a:pPr>
              <a:t>2/7/2022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ED4CFA4-ADCF-4D52-ABF6-C3F6FD7F98F6}" type="slidenum">
              <a:rPr lang="en-US" altLang="en-US"/>
              <a:pPr/>
              <a:t>‹#›</a:t>
            </a:fld>
            <a:endParaRPr lang="en-US" altLang="en-US"/>
          </a:p>
        </p:txBody>
      </p:sp>
    </p:spTree>
    <p:extLst>
      <p:ext uri="{BB962C8B-B14F-4D97-AF65-F5344CB8AC3E}">
        <p14:creationId xmlns:p14="http://schemas.microsoft.com/office/powerpoint/2010/main" val="400363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9D91AB3-AA8B-46C1-9F3E-9D7400C6FA71}" type="datetime1">
              <a:rPr lang="en-US" altLang="en-US"/>
              <a:pPr>
                <a:defRPr/>
              </a:pPr>
              <a:t>2/7/2022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14A32558-B019-4C2C-BD4C-AECD94E13116}" type="slidenum">
              <a:rPr lang="en-US" altLang="en-US"/>
              <a:pPr/>
              <a:t>‹#›</a:t>
            </a:fld>
            <a:endParaRPr lang="en-US" altLang="en-US"/>
          </a:p>
        </p:txBody>
      </p:sp>
    </p:spTree>
    <p:extLst>
      <p:ext uri="{BB962C8B-B14F-4D97-AF65-F5344CB8AC3E}">
        <p14:creationId xmlns:p14="http://schemas.microsoft.com/office/powerpoint/2010/main" val="110003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24E3045-D33A-48A3-99AC-5493AFB5D801}" type="datetime1">
              <a:rPr lang="en-US" altLang="en-US"/>
              <a:pPr>
                <a:defRPr/>
              </a:pPr>
              <a:t>2/7/2022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A66621F5-6C39-4B99-8DFC-C24DF0D85F11}" type="slidenum">
              <a:rPr lang="en-US" altLang="en-US"/>
              <a:pPr/>
              <a:t>‹#›</a:t>
            </a:fld>
            <a:endParaRPr lang="en-US" altLang="en-US"/>
          </a:p>
        </p:txBody>
      </p:sp>
    </p:spTree>
    <p:extLst>
      <p:ext uri="{BB962C8B-B14F-4D97-AF65-F5344CB8AC3E}">
        <p14:creationId xmlns:p14="http://schemas.microsoft.com/office/powerpoint/2010/main" val="213759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60757C-3973-4F02-AC2F-8C65A7241004}" type="datetime1">
              <a:rPr lang="en-US" altLang="en-US"/>
              <a:pPr>
                <a:defRPr/>
              </a:pPr>
              <a:t>2/7/2022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F288DECD-8E43-41A0-9A0C-E6B0055199B3}" type="slidenum">
              <a:rPr lang="en-US" altLang="en-US"/>
              <a:pPr/>
              <a:t>‹#›</a:t>
            </a:fld>
            <a:endParaRPr lang="en-US" altLang="en-US"/>
          </a:p>
        </p:txBody>
      </p:sp>
    </p:spTree>
    <p:extLst>
      <p:ext uri="{BB962C8B-B14F-4D97-AF65-F5344CB8AC3E}">
        <p14:creationId xmlns:p14="http://schemas.microsoft.com/office/powerpoint/2010/main" val="18886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555604-5698-4698-A632-54D820FCAEA1}" type="datetime1">
              <a:rPr lang="en-US" altLang="en-US"/>
              <a:pPr>
                <a:defRPr/>
              </a:pPr>
              <a:t>2/7/2022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C5BAA532-7882-4ECB-9DA1-1F126C1939DA}" type="slidenum">
              <a:rPr lang="en-US" altLang="en-US"/>
              <a:pPr/>
              <a:t>‹#›</a:t>
            </a:fld>
            <a:endParaRPr lang="en-US" altLang="en-US"/>
          </a:p>
        </p:txBody>
      </p:sp>
    </p:spTree>
    <p:extLst>
      <p:ext uri="{BB962C8B-B14F-4D97-AF65-F5344CB8AC3E}">
        <p14:creationId xmlns:p14="http://schemas.microsoft.com/office/powerpoint/2010/main" val="340066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081EFD0-0641-4C61-91E8-A9044B7072A6}" type="datetime1">
              <a:rPr lang="en-US" altLang="en-US"/>
              <a:pPr>
                <a:defRPr/>
              </a:pPr>
              <a:t>2/7/2022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DF68E4C9-1371-4695-A826-32EBAEA454FB}" type="slidenum">
              <a:rPr lang="en-US" altLang="en-US"/>
              <a:pPr/>
              <a:t>‹#›</a:t>
            </a:fld>
            <a:endParaRPr lang="en-US" altLang="en-US"/>
          </a:p>
        </p:txBody>
      </p:sp>
    </p:spTree>
    <p:extLst>
      <p:ext uri="{BB962C8B-B14F-4D97-AF65-F5344CB8AC3E}">
        <p14:creationId xmlns:p14="http://schemas.microsoft.com/office/powerpoint/2010/main" val="370865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152400"/>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charset="0"/>
              </a:defRPr>
            </a:lvl1pPr>
          </a:lstStyle>
          <a:p>
            <a:pPr>
              <a:defRPr/>
            </a:pPr>
            <a:fld id="{D204D8A6-B956-4297-93A4-CA45B4BC0906}" type="datetime1">
              <a:rPr lang="en-US" altLang="en-US"/>
              <a:pPr>
                <a:defRPr/>
              </a:pPr>
              <a:t>2/7/2022</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solidFill>
                  <a:srgbClr val="0000FF"/>
                </a:solidFill>
                <a:latin typeface="Arial" panose="020B0604020202020204" pitchFamily="34" charset="0"/>
              </a:defRPr>
            </a:lvl1pPr>
          </a:lstStyle>
          <a:p>
            <a:fld id="{52666095-8ADE-4767-824D-6CD9D97975E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51"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ctr" rtl="0" eaLnBrk="0" fontAlgn="base" hangingPunct="0">
        <a:spcBef>
          <a:spcPct val="0"/>
        </a:spcBef>
        <a:spcAft>
          <a:spcPct val="0"/>
        </a:spcAft>
        <a:defRPr sz="3600" b="1" kern="1200">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Calibri" panose="020F0502020204030204" pitchFamily="34" charset="0"/>
        </a:defRPr>
      </a:lvl2pPr>
      <a:lvl3pPr algn="ctr" rtl="0" eaLnBrk="0" fontAlgn="base" hangingPunct="0">
        <a:spcBef>
          <a:spcPct val="0"/>
        </a:spcBef>
        <a:spcAft>
          <a:spcPct val="0"/>
        </a:spcAft>
        <a:defRPr sz="3600" b="1">
          <a:solidFill>
            <a:srgbClr val="FFFF00"/>
          </a:solidFill>
          <a:latin typeface="Calibri" panose="020F0502020204030204" pitchFamily="34" charset="0"/>
        </a:defRPr>
      </a:lvl3pPr>
      <a:lvl4pPr algn="ctr" rtl="0" eaLnBrk="0" fontAlgn="base" hangingPunct="0">
        <a:spcBef>
          <a:spcPct val="0"/>
        </a:spcBef>
        <a:spcAft>
          <a:spcPct val="0"/>
        </a:spcAft>
        <a:defRPr sz="3600" b="1">
          <a:solidFill>
            <a:srgbClr val="FFFF00"/>
          </a:solidFill>
          <a:latin typeface="Calibri" panose="020F0502020204030204" pitchFamily="34" charset="0"/>
        </a:defRPr>
      </a:lvl4pPr>
      <a:lvl5pPr algn="ctr" rtl="0" eaLnBrk="0" fontAlgn="base" hangingPunct="0">
        <a:spcBef>
          <a:spcPct val="0"/>
        </a:spcBef>
        <a:spcAft>
          <a:spcPct val="0"/>
        </a:spcAft>
        <a:defRPr sz="3600" b="1">
          <a:solidFill>
            <a:srgbClr val="FFFF0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ts val="100"/>
        </a:spcBef>
        <a:spcAft>
          <a:spcPts val="200"/>
        </a:spcAft>
        <a:buFont typeface="Arial" panose="020B0604020202020204" pitchFamily="34" charset="0"/>
        <a:buChar char="•"/>
        <a:defRPr sz="2800" b="1" kern="1200">
          <a:solidFill>
            <a:srgbClr val="002060"/>
          </a:solidFill>
          <a:latin typeface="Arial" panose="020B0604020202020204" pitchFamily="34" charset="0"/>
          <a:ea typeface="Arial" charset="0"/>
          <a:cs typeface="Arial" panose="020B0604020202020204" pitchFamily="34" charset="0"/>
        </a:defRPr>
      </a:lvl1pPr>
      <a:lvl2pPr marL="742950" indent="-285750" algn="l" rtl="0" eaLnBrk="0" fontAlgn="base" hangingPunct="0">
        <a:spcBef>
          <a:spcPts val="300"/>
        </a:spcBef>
        <a:spcAft>
          <a:spcPts val="300"/>
        </a:spcAft>
        <a:buFont typeface="Arial" panose="020B0604020202020204" pitchFamily="34" charset="0"/>
        <a:buChar char="–"/>
        <a:defRPr sz="2400" kern="1200">
          <a:solidFill>
            <a:srgbClr val="002060"/>
          </a:solidFill>
          <a:latin typeface="Arial" pitchFamily="34" charset="0"/>
          <a:ea typeface="Arial" charset="0"/>
          <a:cs typeface="Arial" pitchFamily="34" charset="0"/>
        </a:defRPr>
      </a:lvl2pPr>
      <a:lvl3pPr marL="11430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3pPr>
      <a:lvl4pPr marL="16002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4pPr>
      <a:lvl5pPr marL="20574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oacntt@utc.edu.v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facebook.com/groups/fitutc" TargetMode="External"/><Relationship Id="rId4" Type="http://schemas.openxmlformats.org/officeDocument/2006/relationships/hyperlink" Target="http://fit.utc.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52400" y="2590800"/>
            <a:ext cx="82296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Tx/>
              <a:buNone/>
            </a:pPr>
            <a:r>
              <a:rPr lang="en-US" altLang="en-US" sz="3400">
                <a:solidFill>
                  <a:srgbClr val="FF0000"/>
                </a:solidFill>
                <a:latin typeface="Times New Roman" panose="02020603050405020304" pitchFamily="18" charset="0"/>
                <a:cs typeface="Times New Roman" panose="02020603050405020304" pitchFamily="18" charset="0"/>
              </a:rPr>
              <a:t>CHƯƠNG 1. TỔNG QUAN</a:t>
            </a:r>
          </a:p>
        </p:txBody>
      </p:sp>
      <p:sp>
        <p:nvSpPr>
          <p:cNvPr id="4" name="TextBox 4"/>
          <p:cNvSpPr txBox="1">
            <a:spLocks noChangeArrowheads="1"/>
          </p:cNvSpPr>
          <p:nvPr/>
        </p:nvSpPr>
        <p:spPr bwMode="auto">
          <a:xfrm>
            <a:off x="304800" y="304800"/>
            <a:ext cx="7239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Tx/>
              <a:buNone/>
            </a:pPr>
            <a:r>
              <a:rPr lang="en-US" altLang="en-US">
                <a:solidFill>
                  <a:schemeClr val="tx2">
                    <a:lumMod val="60000"/>
                    <a:lumOff val="40000"/>
                  </a:schemeClr>
                </a:solidFill>
                <a:latin typeface="Times New Roman" panose="02020603050405020304" pitchFamily="18" charset="0"/>
                <a:cs typeface="Times New Roman" panose="02020603050405020304" pitchFamily="18" charset="0"/>
              </a:rPr>
              <a:t>NHẬP MÔN NGÀNH CNTT</a:t>
            </a:r>
          </a:p>
        </p:txBody>
      </p:sp>
      <p:sp>
        <p:nvSpPr>
          <p:cNvPr id="5" name="TextBox 5"/>
          <p:cNvSpPr txBox="1">
            <a:spLocks noChangeArrowheads="1"/>
          </p:cNvSpPr>
          <p:nvPr/>
        </p:nvSpPr>
        <p:spPr bwMode="auto">
          <a:xfrm>
            <a:off x="10886" y="5334000"/>
            <a:ext cx="8229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spcBef>
                <a:spcPct val="0"/>
              </a:spcBef>
              <a:spcAft>
                <a:spcPct val="0"/>
              </a:spcAft>
              <a:buFontTx/>
              <a:buNone/>
            </a:pPr>
            <a:r>
              <a:rPr lang="en-US" sz="2000" b="1">
                <a:solidFill>
                  <a:schemeClr val="accent1">
                    <a:lumMod val="50000"/>
                  </a:schemeClr>
                </a:solidFill>
                <a:latin typeface="Times New Roman" panose="02020603050405020304" pitchFamily="18" charset="0"/>
                <a:cs typeface="Times New Roman" panose="02020603050405020304" pitchFamily="18" charset="0"/>
              </a:rPr>
              <a:t>Khoa Công nghệ thông tin – ĐH Giao thông vận tải</a:t>
            </a:r>
          </a:p>
          <a:p>
            <a:pPr eaLnBrk="1" hangingPunct="1">
              <a:spcBef>
                <a:spcPct val="0"/>
              </a:spcBef>
              <a:spcAft>
                <a:spcPct val="0"/>
              </a:spcAft>
              <a:buFontTx/>
              <a:buNone/>
            </a:pPr>
            <a:r>
              <a:rPr lang="en-US" sz="2000" b="1">
                <a:solidFill>
                  <a:schemeClr val="accent1">
                    <a:lumMod val="50000"/>
                  </a:schemeClr>
                </a:solidFill>
                <a:latin typeface="Times New Roman" panose="02020603050405020304" pitchFamily="18" charset="0"/>
                <a:cs typeface="Times New Roman" panose="02020603050405020304" pitchFamily="18" charset="0"/>
              </a:rPr>
              <a:t>Email: </a:t>
            </a:r>
            <a:r>
              <a:rPr lang="en-US" sz="2000" b="1">
                <a:solidFill>
                  <a:schemeClr val="accent1">
                    <a:lumMod val="50000"/>
                  </a:schemeClr>
                </a:solidFill>
                <a:latin typeface="Times New Roman" panose="02020603050405020304" pitchFamily="18" charset="0"/>
                <a:cs typeface="Times New Roman" panose="02020603050405020304" pitchFamily="18" charset="0"/>
                <a:hlinkClick r:id="rId3"/>
              </a:rPr>
              <a:t>Khoacntt@utc.edu.vn</a:t>
            </a:r>
            <a:endParaRPr lang="en-US" sz="2000" b="1">
              <a:solidFill>
                <a:schemeClr val="accent1">
                  <a:lumMod val="50000"/>
                </a:schemeClr>
              </a:solidFill>
              <a:latin typeface="Times New Roman" panose="02020603050405020304" pitchFamily="18" charset="0"/>
              <a:cs typeface="Times New Roman" panose="02020603050405020304" pitchFamily="18" charset="0"/>
            </a:endParaRPr>
          </a:p>
          <a:p>
            <a:pPr eaLnBrk="1" hangingPunct="1">
              <a:spcBef>
                <a:spcPct val="0"/>
              </a:spcBef>
              <a:spcAft>
                <a:spcPct val="0"/>
              </a:spcAft>
              <a:buFontTx/>
              <a:buNone/>
            </a:pPr>
            <a:r>
              <a:rPr lang="en-US" sz="2000" b="1">
                <a:solidFill>
                  <a:schemeClr val="accent1">
                    <a:lumMod val="50000"/>
                  </a:schemeClr>
                </a:solidFill>
                <a:latin typeface="Times New Roman" panose="02020603050405020304" pitchFamily="18" charset="0"/>
                <a:cs typeface="Times New Roman" panose="02020603050405020304" pitchFamily="18" charset="0"/>
              </a:rPr>
              <a:t>Website: </a:t>
            </a:r>
            <a:r>
              <a:rPr lang="en-US" sz="2000" b="1">
                <a:solidFill>
                  <a:schemeClr val="accent1">
                    <a:lumMod val="50000"/>
                  </a:schemeClr>
                </a:solidFill>
                <a:latin typeface="Times New Roman" panose="02020603050405020304" pitchFamily="18" charset="0"/>
                <a:cs typeface="Times New Roman" panose="02020603050405020304" pitchFamily="18" charset="0"/>
                <a:hlinkClick r:id="rId4"/>
              </a:rPr>
              <a:t>http://fit.utc.edu.vn</a:t>
            </a:r>
            <a:endParaRPr lang="en-US" sz="2000" b="1">
              <a:solidFill>
                <a:schemeClr val="accent1">
                  <a:lumMod val="50000"/>
                </a:schemeClr>
              </a:solidFill>
              <a:latin typeface="Times New Roman" panose="02020603050405020304" pitchFamily="18" charset="0"/>
              <a:cs typeface="Times New Roman" panose="02020603050405020304" pitchFamily="18" charset="0"/>
            </a:endParaRPr>
          </a:p>
          <a:p>
            <a:pPr eaLnBrk="1" hangingPunct="1">
              <a:spcBef>
                <a:spcPct val="0"/>
              </a:spcBef>
              <a:spcAft>
                <a:spcPct val="0"/>
              </a:spcAft>
              <a:buFontTx/>
              <a:buNone/>
            </a:pPr>
            <a:r>
              <a:rPr lang="en-US" sz="2000" b="1">
                <a:solidFill>
                  <a:schemeClr val="accent1">
                    <a:lumMod val="50000"/>
                  </a:schemeClr>
                </a:solidFill>
                <a:latin typeface="Times New Roman" panose="02020603050405020304" pitchFamily="18" charset="0"/>
                <a:cs typeface="Times New Roman" panose="02020603050405020304" pitchFamily="18" charset="0"/>
              </a:rPr>
              <a:t>Facebook: </a:t>
            </a:r>
            <a:r>
              <a:rPr lang="en-US" sz="2000" b="1">
                <a:solidFill>
                  <a:schemeClr val="accent1">
                    <a:lumMod val="50000"/>
                  </a:schemeClr>
                </a:solidFill>
                <a:latin typeface="Times New Roman" panose="02020603050405020304" pitchFamily="18" charset="0"/>
                <a:cs typeface="Times New Roman" panose="02020603050405020304" pitchFamily="18" charset="0"/>
                <a:hlinkClick r:id="rId5"/>
              </a:rPr>
              <a:t>https://www.facebook.com/groups/fitutc</a:t>
            </a:r>
            <a:endParaRPr lang="en-US" sz="2000" b="1">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y </a:t>
            </a:r>
            <a:r>
              <a:rPr lang="en-US" err="1"/>
              <a:t>tế</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theo</a:t>
            </a:r>
            <a:r>
              <a:rPr lang="en-US"/>
              <a:t> </a:t>
            </a:r>
            <a:r>
              <a:rPr lang="en-US" err="1"/>
              <a:t>dõi</a:t>
            </a:r>
            <a:r>
              <a:rPr lang="en-US"/>
              <a:t>, </a:t>
            </a:r>
            <a:r>
              <a:rPr lang="en-US" err="1"/>
              <a:t>trợ</a:t>
            </a:r>
            <a:r>
              <a:rPr lang="en-US"/>
              <a:t> </a:t>
            </a:r>
            <a:r>
              <a:rPr lang="en-US" err="1"/>
              <a:t>giúp</a:t>
            </a:r>
            <a:r>
              <a:rPr lang="en-US"/>
              <a:t> </a:t>
            </a:r>
            <a:r>
              <a:rPr lang="en-US" err="1"/>
              <a:t>người</a:t>
            </a:r>
            <a:r>
              <a:rPr lang="en-US"/>
              <a:t> </a:t>
            </a:r>
            <a:r>
              <a:rPr lang="en-US" err="1"/>
              <a:t>cao</a:t>
            </a:r>
            <a:r>
              <a:rPr lang="en-US"/>
              <a:t> </a:t>
            </a:r>
            <a:r>
              <a:rPr lang="en-US" err="1"/>
              <a:t>tuổi</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tích</a:t>
            </a:r>
            <a:r>
              <a:rPr lang="en-US"/>
              <a:t> </a:t>
            </a:r>
            <a:r>
              <a:rPr lang="en-US" err="1"/>
              <a:t>hợp</a:t>
            </a:r>
            <a:r>
              <a:rPr lang="en-US"/>
              <a:t> </a:t>
            </a:r>
            <a:r>
              <a:rPr lang="en-US" err="1"/>
              <a:t>chẩn</a:t>
            </a:r>
            <a:r>
              <a:rPr lang="en-US"/>
              <a:t> </a:t>
            </a:r>
            <a:r>
              <a:rPr lang="en-US" err="1"/>
              <a:t>đoán</a:t>
            </a:r>
            <a:r>
              <a:rPr lang="en-US"/>
              <a:t> </a:t>
            </a:r>
            <a:r>
              <a:rPr lang="en-US" err="1"/>
              <a:t>hình</a:t>
            </a:r>
            <a:r>
              <a:rPr lang="en-US"/>
              <a:t> </a:t>
            </a:r>
            <a:r>
              <a:rPr lang="en-US" err="1"/>
              <a:t>ảnh</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sáng</a:t>
            </a:r>
            <a:r>
              <a:rPr lang="en-US"/>
              <a:t> </a:t>
            </a:r>
            <a:r>
              <a:rPr lang="en-US" err="1"/>
              <a:t>lọc</a:t>
            </a:r>
            <a:r>
              <a:rPr lang="en-US"/>
              <a:t> </a:t>
            </a:r>
            <a:r>
              <a:rPr lang="en-US" err="1"/>
              <a:t>sớm</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ứng</a:t>
            </a:r>
            <a:r>
              <a:rPr lang="en-US"/>
              <a:t> </a:t>
            </a:r>
            <a:r>
              <a:rPr lang="en-US" err="1"/>
              <a:t>dụng</a:t>
            </a:r>
            <a:r>
              <a:rPr lang="en-US"/>
              <a:t> </a:t>
            </a:r>
            <a:r>
              <a:rPr lang="en-US" err="1"/>
              <a:t>theo</a:t>
            </a:r>
            <a:r>
              <a:rPr lang="en-US"/>
              <a:t> </a:t>
            </a:r>
            <a:r>
              <a:rPr lang="en-US" err="1"/>
              <a:t>dõi</a:t>
            </a:r>
            <a:r>
              <a:rPr lang="en-US"/>
              <a:t> </a:t>
            </a:r>
            <a:r>
              <a:rPr lang="en-US" err="1"/>
              <a:t>sức</a:t>
            </a:r>
            <a:r>
              <a:rPr lang="en-US"/>
              <a:t> </a:t>
            </a:r>
            <a:r>
              <a:rPr lang="en-US" err="1"/>
              <a:t>khỏe</a:t>
            </a:r>
            <a:endParaRPr lang="en-US"/>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10</a:t>
            </a:fld>
            <a:endParaRPr lang="en-US" altLang="en-US"/>
          </a:p>
        </p:txBody>
      </p:sp>
    </p:spTree>
    <p:extLst>
      <p:ext uri="{BB962C8B-B14F-4D97-AF65-F5344CB8AC3E}">
        <p14:creationId xmlns:p14="http://schemas.microsoft.com/office/powerpoint/2010/main" val="528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a:t>
            </a:r>
            <a:r>
              <a:rPr lang="en-US" err="1"/>
              <a:t>các</a:t>
            </a:r>
            <a:r>
              <a:rPr lang="en-US"/>
              <a:t> </a:t>
            </a:r>
            <a:r>
              <a:rPr lang="en-US" err="1"/>
              <a:t>doanh</a:t>
            </a:r>
            <a:r>
              <a:rPr lang="en-US"/>
              <a:t> </a:t>
            </a:r>
            <a:r>
              <a:rPr lang="en-US" err="1"/>
              <a:t>nghiệp</a:t>
            </a:r>
            <a:r>
              <a:rPr lang="en-US"/>
              <a:t> </a:t>
            </a:r>
            <a:r>
              <a:rPr lang="en-US" err="1"/>
              <a:t>sản</a:t>
            </a:r>
            <a:r>
              <a:rPr lang="en-US"/>
              <a:t> </a:t>
            </a:r>
            <a:r>
              <a:rPr lang="en-US" err="1"/>
              <a:t>xuất</a:t>
            </a:r>
            <a:r>
              <a:rPr lang="en-US"/>
              <a:t>, </a:t>
            </a:r>
            <a:r>
              <a:rPr lang="en-US" err="1"/>
              <a:t>kinh</a:t>
            </a:r>
            <a:r>
              <a:rPr lang="en-US"/>
              <a:t> </a:t>
            </a:r>
            <a:r>
              <a:rPr lang="en-US" err="1"/>
              <a:t>doanh</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phần</a:t>
            </a:r>
            <a:r>
              <a:rPr lang="en-US"/>
              <a:t> </a:t>
            </a:r>
            <a:r>
              <a:rPr lang="en-US" err="1"/>
              <a:t>mềm</a:t>
            </a:r>
            <a:r>
              <a:rPr lang="en-US"/>
              <a:t> </a:t>
            </a:r>
            <a:r>
              <a:rPr lang="en-US" err="1"/>
              <a:t>điều</a:t>
            </a:r>
            <a:r>
              <a:rPr lang="en-US"/>
              <a:t> </a:t>
            </a:r>
            <a:r>
              <a:rPr lang="en-US" err="1"/>
              <a:t>khiển</a:t>
            </a:r>
            <a:r>
              <a:rPr lang="en-US"/>
              <a:t> </a:t>
            </a:r>
            <a:r>
              <a:rPr lang="en-US" err="1"/>
              <a:t>dây</a:t>
            </a:r>
            <a:r>
              <a:rPr lang="en-US"/>
              <a:t> </a:t>
            </a:r>
            <a:r>
              <a:rPr lang="en-US" err="1"/>
              <a:t>chuyền</a:t>
            </a:r>
            <a:r>
              <a:rPr lang="en-US"/>
              <a:t> </a:t>
            </a:r>
            <a:r>
              <a:rPr lang="en-US" err="1"/>
              <a:t>sản</a:t>
            </a:r>
            <a:r>
              <a:rPr lang="en-US"/>
              <a:t> </a:t>
            </a:r>
            <a:r>
              <a:rPr lang="en-US" err="1"/>
              <a:t>xuất</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quản</a:t>
            </a:r>
            <a:r>
              <a:rPr lang="en-US"/>
              <a:t> </a:t>
            </a:r>
            <a:r>
              <a:rPr lang="en-US" err="1"/>
              <a:t>lý</a:t>
            </a:r>
            <a:r>
              <a:rPr lang="en-US"/>
              <a:t> </a:t>
            </a:r>
            <a:r>
              <a:rPr lang="en-US" err="1"/>
              <a:t>nhân</a:t>
            </a:r>
            <a:r>
              <a:rPr lang="en-US"/>
              <a:t> </a:t>
            </a:r>
            <a:r>
              <a:rPr lang="en-US" err="1"/>
              <a:t>sự</a:t>
            </a:r>
            <a:r>
              <a:rPr lang="en-US"/>
              <a:t>, </a:t>
            </a:r>
            <a:r>
              <a:rPr lang="en-US" err="1"/>
              <a:t>vật</a:t>
            </a:r>
            <a:r>
              <a:rPr lang="en-US"/>
              <a:t> </a:t>
            </a:r>
            <a:r>
              <a:rPr lang="en-US" err="1"/>
              <a:t>tư</a:t>
            </a:r>
            <a:r>
              <a:rPr lang="en-US"/>
              <a:t>, </a:t>
            </a:r>
            <a:r>
              <a:rPr lang="en-US" err="1"/>
              <a:t>kho</a:t>
            </a:r>
            <a:r>
              <a:rPr lang="en-US"/>
              <a:t> </a:t>
            </a:r>
            <a:r>
              <a:rPr lang="en-US" err="1"/>
              <a:t>bãi</a:t>
            </a:r>
            <a:r>
              <a:rPr lang="en-US"/>
              <a:t>…</a:t>
            </a:r>
          </a:p>
          <a:p>
            <a:pPr marL="800100" lvl="3" indent="-342900">
              <a:spcBef>
                <a:spcPts val="100"/>
              </a:spcBef>
              <a:spcAft>
                <a:spcPts val="200"/>
              </a:spcAft>
              <a:buFont typeface="Wingdings" panose="05000000000000000000" pitchFamily="2" charset="2"/>
              <a:buChar char="q"/>
            </a:pPr>
            <a:r>
              <a:rPr lang="en-US" err="1"/>
              <a:t>Các</a:t>
            </a:r>
            <a:r>
              <a:rPr lang="en-US"/>
              <a:t> website </a:t>
            </a:r>
            <a:r>
              <a:rPr lang="en-US" err="1"/>
              <a:t>bán</a:t>
            </a:r>
            <a:r>
              <a:rPr lang="en-US"/>
              <a:t> </a:t>
            </a:r>
            <a:r>
              <a:rPr lang="en-US" err="1"/>
              <a:t>hàng</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phần</a:t>
            </a:r>
            <a:r>
              <a:rPr lang="en-US"/>
              <a:t> </a:t>
            </a:r>
            <a:r>
              <a:rPr lang="en-US" err="1"/>
              <a:t>mềm</a:t>
            </a:r>
            <a:r>
              <a:rPr lang="en-US"/>
              <a:t> </a:t>
            </a:r>
            <a:r>
              <a:rPr lang="en-US" err="1"/>
              <a:t>kế</a:t>
            </a:r>
            <a:r>
              <a:rPr lang="en-US"/>
              <a:t> </a:t>
            </a:r>
            <a:r>
              <a:rPr lang="en-US" err="1"/>
              <a:t>toán</a:t>
            </a:r>
            <a:r>
              <a:rPr lang="en-US"/>
              <a:t>…</a:t>
            </a:r>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11</a:t>
            </a:fld>
            <a:endParaRPr lang="en-US" altLang="en-US"/>
          </a:p>
        </p:txBody>
      </p:sp>
    </p:spTree>
    <p:extLst>
      <p:ext uri="{BB962C8B-B14F-4D97-AF65-F5344CB8AC3E}">
        <p14:creationId xmlns:p14="http://schemas.microsoft.com/office/powerpoint/2010/main" val="240228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thành</a:t>
            </a:r>
            <a:r>
              <a:rPr lang="en-US"/>
              <a:t> </a:t>
            </a:r>
            <a:r>
              <a:rPr lang="en-US" err="1"/>
              <a:t>phần</a:t>
            </a:r>
            <a:r>
              <a:rPr lang="en-US"/>
              <a:t> </a:t>
            </a:r>
            <a:r>
              <a:rPr lang="en-US" err="1"/>
              <a:t>cơ</a:t>
            </a:r>
            <a:r>
              <a:rPr lang="en-US"/>
              <a:t> </a:t>
            </a:r>
            <a:r>
              <a:rPr lang="en-US" err="1"/>
              <a:t>bản</a:t>
            </a:r>
            <a:r>
              <a:rPr lang="en-US"/>
              <a:t> </a:t>
            </a:r>
            <a:r>
              <a:rPr lang="en-US" err="1"/>
              <a:t>của</a:t>
            </a:r>
            <a:r>
              <a:rPr lang="en-US"/>
              <a:t> </a:t>
            </a:r>
            <a:r>
              <a:rPr lang="en-US" err="1"/>
              <a:t>một</a:t>
            </a:r>
            <a:r>
              <a:rPr lang="en-US"/>
              <a:t> </a:t>
            </a:r>
            <a:r>
              <a:rPr lang="en-US" err="1"/>
              <a:t>hệ</a:t>
            </a:r>
            <a:r>
              <a:rPr lang="en-US"/>
              <a:t> </a:t>
            </a:r>
            <a:r>
              <a:rPr lang="en-US" err="1"/>
              <a:t>thống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12</a:t>
            </a:fld>
            <a:endParaRPr lang="en-US" altLang="en-US"/>
          </a:p>
        </p:txBody>
      </p:sp>
      <p:pic>
        <p:nvPicPr>
          <p:cNvPr id="5" name="Picture 4"/>
          <p:cNvPicPr>
            <a:picLocks noChangeAspect="1"/>
          </p:cNvPicPr>
          <p:nvPr/>
        </p:nvPicPr>
        <p:blipFill>
          <a:blip r:embed="rId2"/>
          <a:stretch>
            <a:fillRect/>
          </a:stretch>
        </p:blipFill>
        <p:spPr>
          <a:xfrm>
            <a:off x="1752004" y="1191511"/>
            <a:ext cx="6167438" cy="4862383"/>
          </a:xfrm>
          <a:prstGeom prst="rect">
            <a:avLst/>
          </a:prstGeom>
        </p:spPr>
      </p:pic>
    </p:spTree>
    <p:extLst>
      <p:ext uri="{BB962C8B-B14F-4D97-AF65-F5344CB8AC3E}">
        <p14:creationId xmlns:p14="http://schemas.microsoft.com/office/powerpoint/2010/main" val="122608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thành</a:t>
            </a:r>
            <a:r>
              <a:rPr lang="en-US"/>
              <a:t> </a:t>
            </a:r>
            <a:r>
              <a:rPr lang="en-US" err="1"/>
              <a:t>phần</a:t>
            </a:r>
            <a:r>
              <a:rPr lang="en-US"/>
              <a:t> </a:t>
            </a:r>
            <a:r>
              <a:rPr lang="en-US" err="1"/>
              <a:t>cơ</a:t>
            </a:r>
            <a:r>
              <a:rPr lang="en-US"/>
              <a:t> </a:t>
            </a:r>
            <a:r>
              <a:rPr lang="en-US" err="1"/>
              <a:t>bản</a:t>
            </a:r>
            <a:r>
              <a:rPr lang="en-US"/>
              <a:t> </a:t>
            </a:r>
            <a:r>
              <a:rPr lang="en-US" err="1"/>
              <a:t>của</a:t>
            </a:r>
            <a:r>
              <a:rPr lang="en-US"/>
              <a:t> </a:t>
            </a:r>
            <a:r>
              <a:rPr lang="en-US" err="1"/>
              <a:t>một</a:t>
            </a:r>
            <a:r>
              <a:rPr lang="en-US"/>
              <a:t> </a:t>
            </a:r>
            <a:r>
              <a:rPr lang="en-US" err="1"/>
              <a:t>hệ</a:t>
            </a:r>
            <a:r>
              <a:rPr lang="en-US"/>
              <a:t> </a:t>
            </a:r>
            <a:r>
              <a:rPr lang="en-US" err="1"/>
              <a:t>thống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b="0" err="1">
                <a:solidFill>
                  <a:srgbClr val="0000FF"/>
                </a:solidFill>
              </a:rPr>
              <a:t>Bộ</a:t>
            </a:r>
            <a:r>
              <a:rPr lang="en-US" b="0">
                <a:solidFill>
                  <a:srgbClr val="0000FF"/>
                </a:solidFill>
              </a:rPr>
              <a:t> </a:t>
            </a:r>
            <a:r>
              <a:rPr lang="en-US" b="0" err="1">
                <a:solidFill>
                  <a:srgbClr val="0000FF"/>
                </a:solidFill>
              </a:rPr>
              <a:t>xử</a:t>
            </a:r>
            <a:r>
              <a:rPr lang="en-US" b="0">
                <a:solidFill>
                  <a:srgbClr val="0000FF"/>
                </a:solidFill>
              </a:rPr>
              <a:t> </a:t>
            </a:r>
            <a:r>
              <a:rPr lang="en-US" b="0" err="1">
                <a:solidFill>
                  <a:srgbClr val="0000FF"/>
                </a:solidFill>
              </a:rPr>
              <a:t>lý</a:t>
            </a:r>
            <a:r>
              <a:rPr lang="en-US" b="0">
                <a:solidFill>
                  <a:srgbClr val="0000FF"/>
                </a:solidFill>
              </a:rPr>
              <a:t> </a:t>
            </a:r>
            <a:r>
              <a:rPr lang="en-US" b="0" err="1">
                <a:solidFill>
                  <a:srgbClr val="0000FF"/>
                </a:solidFill>
              </a:rPr>
              <a:t>trung</a:t>
            </a:r>
            <a:r>
              <a:rPr lang="en-US" b="0">
                <a:solidFill>
                  <a:srgbClr val="0000FF"/>
                </a:solidFill>
              </a:rPr>
              <a:t> </a:t>
            </a:r>
            <a:r>
              <a:rPr lang="en-US" b="0" err="1">
                <a:solidFill>
                  <a:srgbClr val="0000FF"/>
                </a:solidFill>
              </a:rPr>
              <a:t>tâm</a:t>
            </a:r>
            <a:r>
              <a:rPr lang="en-US" b="0">
                <a:solidFill>
                  <a:srgbClr val="0000FF"/>
                </a:solidFill>
              </a:rPr>
              <a:t> </a:t>
            </a:r>
            <a:r>
              <a:rPr lang="en-US" b="0"/>
              <a:t>(</a:t>
            </a:r>
            <a:r>
              <a:rPr lang="en-US" b="0" i="1"/>
              <a:t>Central Processing Unit – CPU</a:t>
            </a:r>
            <a:r>
              <a:rPr lang="en-US" b="0"/>
              <a:t>): </a:t>
            </a:r>
            <a:r>
              <a:rPr lang="en-US" b="0" err="1"/>
              <a:t>điều</a:t>
            </a:r>
            <a:r>
              <a:rPr lang="en-US" b="0"/>
              <a:t> </a:t>
            </a:r>
            <a:r>
              <a:rPr lang="en-US" b="0" err="1"/>
              <a:t>khiển</a:t>
            </a:r>
            <a:r>
              <a:rPr lang="en-US" b="0"/>
              <a:t> </a:t>
            </a:r>
            <a:r>
              <a:rPr lang="en-US" b="0" err="1"/>
              <a:t>hoạt</a:t>
            </a:r>
            <a:r>
              <a:rPr lang="en-US" b="0"/>
              <a:t> </a:t>
            </a:r>
            <a:r>
              <a:rPr lang="en-US" b="0" err="1"/>
              <a:t>động</a:t>
            </a:r>
            <a:r>
              <a:rPr lang="en-US" b="0"/>
              <a:t> </a:t>
            </a:r>
            <a:r>
              <a:rPr lang="en-US" b="0" err="1"/>
              <a:t>của</a:t>
            </a:r>
            <a:r>
              <a:rPr lang="en-US" b="0"/>
              <a:t> </a:t>
            </a:r>
            <a:r>
              <a:rPr lang="en-US" b="0" err="1"/>
              <a:t>máy</a:t>
            </a:r>
            <a:r>
              <a:rPr lang="en-US" b="0"/>
              <a:t> </a:t>
            </a:r>
            <a:r>
              <a:rPr lang="en-US" b="0" err="1"/>
              <a:t>tính</a:t>
            </a:r>
            <a:r>
              <a:rPr lang="en-US" b="0"/>
              <a:t> </a:t>
            </a:r>
            <a:r>
              <a:rPr lang="en-US" b="0" err="1"/>
              <a:t>và</a:t>
            </a:r>
            <a:r>
              <a:rPr lang="en-US" b="0"/>
              <a:t> </a:t>
            </a:r>
            <a:r>
              <a:rPr lang="en-US" b="0" err="1"/>
              <a:t>xử</a:t>
            </a:r>
            <a:r>
              <a:rPr lang="en-US" b="0"/>
              <a:t> </a:t>
            </a:r>
            <a:r>
              <a:rPr lang="en-US" b="0" err="1"/>
              <a:t>lý</a:t>
            </a:r>
            <a:r>
              <a:rPr lang="en-US" b="0"/>
              <a:t> </a:t>
            </a:r>
            <a:r>
              <a:rPr lang="en-US" b="0" err="1"/>
              <a:t>dữ</a:t>
            </a:r>
            <a:r>
              <a:rPr lang="en-US" b="0"/>
              <a:t> </a:t>
            </a:r>
            <a:r>
              <a:rPr lang="en-US" b="0" err="1"/>
              <a:t>liệu</a:t>
            </a:r>
            <a:endParaRPr lang="en-US" b="0"/>
          </a:p>
          <a:p>
            <a:r>
              <a:rPr lang="en-US" b="0" err="1">
                <a:solidFill>
                  <a:srgbClr val="0000FF"/>
                </a:solidFill>
              </a:rPr>
              <a:t>Bộ</a:t>
            </a:r>
            <a:r>
              <a:rPr lang="en-US" b="0">
                <a:solidFill>
                  <a:srgbClr val="0000FF"/>
                </a:solidFill>
              </a:rPr>
              <a:t> </a:t>
            </a:r>
            <a:r>
              <a:rPr lang="en-US" b="0" err="1">
                <a:solidFill>
                  <a:srgbClr val="0000FF"/>
                </a:solidFill>
              </a:rPr>
              <a:t>nhớ</a:t>
            </a:r>
            <a:r>
              <a:rPr lang="en-US" b="0">
                <a:solidFill>
                  <a:srgbClr val="0000FF"/>
                </a:solidFill>
              </a:rPr>
              <a:t> </a:t>
            </a:r>
            <a:r>
              <a:rPr lang="en-US" b="0" err="1">
                <a:solidFill>
                  <a:srgbClr val="0000FF"/>
                </a:solidFill>
              </a:rPr>
              <a:t>chính</a:t>
            </a:r>
            <a:r>
              <a:rPr lang="en-US" b="0">
                <a:solidFill>
                  <a:srgbClr val="0000FF"/>
                </a:solidFill>
              </a:rPr>
              <a:t> </a:t>
            </a:r>
            <a:r>
              <a:rPr lang="en-US" b="0"/>
              <a:t>(</a:t>
            </a:r>
            <a:r>
              <a:rPr lang="en-US" b="0" i="1"/>
              <a:t>Main Memory</a:t>
            </a:r>
            <a:r>
              <a:rPr lang="en-US" b="0"/>
              <a:t>): </a:t>
            </a:r>
            <a:r>
              <a:rPr lang="en-US" b="0" err="1"/>
              <a:t>chứa</a:t>
            </a:r>
            <a:r>
              <a:rPr lang="en-US" b="0"/>
              <a:t> </a:t>
            </a:r>
            <a:r>
              <a:rPr lang="en-US" b="0" err="1"/>
              <a:t>các</a:t>
            </a:r>
            <a:r>
              <a:rPr lang="en-US" b="0"/>
              <a:t> </a:t>
            </a:r>
            <a:r>
              <a:rPr lang="en-US" b="0" err="1"/>
              <a:t>chương</a:t>
            </a:r>
            <a:r>
              <a:rPr lang="en-US" b="0"/>
              <a:t> </a:t>
            </a:r>
            <a:r>
              <a:rPr lang="en-US" b="0" err="1"/>
              <a:t>trình</a:t>
            </a:r>
            <a:r>
              <a:rPr lang="en-US" b="0"/>
              <a:t> </a:t>
            </a:r>
            <a:r>
              <a:rPr lang="en-US" b="0" err="1"/>
              <a:t>và</a:t>
            </a:r>
            <a:r>
              <a:rPr lang="en-US" b="0"/>
              <a:t> </a:t>
            </a:r>
            <a:r>
              <a:rPr lang="en-US" b="0" err="1"/>
              <a:t>dữ</a:t>
            </a:r>
            <a:r>
              <a:rPr lang="en-US" b="0"/>
              <a:t> </a:t>
            </a:r>
            <a:r>
              <a:rPr lang="en-US" b="0" err="1"/>
              <a:t>liệu</a:t>
            </a:r>
            <a:r>
              <a:rPr lang="en-US" b="0"/>
              <a:t> </a:t>
            </a:r>
            <a:r>
              <a:rPr lang="en-US" b="0" err="1"/>
              <a:t>đang</a:t>
            </a:r>
            <a:r>
              <a:rPr lang="en-US" b="0"/>
              <a:t> </a:t>
            </a:r>
            <a:r>
              <a:rPr lang="en-US" b="0" err="1"/>
              <a:t>được</a:t>
            </a:r>
            <a:r>
              <a:rPr lang="en-US" b="0"/>
              <a:t> </a:t>
            </a:r>
            <a:r>
              <a:rPr lang="en-US" b="0" err="1"/>
              <a:t>sử</a:t>
            </a:r>
            <a:r>
              <a:rPr lang="en-US" b="0"/>
              <a:t> </a:t>
            </a:r>
            <a:r>
              <a:rPr lang="en-US" b="0" err="1"/>
              <a:t>dụng</a:t>
            </a:r>
            <a:endParaRPr lang="en-US" b="0"/>
          </a:p>
          <a:p>
            <a:r>
              <a:rPr lang="en-US" b="0" err="1">
                <a:solidFill>
                  <a:srgbClr val="0000FF"/>
                </a:solidFill>
              </a:rPr>
              <a:t>Hệ</a:t>
            </a:r>
            <a:r>
              <a:rPr lang="en-US" b="0">
                <a:solidFill>
                  <a:srgbClr val="0000FF"/>
                </a:solidFill>
              </a:rPr>
              <a:t> </a:t>
            </a:r>
            <a:r>
              <a:rPr lang="en-US" b="0" err="1">
                <a:solidFill>
                  <a:srgbClr val="0000FF"/>
                </a:solidFill>
              </a:rPr>
              <a:t>thống</a:t>
            </a:r>
            <a:r>
              <a:rPr lang="en-US" b="0">
                <a:solidFill>
                  <a:srgbClr val="0000FF"/>
                </a:solidFill>
              </a:rPr>
              <a:t> </a:t>
            </a:r>
            <a:r>
              <a:rPr lang="en-US" b="0" err="1">
                <a:solidFill>
                  <a:srgbClr val="0000FF"/>
                </a:solidFill>
              </a:rPr>
              <a:t>vào</a:t>
            </a:r>
            <a:r>
              <a:rPr lang="en-US" b="0">
                <a:solidFill>
                  <a:srgbClr val="0000FF"/>
                </a:solidFill>
              </a:rPr>
              <a:t> </a:t>
            </a:r>
            <a:r>
              <a:rPr lang="en-US" b="0" err="1">
                <a:solidFill>
                  <a:srgbClr val="0000FF"/>
                </a:solidFill>
              </a:rPr>
              <a:t>ra</a:t>
            </a:r>
            <a:r>
              <a:rPr lang="en-US" b="0">
                <a:solidFill>
                  <a:srgbClr val="0000FF"/>
                </a:solidFill>
              </a:rPr>
              <a:t> </a:t>
            </a:r>
            <a:r>
              <a:rPr lang="en-US" b="0"/>
              <a:t>(</a:t>
            </a:r>
            <a:r>
              <a:rPr lang="en-US" b="0" i="1" err="1"/>
              <a:t>Input/Output</a:t>
            </a:r>
            <a:r>
              <a:rPr lang="en-US" b="0" i="1"/>
              <a:t> Systems</a:t>
            </a:r>
            <a:r>
              <a:rPr lang="en-US" b="0"/>
              <a:t>): </a:t>
            </a:r>
            <a:r>
              <a:rPr lang="en-US" b="0" err="1"/>
              <a:t>trao</a:t>
            </a:r>
            <a:r>
              <a:rPr lang="en-US" b="0"/>
              <a:t> </a:t>
            </a:r>
            <a:r>
              <a:rPr lang="en-US" b="0" err="1"/>
              <a:t>đổi</a:t>
            </a:r>
            <a:r>
              <a:rPr lang="en-US" b="0"/>
              <a:t> </a:t>
            </a:r>
            <a:r>
              <a:rPr lang="en-US" b="0" err="1"/>
              <a:t>thông</a:t>
            </a:r>
            <a:r>
              <a:rPr lang="en-US" b="0"/>
              <a:t> tin </a:t>
            </a:r>
            <a:r>
              <a:rPr lang="en-US" b="0" err="1"/>
              <a:t>giữa</a:t>
            </a:r>
            <a:r>
              <a:rPr lang="en-US" b="0"/>
              <a:t> </a:t>
            </a:r>
            <a:r>
              <a:rPr lang="en-US" b="0" err="1"/>
              <a:t>máy</a:t>
            </a:r>
            <a:r>
              <a:rPr lang="en-US" b="0"/>
              <a:t> </a:t>
            </a:r>
            <a:r>
              <a:rPr lang="en-US" b="0" err="1"/>
              <a:t>tính</a:t>
            </a:r>
            <a:r>
              <a:rPr lang="en-US" b="0"/>
              <a:t> </a:t>
            </a:r>
            <a:r>
              <a:rPr lang="en-US" b="0" err="1"/>
              <a:t>với</a:t>
            </a:r>
            <a:r>
              <a:rPr lang="en-US" b="0"/>
              <a:t> </a:t>
            </a:r>
            <a:r>
              <a:rPr lang="en-US" b="0" err="1"/>
              <a:t>bên</a:t>
            </a:r>
            <a:r>
              <a:rPr lang="en-US" b="0"/>
              <a:t> </a:t>
            </a:r>
            <a:r>
              <a:rPr lang="en-US" b="0" err="1"/>
              <a:t>ngoài</a:t>
            </a:r>
            <a:endParaRPr lang="en-US" b="0"/>
          </a:p>
          <a:p>
            <a:r>
              <a:rPr lang="en-US" b="0" err="1">
                <a:solidFill>
                  <a:srgbClr val="0000FF"/>
                </a:solidFill>
              </a:rPr>
              <a:t>Liên</a:t>
            </a:r>
            <a:r>
              <a:rPr lang="en-US" b="0">
                <a:solidFill>
                  <a:srgbClr val="0000FF"/>
                </a:solidFill>
              </a:rPr>
              <a:t> </a:t>
            </a:r>
            <a:r>
              <a:rPr lang="en-US" b="0" err="1">
                <a:solidFill>
                  <a:srgbClr val="0000FF"/>
                </a:solidFill>
              </a:rPr>
              <a:t>kết</a:t>
            </a:r>
            <a:r>
              <a:rPr lang="en-US" b="0">
                <a:solidFill>
                  <a:srgbClr val="0000FF"/>
                </a:solidFill>
              </a:rPr>
              <a:t> </a:t>
            </a:r>
            <a:r>
              <a:rPr lang="en-US" b="0" err="1">
                <a:solidFill>
                  <a:srgbClr val="0000FF"/>
                </a:solidFill>
              </a:rPr>
              <a:t>hệ</a:t>
            </a:r>
            <a:r>
              <a:rPr lang="en-US" b="0">
                <a:solidFill>
                  <a:srgbClr val="0000FF"/>
                </a:solidFill>
              </a:rPr>
              <a:t> </a:t>
            </a:r>
            <a:r>
              <a:rPr lang="en-US" b="0" err="1">
                <a:solidFill>
                  <a:srgbClr val="0000FF"/>
                </a:solidFill>
              </a:rPr>
              <a:t>thống</a:t>
            </a:r>
            <a:r>
              <a:rPr lang="en-US" b="0">
                <a:solidFill>
                  <a:srgbClr val="0000FF"/>
                </a:solidFill>
              </a:rPr>
              <a:t> </a:t>
            </a:r>
            <a:r>
              <a:rPr lang="en-US" b="0"/>
              <a:t>(</a:t>
            </a:r>
            <a:r>
              <a:rPr lang="en-US" b="0" i="1"/>
              <a:t>System Interconnection</a:t>
            </a:r>
            <a:r>
              <a:rPr lang="en-US" b="0"/>
              <a:t>): </a:t>
            </a:r>
            <a:r>
              <a:rPr lang="en-US" b="0" err="1"/>
              <a:t>Kết</a:t>
            </a:r>
            <a:r>
              <a:rPr lang="en-US" b="0"/>
              <a:t> </a:t>
            </a:r>
            <a:r>
              <a:rPr lang="en-US" b="0" err="1"/>
              <a:t>nối</a:t>
            </a:r>
            <a:r>
              <a:rPr lang="en-US" b="0"/>
              <a:t> </a:t>
            </a:r>
            <a:r>
              <a:rPr lang="en-US" b="0" err="1"/>
              <a:t>và</a:t>
            </a:r>
            <a:r>
              <a:rPr lang="en-US" b="0"/>
              <a:t> </a:t>
            </a:r>
            <a:r>
              <a:rPr lang="en-US" b="0" err="1"/>
              <a:t>vận</a:t>
            </a:r>
            <a:r>
              <a:rPr lang="en-US" b="0"/>
              <a:t> </a:t>
            </a:r>
            <a:r>
              <a:rPr lang="en-US" b="0" err="1"/>
              <a:t>chuyển</a:t>
            </a:r>
            <a:r>
              <a:rPr lang="en-US" b="0"/>
              <a:t> </a:t>
            </a:r>
            <a:r>
              <a:rPr lang="en-US" b="0" err="1"/>
              <a:t>thông</a:t>
            </a:r>
            <a:r>
              <a:rPr lang="en-US" b="0"/>
              <a:t> tin </a:t>
            </a:r>
            <a:r>
              <a:rPr lang="en-US" b="0" err="1"/>
              <a:t>giữa</a:t>
            </a:r>
            <a:r>
              <a:rPr lang="en-US" b="0"/>
              <a:t> </a:t>
            </a:r>
            <a:r>
              <a:rPr lang="en-US" b="0" err="1"/>
              <a:t>các</a:t>
            </a:r>
            <a:r>
              <a:rPr lang="en-US" b="0"/>
              <a:t> </a:t>
            </a:r>
            <a:r>
              <a:rPr lang="en-US" b="0" err="1"/>
              <a:t>thành</a:t>
            </a:r>
            <a:r>
              <a:rPr lang="en-US" b="0"/>
              <a:t> </a:t>
            </a:r>
            <a:r>
              <a:rPr lang="en-US" b="0" err="1"/>
              <a:t>phần</a:t>
            </a:r>
            <a:r>
              <a:rPr lang="en-US" b="0"/>
              <a:t> </a:t>
            </a:r>
            <a:r>
              <a:rPr lang="en-US" b="0" err="1"/>
              <a:t>với</a:t>
            </a:r>
            <a:r>
              <a:rPr lang="en-US" b="0"/>
              <a:t> </a:t>
            </a:r>
            <a:r>
              <a:rPr lang="en-US" b="0" err="1"/>
              <a:t>nhau</a:t>
            </a:r>
            <a:endParaRPr lang="en-US" b="0"/>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13</a:t>
            </a:fld>
            <a:endParaRPr lang="en-US" altLang="en-US"/>
          </a:p>
        </p:txBody>
      </p:sp>
    </p:spTree>
    <p:extLst>
      <p:ext uri="{BB962C8B-B14F-4D97-AF65-F5344CB8AC3E}">
        <p14:creationId xmlns:p14="http://schemas.microsoft.com/office/powerpoint/2010/main" val="254344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Lịch</a:t>
            </a:r>
            <a:r>
              <a:rPr lang="en-US"/>
              <a:t> </a:t>
            </a:r>
            <a:r>
              <a:rPr lang="en-US" err="1"/>
              <a:t>sử</a:t>
            </a:r>
            <a:r>
              <a:rPr lang="en-US"/>
              <a:t> </a:t>
            </a:r>
            <a:r>
              <a:rPr lang="en-US" err="1"/>
              <a:t>phát</a:t>
            </a:r>
            <a:r>
              <a:rPr lang="en-US"/>
              <a:t> </a:t>
            </a:r>
            <a:r>
              <a:rPr lang="en-US" err="1"/>
              <a:t>triển</a:t>
            </a:r>
            <a:r>
              <a:rPr lang="en-US"/>
              <a:t> </a:t>
            </a:r>
            <a:r>
              <a:rPr lang="en-US" err="1"/>
              <a:t>của</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Các</a:t>
            </a:r>
            <a:r>
              <a:rPr lang="en-US"/>
              <a:t> </a:t>
            </a:r>
            <a:r>
              <a:rPr lang="en-US" err="1"/>
              <a:t>thế</a:t>
            </a:r>
            <a:r>
              <a:rPr lang="en-US"/>
              <a:t> </a:t>
            </a:r>
            <a:r>
              <a:rPr lang="en-US" err="1"/>
              <a:t>hệ</a:t>
            </a:r>
            <a:r>
              <a:rPr lang="en-US"/>
              <a:t> </a:t>
            </a:r>
            <a:r>
              <a:rPr lang="en-US" err="1"/>
              <a:t>máy</a:t>
            </a:r>
            <a:r>
              <a:rPr lang="en-US"/>
              <a:t> </a:t>
            </a:r>
            <a:r>
              <a:rPr lang="en-US" err="1"/>
              <a:t>tính</a:t>
            </a:r>
            <a:endParaRPr lang="en-US"/>
          </a:p>
          <a:p>
            <a:pPr lvl="1"/>
            <a:r>
              <a:rPr lang="en-US" err="1"/>
              <a:t>Thế</a:t>
            </a:r>
            <a:r>
              <a:rPr lang="en-US"/>
              <a:t> </a:t>
            </a:r>
            <a:r>
              <a:rPr lang="en-US" err="1"/>
              <a:t>hệ</a:t>
            </a:r>
            <a:r>
              <a:rPr lang="en-US"/>
              <a:t> </a:t>
            </a:r>
            <a:r>
              <a:rPr lang="en-US" err="1"/>
              <a:t>thứ</a:t>
            </a:r>
            <a:r>
              <a:rPr lang="en-US"/>
              <a:t> </a:t>
            </a:r>
            <a:r>
              <a:rPr lang="en-US" err="1"/>
              <a:t>nhất</a:t>
            </a:r>
            <a:r>
              <a:rPr lang="en-US"/>
              <a:t>: </a:t>
            </a:r>
            <a:r>
              <a:rPr lang="en-US" err="1"/>
              <a:t>máy</a:t>
            </a:r>
            <a:r>
              <a:rPr lang="en-US"/>
              <a:t> </a:t>
            </a:r>
            <a:r>
              <a:rPr lang="en-US" err="1"/>
              <a:t>tính</a:t>
            </a:r>
            <a:r>
              <a:rPr lang="en-US"/>
              <a:t> </a:t>
            </a:r>
            <a:r>
              <a:rPr lang="en-US" err="1"/>
              <a:t>dùng</a:t>
            </a:r>
            <a:r>
              <a:rPr lang="en-US"/>
              <a:t> </a:t>
            </a:r>
            <a:r>
              <a:rPr lang="en-US" err="1">
                <a:solidFill>
                  <a:srgbClr val="0000FF"/>
                </a:solidFill>
              </a:rPr>
              <a:t>đèn</a:t>
            </a:r>
            <a:r>
              <a:rPr lang="en-US">
                <a:solidFill>
                  <a:srgbClr val="0000FF"/>
                </a:solidFill>
              </a:rPr>
              <a:t> </a:t>
            </a:r>
            <a:r>
              <a:rPr lang="en-US" err="1">
                <a:solidFill>
                  <a:srgbClr val="0000FF"/>
                </a:solidFill>
              </a:rPr>
              <a:t>điện</a:t>
            </a:r>
            <a:r>
              <a:rPr lang="en-US">
                <a:solidFill>
                  <a:srgbClr val="0000FF"/>
                </a:solidFill>
              </a:rPr>
              <a:t> </a:t>
            </a:r>
            <a:r>
              <a:rPr lang="en-US" err="1">
                <a:solidFill>
                  <a:srgbClr val="0000FF"/>
                </a:solidFill>
              </a:rPr>
              <a:t>tử</a:t>
            </a:r>
            <a:r>
              <a:rPr lang="en-US">
                <a:solidFill>
                  <a:srgbClr val="0000FF"/>
                </a:solidFill>
              </a:rPr>
              <a:t> </a:t>
            </a:r>
            <a:r>
              <a:rPr lang="en-US" err="1"/>
              <a:t>chân</a:t>
            </a:r>
            <a:r>
              <a:rPr lang="en-US"/>
              <a:t> </a:t>
            </a:r>
            <a:r>
              <a:rPr lang="en-US" err="1"/>
              <a:t>không</a:t>
            </a:r>
            <a:r>
              <a:rPr lang="en-US"/>
              <a:t> (1950s)</a:t>
            </a:r>
          </a:p>
          <a:p>
            <a:pPr lvl="1"/>
            <a:r>
              <a:rPr lang="en-US" err="1"/>
              <a:t>Thế</a:t>
            </a:r>
            <a:r>
              <a:rPr lang="en-US"/>
              <a:t> </a:t>
            </a:r>
            <a:r>
              <a:rPr lang="en-US" err="1"/>
              <a:t>hệ</a:t>
            </a:r>
            <a:r>
              <a:rPr lang="en-US"/>
              <a:t> </a:t>
            </a:r>
            <a:r>
              <a:rPr lang="en-US" err="1"/>
              <a:t>thứ</a:t>
            </a:r>
            <a:r>
              <a:rPr lang="en-US"/>
              <a:t> </a:t>
            </a:r>
            <a:r>
              <a:rPr lang="en-US" err="1"/>
              <a:t>hai</a:t>
            </a:r>
            <a:r>
              <a:rPr lang="en-US"/>
              <a:t>: </a:t>
            </a:r>
            <a:r>
              <a:rPr lang="en-US" err="1"/>
              <a:t>máy</a:t>
            </a:r>
            <a:r>
              <a:rPr lang="en-US"/>
              <a:t> </a:t>
            </a:r>
            <a:r>
              <a:rPr lang="en-US" err="1"/>
              <a:t>tính</a:t>
            </a:r>
            <a:r>
              <a:rPr lang="en-US"/>
              <a:t> </a:t>
            </a:r>
            <a:r>
              <a:rPr lang="en-US" err="1"/>
              <a:t>dùng</a:t>
            </a:r>
            <a:r>
              <a:rPr lang="en-US"/>
              <a:t> </a:t>
            </a:r>
            <a:r>
              <a:rPr lang="en-US" err="1">
                <a:solidFill>
                  <a:srgbClr val="0000FF"/>
                </a:solidFill>
              </a:rPr>
              <a:t>transitor</a:t>
            </a:r>
            <a:r>
              <a:rPr lang="en-US"/>
              <a:t> (1960s)</a:t>
            </a:r>
          </a:p>
          <a:p>
            <a:pPr lvl="1"/>
            <a:r>
              <a:rPr lang="en-US" err="1"/>
              <a:t>Thế</a:t>
            </a:r>
            <a:r>
              <a:rPr lang="en-US"/>
              <a:t> </a:t>
            </a:r>
            <a:r>
              <a:rPr lang="en-US" err="1"/>
              <a:t>hệ</a:t>
            </a:r>
            <a:r>
              <a:rPr lang="en-US"/>
              <a:t> </a:t>
            </a:r>
            <a:r>
              <a:rPr lang="en-US" err="1"/>
              <a:t>thứ</a:t>
            </a:r>
            <a:r>
              <a:rPr lang="en-US"/>
              <a:t> </a:t>
            </a:r>
            <a:r>
              <a:rPr lang="en-US" err="1"/>
              <a:t>ba</a:t>
            </a:r>
            <a:r>
              <a:rPr lang="en-US"/>
              <a:t>: </a:t>
            </a:r>
            <a:r>
              <a:rPr lang="en-US" err="1"/>
              <a:t>máy</a:t>
            </a:r>
            <a:r>
              <a:rPr lang="en-US"/>
              <a:t> </a:t>
            </a:r>
            <a:r>
              <a:rPr lang="en-US" err="1"/>
              <a:t>tính</a:t>
            </a:r>
            <a:r>
              <a:rPr lang="en-US"/>
              <a:t> </a:t>
            </a:r>
            <a:r>
              <a:rPr lang="en-US" err="1"/>
              <a:t>dùng</a:t>
            </a:r>
            <a:r>
              <a:rPr lang="en-US"/>
              <a:t> vi </a:t>
            </a:r>
            <a:r>
              <a:rPr lang="en-US" err="1"/>
              <a:t>mạch</a:t>
            </a:r>
            <a:r>
              <a:rPr lang="en-US"/>
              <a:t> </a:t>
            </a:r>
            <a:r>
              <a:rPr lang="en-US">
                <a:solidFill>
                  <a:srgbClr val="0000FF"/>
                </a:solidFill>
              </a:rPr>
              <a:t>SSI, MSI </a:t>
            </a:r>
            <a:r>
              <a:rPr lang="en-US" err="1">
                <a:solidFill>
                  <a:srgbClr val="0000FF"/>
                </a:solidFill>
              </a:rPr>
              <a:t>và</a:t>
            </a:r>
            <a:r>
              <a:rPr lang="en-US">
                <a:solidFill>
                  <a:srgbClr val="0000FF"/>
                </a:solidFill>
              </a:rPr>
              <a:t> LSI</a:t>
            </a:r>
            <a:r>
              <a:rPr lang="en-US"/>
              <a:t> (1970s)</a:t>
            </a:r>
          </a:p>
          <a:p>
            <a:pPr lvl="1"/>
            <a:r>
              <a:rPr lang="en-US" err="1"/>
              <a:t>Thế</a:t>
            </a:r>
            <a:r>
              <a:rPr lang="en-US"/>
              <a:t> </a:t>
            </a:r>
            <a:r>
              <a:rPr lang="en-US" err="1"/>
              <a:t>hệ</a:t>
            </a:r>
            <a:r>
              <a:rPr lang="en-US"/>
              <a:t> </a:t>
            </a:r>
            <a:r>
              <a:rPr lang="en-US" err="1"/>
              <a:t>thứ</a:t>
            </a:r>
            <a:r>
              <a:rPr lang="en-US"/>
              <a:t> </a:t>
            </a:r>
            <a:r>
              <a:rPr lang="en-US" err="1"/>
              <a:t>tư</a:t>
            </a:r>
            <a:r>
              <a:rPr lang="en-US"/>
              <a:t>: </a:t>
            </a:r>
            <a:r>
              <a:rPr lang="en-US" err="1"/>
              <a:t>máy</a:t>
            </a:r>
            <a:r>
              <a:rPr lang="en-US"/>
              <a:t> </a:t>
            </a:r>
            <a:r>
              <a:rPr lang="en-US" err="1"/>
              <a:t>tính</a:t>
            </a:r>
            <a:r>
              <a:rPr lang="en-US"/>
              <a:t> </a:t>
            </a:r>
            <a:r>
              <a:rPr lang="en-US" err="1"/>
              <a:t>dùng</a:t>
            </a:r>
            <a:r>
              <a:rPr lang="en-US"/>
              <a:t> vi </a:t>
            </a:r>
            <a:r>
              <a:rPr lang="en-US" err="1"/>
              <a:t>mạch</a:t>
            </a:r>
            <a:r>
              <a:rPr lang="en-US"/>
              <a:t> </a:t>
            </a:r>
            <a:r>
              <a:rPr lang="en-US">
                <a:solidFill>
                  <a:srgbClr val="0000FF"/>
                </a:solidFill>
              </a:rPr>
              <a:t>VLSI</a:t>
            </a:r>
            <a:r>
              <a:rPr lang="en-US"/>
              <a:t> (1980)</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14</a:t>
            </a:fld>
            <a:endParaRPr lang="en-US" altLang="en-US"/>
          </a:p>
        </p:txBody>
      </p:sp>
    </p:spTree>
    <p:extLst>
      <p:ext uri="{BB962C8B-B14F-4D97-AF65-F5344CB8AC3E}">
        <p14:creationId xmlns:p14="http://schemas.microsoft.com/office/powerpoint/2010/main" val="399222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Lịch</a:t>
            </a:r>
            <a:r>
              <a:rPr lang="en-US"/>
              <a:t> </a:t>
            </a:r>
            <a:r>
              <a:rPr lang="en-US" err="1"/>
              <a:t>sử</a:t>
            </a:r>
            <a:r>
              <a:rPr lang="en-US"/>
              <a:t> </a:t>
            </a:r>
            <a:r>
              <a:rPr lang="en-US" err="1"/>
              <a:t>phát</a:t>
            </a:r>
            <a:r>
              <a:rPr lang="en-US"/>
              <a:t> </a:t>
            </a:r>
            <a:r>
              <a:rPr lang="en-US" err="1"/>
              <a:t>triển</a:t>
            </a:r>
            <a:r>
              <a:rPr lang="en-US"/>
              <a:t> </a:t>
            </a:r>
            <a:r>
              <a:rPr lang="en-US" err="1"/>
              <a:t>của</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Máy</a:t>
            </a:r>
            <a:r>
              <a:rPr lang="en-US"/>
              <a:t> </a:t>
            </a:r>
            <a:r>
              <a:rPr lang="en-US" err="1"/>
              <a:t>tính</a:t>
            </a:r>
            <a:r>
              <a:rPr lang="en-US"/>
              <a:t> </a:t>
            </a:r>
            <a:r>
              <a:rPr lang="en-US" err="1"/>
              <a:t>dùng</a:t>
            </a:r>
            <a:r>
              <a:rPr lang="en-US"/>
              <a:t> </a:t>
            </a:r>
            <a:r>
              <a:rPr lang="en-US" err="1"/>
              <a:t>đèn</a:t>
            </a:r>
            <a:r>
              <a:rPr lang="en-US"/>
              <a:t> </a:t>
            </a:r>
            <a:r>
              <a:rPr lang="en-US" err="1"/>
              <a:t>điện</a:t>
            </a:r>
            <a:r>
              <a:rPr lang="en-US"/>
              <a:t> </a:t>
            </a:r>
            <a:r>
              <a:rPr lang="en-US" err="1"/>
              <a:t>tử</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15</a:t>
            </a:fld>
            <a:endParaRPr lang="en-US" altLang="en-US"/>
          </a:p>
        </p:txBody>
      </p:sp>
      <p:pic>
        <p:nvPicPr>
          <p:cNvPr id="5" name="Picture 4"/>
          <p:cNvPicPr>
            <a:picLocks noChangeAspect="1"/>
          </p:cNvPicPr>
          <p:nvPr/>
        </p:nvPicPr>
        <p:blipFill>
          <a:blip r:embed="rId2"/>
          <a:stretch>
            <a:fillRect/>
          </a:stretch>
        </p:blipFill>
        <p:spPr>
          <a:xfrm>
            <a:off x="762000" y="1845305"/>
            <a:ext cx="7315653" cy="4614863"/>
          </a:xfrm>
          <a:prstGeom prst="rect">
            <a:avLst/>
          </a:prstGeom>
        </p:spPr>
      </p:pic>
    </p:spTree>
    <p:extLst>
      <p:ext uri="{BB962C8B-B14F-4D97-AF65-F5344CB8AC3E}">
        <p14:creationId xmlns:p14="http://schemas.microsoft.com/office/powerpoint/2010/main" val="150169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Lịch</a:t>
            </a:r>
            <a:r>
              <a:rPr lang="en-US"/>
              <a:t> </a:t>
            </a:r>
            <a:r>
              <a:rPr lang="en-US" err="1"/>
              <a:t>sử</a:t>
            </a:r>
            <a:r>
              <a:rPr lang="en-US"/>
              <a:t> </a:t>
            </a:r>
            <a:r>
              <a:rPr lang="en-US" err="1"/>
              <a:t>phát</a:t>
            </a:r>
            <a:r>
              <a:rPr lang="en-US"/>
              <a:t> </a:t>
            </a:r>
            <a:r>
              <a:rPr lang="en-US" err="1"/>
              <a:t>triển</a:t>
            </a:r>
            <a:r>
              <a:rPr lang="en-US"/>
              <a:t> </a:t>
            </a:r>
            <a:r>
              <a:rPr lang="en-US" err="1"/>
              <a:t>của</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Máy</a:t>
            </a:r>
            <a:r>
              <a:rPr lang="en-US"/>
              <a:t> </a:t>
            </a:r>
            <a:r>
              <a:rPr lang="en-US" err="1"/>
              <a:t>tính</a:t>
            </a:r>
            <a:r>
              <a:rPr lang="en-US"/>
              <a:t> von Neumann</a:t>
            </a:r>
          </a:p>
        </p:txBody>
      </p:sp>
      <p:sp>
        <p:nvSpPr>
          <p:cNvPr id="4" name="Slide Number Placeholder 3"/>
          <p:cNvSpPr>
            <a:spLocks noGrp="1"/>
          </p:cNvSpPr>
          <p:nvPr>
            <p:ph type="sldNum" sz="quarter" idx="12"/>
          </p:nvPr>
        </p:nvSpPr>
        <p:spPr/>
        <p:txBody>
          <a:bodyPr/>
          <a:lstStyle/>
          <a:p>
            <a:fld id="{73E9613B-F541-4B9F-824A-15521B777744}" type="slidenum">
              <a:rPr lang="en-US" altLang="en-US" dirty="0" smtClean="0"/>
              <a:pPr/>
              <a:t>16</a:t>
            </a:fld>
            <a:endParaRPr lang="en-US" altLang="en-US"/>
          </a:p>
        </p:txBody>
      </p:sp>
      <p:pic>
        <p:nvPicPr>
          <p:cNvPr id="5" name="Picture 4"/>
          <p:cNvPicPr>
            <a:picLocks noChangeAspect="1"/>
          </p:cNvPicPr>
          <p:nvPr/>
        </p:nvPicPr>
        <p:blipFill>
          <a:blip r:embed="rId2"/>
          <a:stretch>
            <a:fillRect/>
          </a:stretch>
        </p:blipFill>
        <p:spPr>
          <a:xfrm>
            <a:off x="457200" y="1828800"/>
            <a:ext cx="8420100" cy="4000500"/>
          </a:xfrm>
          <a:prstGeom prst="rect">
            <a:avLst/>
          </a:prstGeom>
        </p:spPr>
      </p:pic>
    </p:spTree>
    <p:extLst>
      <p:ext uri="{BB962C8B-B14F-4D97-AF65-F5344CB8AC3E}">
        <p14:creationId xmlns:p14="http://schemas.microsoft.com/office/powerpoint/2010/main" val="376875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Lịch</a:t>
            </a:r>
            <a:r>
              <a:rPr lang="en-US"/>
              <a:t> </a:t>
            </a:r>
            <a:r>
              <a:rPr lang="en-US" err="1"/>
              <a:t>sử</a:t>
            </a:r>
            <a:r>
              <a:rPr lang="en-US"/>
              <a:t> </a:t>
            </a:r>
            <a:r>
              <a:rPr lang="en-US" err="1"/>
              <a:t>phát</a:t>
            </a:r>
            <a:r>
              <a:rPr lang="en-US"/>
              <a:t> </a:t>
            </a:r>
            <a:r>
              <a:rPr lang="en-US" err="1"/>
              <a:t>triển</a:t>
            </a:r>
            <a:r>
              <a:rPr lang="en-US"/>
              <a:t> </a:t>
            </a:r>
            <a:r>
              <a:rPr lang="en-US" err="1"/>
              <a:t>của</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Đặc</a:t>
            </a:r>
            <a:r>
              <a:rPr lang="en-US"/>
              <a:t> </a:t>
            </a:r>
            <a:r>
              <a:rPr lang="en-US" err="1"/>
              <a:t>điểm</a:t>
            </a:r>
            <a:r>
              <a:rPr lang="en-US"/>
              <a:t> </a:t>
            </a:r>
            <a:r>
              <a:rPr lang="en-US" err="1"/>
              <a:t>chính</a:t>
            </a:r>
            <a:r>
              <a:rPr lang="en-US"/>
              <a:t> </a:t>
            </a:r>
            <a:r>
              <a:rPr lang="en-US" err="1"/>
              <a:t>của</a:t>
            </a:r>
            <a:r>
              <a:rPr lang="en-US"/>
              <a:t> </a:t>
            </a:r>
            <a:r>
              <a:rPr lang="en-US" err="1"/>
              <a:t>máy</a:t>
            </a:r>
            <a:r>
              <a:rPr lang="en-US"/>
              <a:t> </a:t>
            </a:r>
            <a:r>
              <a:rPr lang="en-US" err="1"/>
              <a:t>tính</a:t>
            </a:r>
            <a:r>
              <a:rPr lang="en-US"/>
              <a:t> IAS</a:t>
            </a:r>
          </a:p>
          <a:p>
            <a:pPr lvl="1"/>
            <a:r>
              <a:rPr lang="en-US" err="1"/>
              <a:t>Bao</a:t>
            </a:r>
            <a:r>
              <a:rPr lang="en-US"/>
              <a:t> </a:t>
            </a:r>
            <a:r>
              <a:rPr lang="en-US" err="1"/>
              <a:t>gồm</a:t>
            </a:r>
            <a:r>
              <a:rPr lang="en-US"/>
              <a:t> </a:t>
            </a:r>
            <a:r>
              <a:rPr lang="en-US" err="1"/>
              <a:t>các</a:t>
            </a:r>
            <a:r>
              <a:rPr lang="en-US"/>
              <a:t> </a:t>
            </a:r>
            <a:r>
              <a:rPr lang="en-US" err="1"/>
              <a:t>thành</a:t>
            </a:r>
            <a:r>
              <a:rPr lang="en-US"/>
              <a:t> </a:t>
            </a:r>
            <a:r>
              <a:rPr lang="en-US" err="1"/>
              <a:t>phần</a:t>
            </a:r>
            <a:r>
              <a:rPr lang="en-US"/>
              <a:t>: </a:t>
            </a:r>
            <a:r>
              <a:rPr lang="en-US" err="1"/>
              <a:t>đơn</a:t>
            </a:r>
            <a:r>
              <a:rPr lang="en-US"/>
              <a:t> </a:t>
            </a:r>
            <a:r>
              <a:rPr lang="en-US" err="1"/>
              <a:t>vị</a:t>
            </a:r>
            <a:r>
              <a:rPr lang="en-US"/>
              <a:t> </a:t>
            </a:r>
            <a:r>
              <a:rPr lang="en-US" err="1"/>
              <a:t>điều</a:t>
            </a:r>
            <a:r>
              <a:rPr lang="en-US"/>
              <a:t> </a:t>
            </a:r>
            <a:r>
              <a:rPr lang="en-US" err="1"/>
              <a:t>khiển</a:t>
            </a:r>
            <a:r>
              <a:rPr lang="en-US"/>
              <a:t> (CU), </a:t>
            </a:r>
            <a:r>
              <a:rPr lang="en-US" err="1"/>
              <a:t>đơn</a:t>
            </a:r>
            <a:r>
              <a:rPr lang="en-US"/>
              <a:t> </a:t>
            </a:r>
            <a:r>
              <a:rPr lang="en-US" err="1"/>
              <a:t>vị</a:t>
            </a:r>
            <a:r>
              <a:rPr lang="en-US"/>
              <a:t> </a:t>
            </a:r>
            <a:r>
              <a:rPr lang="en-US" err="1"/>
              <a:t>số</a:t>
            </a:r>
            <a:r>
              <a:rPr lang="en-US"/>
              <a:t> </a:t>
            </a:r>
            <a:r>
              <a:rPr lang="en-US" err="1"/>
              <a:t>học</a:t>
            </a:r>
            <a:r>
              <a:rPr lang="en-US"/>
              <a:t> </a:t>
            </a:r>
            <a:r>
              <a:rPr lang="en-US" err="1"/>
              <a:t>và</a:t>
            </a:r>
            <a:r>
              <a:rPr lang="en-US"/>
              <a:t> logic (ALU) </a:t>
            </a:r>
            <a:r>
              <a:rPr lang="en-US" err="1"/>
              <a:t>và</a:t>
            </a:r>
            <a:r>
              <a:rPr lang="en-US"/>
              <a:t> </a:t>
            </a:r>
            <a:r>
              <a:rPr lang="en-US" err="1"/>
              <a:t>các</a:t>
            </a:r>
            <a:r>
              <a:rPr lang="en-US"/>
              <a:t> </a:t>
            </a:r>
            <a:r>
              <a:rPr lang="en-US" err="1"/>
              <a:t>thiết</a:t>
            </a:r>
            <a:r>
              <a:rPr lang="en-US"/>
              <a:t> </a:t>
            </a:r>
            <a:r>
              <a:rPr lang="en-US" err="1"/>
              <a:t>bị</a:t>
            </a:r>
            <a:r>
              <a:rPr lang="en-US"/>
              <a:t> </a:t>
            </a:r>
            <a:r>
              <a:rPr lang="en-US" err="1"/>
              <a:t>vào</a:t>
            </a:r>
            <a:r>
              <a:rPr lang="en-US"/>
              <a:t> </a:t>
            </a:r>
            <a:r>
              <a:rPr lang="en-US" err="1"/>
              <a:t>ra</a:t>
            </a:r>
            <a:endParaRPr lang="en-US"/>
          </a:p>
          <a:p>
            <a:pPr lvl="1"/>
            <a:r>
              <a:rPr lang="en-US" err="1"/>
              <a:t>Bộ</a:t>
            </a:r>
            <a:r>
              <a:rPr lang="en-US"/>
              <a:t> </a:t>
            </a:r>
            <a:r>
              <a:rPr lang="en-US" err="1"/>
              <a:t>nhớ</a:t>
            </a:r>
            <a:r>
              <a:rPr lang="en-US"/>
              <a:t> </a:t>
            </a:r>
            <a:r>
              <a:rPr lang="en-US" err="1"/>
              <a:t>chính</a:t>
            </a:r>
            <a:r>
              <a:rPr lang="en-US"/>
              <a:t> </a:t>
            </a:r>
            <a:r>
              <a:rPr lang="en-US" err="1"/>
              <a:t>chứa</a:t>
            </a:r>
            <a:r>
              <a:rPr lang="en-US"/>
              <a:t> </a:t>
            </a:r>
            <a:r>
              <a:rPr lang="en-US" err="1"/>
              <a:t>chương</a:t>
            </a:r>
            <a:r>
              <a:rPr lang="en-US"/>
              <a:t> </a:t>
            </a:r>
            <a:r>
              <a:rPr lang="en-US" err="1"/>
              <a:t>trình</a:t>
            </a:r>
            <a:r>
              <a:rPr lang="en-US"/>
              <a:t> </a:t>
            </a:r>
            <a:r>
              <a:rPr lang="en-US" err="1"/>
              <a:t>và</a:t>
            </a:r>
            <a:r>
              <a:rPr lang="en-US"/>
              <a:t> </a:t>
            </a:r>
            <a:r>
              <a:rPr lang="en-US" err="1"/>
              <a:t>dữ</a:t>
            </a:r>
            <a:r>
              <a:rPr lang="en-US"/>
              <a:t> </a:t>
            </a:r>
            <a:r>
              <a:rPr lang="en-US" err="1"/>
              <a:t>liệu</a:t>
            </a:r>
            <a:endParaRPr lang="en-US"/>
          </a:p>
          <a:p>
            <a:pPr lvl="1"/>
            <a:r>
              <a:rPr lang="en-US" err="1"/>
              <a:t>Bộ</a:t>
            </a:r>
            <a:r>
              <a:rPr lang="en-US"/>
              <a:t> </a:t>
            </a:r>
            <a:r>
              <a:rPr lang="en-US" err="1"/>
              <a:t>nhớ</a:t>
            </a:r>
            <a:r>
              <a:rPr lang="en-US"/>
              <a:t> </a:t>
            </a:r>
            <a:r>
              <a:rPr lang="en-US" err="1"/>
              <a:t>chính</a:t>
            </a:r>
            <a:r>
              <a:rPr lang="en-US"/>
              <a:t> </a:t>
            </a:r>
            <a:r>
              <a:rPr lang="en-US" err="1"/>
              <a:t>được</a:t>
            </a:r>
            <a:r>
              <a:rPr lang="en-US"/>
              <a:t> </a:t>
            </a:r>
            <a:r>
              <a:rPr lang="en-US" err="1"/>
              <a:t>đánh</a:t>
            </a:r>
            <a:r>
              <a:rPr lang="en-US"/>
              <a:t> </a:t>
            </a:r>
            <a:r>
              <a:rPr lang="en-US" err="1"/>
              <a:t>địa</a:t>
            </a:r>
            <a:r>
              <a:rPr lang="en-US"/>
              <a:t> </a:t>
            </a:r>
            <a:r>
              <a:rPr lang="en-US" err="1"/>
              <a:t>chỉ</a:t>
            </a:r>
            <a:r>
              <a:rPr lang="en-US"/>
              <a:t> </a:t>
            </a:r>
            <a:r>
              <a:rPr lang="en-US" err="1"/>
              <a:t>theo</a:t>
            </a:r>
            <a:r>
              <a:rPr lang="en-US"/>
              <a:t> </a:t>
            </a:r>
            <a:r>
              <a:rPr lang="en-US" err="1"/>
              <a:t>từng</a:t>
            </a:r>
            <a:r>
              <a:rPr lang="en-US"/>
              <a:t> </a:t>
            </a:r>
            <a:r>
              <a:rPr lang="en-US" err="1"/>
              <a:t>ngăn</a:t>
            </a:r>
            <a:r>
              <a:rPr lang="en-US"/>
              <a:t> </a:t>
            </a:r>
            <a:r>
              <a:rPr lang="en-US" err="1"/>
              <a:t>nhớ</a:t>
            </a:r>
            <a:r>
              <a:rPr lang="en-US"/>
              <a:t>, </a:t>
            </a:r>
            <a:r>
              <a:rPr lang="en-US" err="1"/>
              <a:t>không</a:t>
            </a:r>
            <a:r>
              <a:rPr lang="en-US"/>
              <a:t> </a:t>
            </a:r>
            <a:r>
              <a:rPr lang="en-US" err="1"/>
              <a:t>phụ</a:t>
            </a:r>
            <a:r>
              <a:rPr lang="en-US"/>
              <a:t> </a:t>
            </a:r>
            <a:r>
              <a:rPr lang="en-US" err="1"/>
              <a:t>thuộc</a:t>
            </a:r>
            <a:r>
              <a:rPr lang="en-US"/>
              <a:t> </a:t>
            </a:r>
            <a:r>
              <a:rPr lang="en-US" err="1"/>
              <a:t>vào</a:t>
            </a:r>
            <a:r>
              <a:rPr lang="en-US"/>
              <a:t> </a:t>
            </a:r>
            <a:r>
              <a:rPr lang="en-US" err="1"/>
              <a:t>nội</a:t>
            </a:r>
            <a:r>
              <a:rPr lang="en-US"/>
              <a:t> dung</a:t>
            </a:r>
          </a:p>
          <a:p>
            <a:pPr lvl="1"/>
            <a:r>
              <a:rPr lang="en-US"/>
              <a:t>ALU </a:t>
            </a:r>
            <a:r>
              <a:rPr lang="en-US" err="1"/>
              <a:t>thực</a:t>
            </a:r>
            <a:r>
              <a:rPr lang="en-US"/>
              <a:t> </a:t>
            </a:r>
            <a:r>
              <a:rPr lang="en-US" err="1"/>
              <a:t>hiện</a:t>
            </a:r>
            <a:r>
              <a:rPr lang="en-US"/>
              <a:t> </a:t>
            </a:r>
            <a:r>
              <a:rPr lang="en-US" err="1"/>
              <a:t>các</a:t>
            </a:r>
            <a:r>
              <a:rPr lang="en-US"/>
              <a:t> </a:t>
            </a:r>
            <a:r>
              <a:rPr lang="en-US" err="1"/>
              <a:t>phép</a:t>
            </a:r>
            <a:r>
              <a:rPr lang="en-US"/>
              <a:t> </a:t>
            </a:r>
            <a:r>
              <a:rPr lang="en-US" err="1"/>
              <a:t>toán</a:t>
            </a:r>
            <a:r>
              <a:rPr lang="en-US"/>
              <a:t> </a:t>
            </a:r>
            <a:r>
              <a:rPr lang="en-US" err="1"/>
              <a:t>với</a:t>
            </a:r>
            <a:r>
              <a:rPr lang="en-US"/>
              <a:t> </a:t>
            </a:r>
            <a:r>
              <a:rPr lang="en-US" err="1"/>
              <a:t>số</a:t>
            </a:r>
            <a:r>
              <a:rPr lang="en-US"/>
              <a:t> </a:t>
            </a:r>
            <a:r>
              <a:rPr lang="en-US" err="1"/>
              <a:t>nhị</a:t>
            </a:r>
            <a:r>
              <a:rPr lang="en-US"/>
              <a:t> </a:t>
            </a:r>
            <a:r>
              <a:rPr lang="en-US" err="1"/>
              <a:t>phân</a:t>
            </a:r>
            <a:endParaRPr lang="en-US"/>
          </a:p>
          <a:p>
            <a:pPr lvl="1"/>
            <a:r>
              <a:rPr lang="en-US" err="1"/>
              <a:t>Đơn</a:t>
            </a:r>
            <a:r>
              <a:rPr lang="en-US"/>
              <a:t> </a:t>
            </a:r>
            <a:r>
              <a:rPr lang="en-US" err="1"/>
              <a:t>vị</a:t>
            </a:r>
            <a:r>
              <a:rPr lang="en-US"/>
              <a:t> </a:t>
            </a:r>
            <a:r>
              <a:rPr lang="en-US" err="1"/>
              <a:t>điều</a:t>
            </a:r>
            <a:r>
              <a:rPr lang="en-US"/>
              <a:t> </a:t>
            </a:r>
            <a:r>
              <a:rPr lang="en-US" err="1"/>
              <a:t>khiển</a:t>
            </a:r>
            <a:r>
              <a:rPr lang="en-US"/>
              <a:t> </a:t>
            </a:r>
            <a:r>
              <a:rPr lang="en-US" err="1"/>
              <a:t>nhận</a:t>
            </a:r>
            <a:r>
              <a:rPr lang="en-US"/>
              <a:t> </a:t>
            </a:r>
            <a:r>
              <a:rPr lang="en-US" err="1"/>
              <a:t>lệnh</a:t>
            </a:r>
            <a:r>
              <a:rPr lang="en-US"/>
              <a:t> </a:t>
            </a:r>
            <a:r>
              <a:rPr lang="en-US" err="1"/>
              <a:t>từ</a:t>
            </a:r>
            <a:r>
              <a:rPr lang="en-US"/>
              <a:t> </a:t>
            </a:r>
            <a:r>
              <a:rPr lang="en-US" err="1"/>
              <a:t>bộ</a:t>
            </a:r>
            <a:r>
              <a:rPr lang="en-US"/>
              <a:t> </a:t>
            </a:r>
            <a:r>
              <a:rPr lang="en-US" err="1"/>
              <a:t>nhớ</a:t>
            </a:r>
            <a:r>
              <a:rPr lang="en-US"/>
              <a:t>, </a:t>
            </a:r>
            <a:r>
              <a:rPr lang="en-US" err="1"/>
              <a:t>giải</a:t>
            </a:r>
            <a:r>
              <a:rPr lang="en-US"/>
              <a:t> </a:t>
            </a:r>
            <a:r>
              <a:rPr lang="en-US" err="1"/>
              <a:t>mã</a:t>
            </a:r>
            <a:r>
              <a:rPr lang="en-US"/>
              <a:t> </a:t>
            </a:r>
            <a:r>
              <a:rPr lang="en-US" err="1"/>
              <a:t>và</a:t>
            </a:r>
            <a:r>
              <a:rPr lang="en-US"/>
              <a:t> </a:t>
            </a:r>
            <a:r>
              <a:rPr lang="en-US" err="1"/>
              <a:t>thực</a:t>
            </a:r>
            <a:r>
              <a:rPr lang="en-US"/>
              <a:t> </a:t>
            </a:r>
            <a:r>
              <a:rPr lang="en-US" err="1"/>
              <a:t>hiện</a:t>
            </a:r>
            <a:r>
              <a:rPr lang="en-US"/>
              <a:t> </a:t>
            </a:r>
            <a:r>
              <a:rPr lang="en-US" err="1"/>
              <a:t>lệnh</a:t>
            </a:r>
            <a:r>
              <a:rPr lang="en-US"/>
              <a:t> </a:t>
            </a:r>
            <a:r>
              <a:rPr lang="en-US" err="1"/>
              <a:t>một</a:t>
            </a:r>
            <a:r>
              <a:rPr lang="en-US"/>
              <a:t> </a:t>
            </a:r>
            <a:r>
              <a:rPr lang="en-US" err="1"/>
              <a:t>cách</a:t>
            </a:r>
            <a:r>
              <a:rPr lang="en-US"/>
              <a:t> </a:t>
            </a:r>
            <a:r>
              <a:rPr lang="en-US" err="1"/>
              <a:t>tuần</a:t>
            </a:r>
            <a:r>
              <a:rPr lang="en-US"/>
              <a:t> </a:t>
            </a:r>
            <a:r>
              <a:rPr lang="en-US" err="1"/>
              <a:t>tự</a:t>
            </a:r>
            <a:endParaRPr lang="en-US"/>
          </a:p>
          <a:p>
            <a:pPr lvl="1"/>
            <a:r>
              <a:rPr lang="en-US" err="1"/>
              <a:t>Đơn</a:t>
            </a:r>
            <a:r>
              <a:rPr lang="en-US"/>
              <a:t> </a:t>
            </a:r>
            <a:r>
              <a:rPr lang="en-US" err="1"/>
              <a:t>vị</a:t>
            </a:r>
            <a:r>
              <a:rPr lang="en-US"/>
              <a:t> </a:t>
            </a:r>
            <a:r>
              <a:rPr lang="en-US" err="1"/>
              <a:t>điều</a:t>
            </a:r>
            <a:r>
              <a:rPr lang="en-US"/>
              <a:t> </a:t>
            </a:r>
            <a:r>
              <a:rPr lang="en-US" err="1"/>
              <a:t>khiển</a:t>
            </a:r>
            <a:r>
              <a:rPr lang="en-US"/>
              <a:t> </a:t>
            </a:r>
            <a:r>
              <a:rPr lang="en-US" err="1"/>
              <a:t>điều</a:t>
            </a:r>
            <a:r>
              <a:rPr lang="en-US"/>
              <a:t> </a:t>
            </a:r>
            <a:r>
              <a:rPr lang="en-US" err="1"/>
              <a:t>khiển</a:t>
            </a:r>
            <a:r>
              <a:rPr lang="en-US"/>
              <a:t> </a:t>
            </a:r>
            <a:r>
              <a:rPr lang="en-US" err="1"/>
              <a:t>hoạt</a:t>
            </a:r>
            <a:r>
              <a:rPr lang="en-US"/>
              <a:t> </a:t>
            </a:r>
            <a:r>
              <a:rPr lang="en-US" err="1"/>
              <a:t>động</a:t>
            </a:r>
            <a:r>
              <a:rPr lang="en-US"/>
              <a:t> </a:t>
            </a:r>
            <a:r>
              <a:rPr lang="en-US" err="1"/>
              <a:t>của</a:t>
            </a:r>
            <a:r>
              <a:rPr lang="en-US"/>
              <a:t> </a:t>
            </a:r>
            <a:r>
              <a:rPr lang="en-US" err="1"/>
              <a:t>các</a:t>
            </a:r>
            <a:r>
              <a:rPr lang="en-US"/>
              <a:t> </a:t>
            </a:r>
            <a:r>
              <a:rPr lang="en-US" err="1"/>
              <a:t>thiết</a:t>
            </a:r>
            <a:r>
              <a:rPr lang="en-US"/>
              <a:t> </a:t>
            </a:r>
            <a:r>
              <a:rPr lang="en-US" err="1"/>
              <a:t>bị</a:t>
            </a:r>
            <a:r>
              <a:rPr lang="en-US"/>
              <a:t> </a:t>
            </a:r>
            <a:r>
              <a:rPr lang="en-US" err="1"/>
              <a:t>vào</a:t>
            </a:r>
            <a:r>
              <a:rPr lang="en-US"/>
              <a:t> </a:t>
            </a:r>
            <a:r>
              <a:rPr lang="en-US" err="1"/>
              <a:t>ra</a:t>
            </a:r>
            <a:endParaRPr lang="en-US"/>
          </a:p>
          <a:p>
            <a:pPr lvl="1"/>
            <a:r>
              <a:rPr lang="en-US">
                <a:sym typeface="Wingdings" panose="05000000000000000000" pitchFamily="2" charset="2"/>
              </a:rPr>
              <a:t> </a:t>
            </a:r>
            <a:r>
              <a:rPr lang="en-US" err="1">
                <a:sym typeface="Wingdings" panose="05000000000000000000" pitchFamily="2" charset="2"/>
              </a:rPr>
              <a:t>trở</a:t>
            </a:r>
            <a:r>
              <a:rPr lang="en-US">
                <a:sym typeface="Wingdings" panose="05000000000000000000" pitchFamily="2" charset="2"/>
              </a:rPr>
              <a:t> </a:t>
            </a:r>
            <a:r>
              <a:rPr lang="en-US" err="1">
                <a:sym typeface="Wingdings" panose="05000000000000000000" pitchFamily="2" charset="2"/>
              </a:rPr>
              <a:t>thành</a:t>
            </a:r>
            <a:r>
              <a:rPr lang="en-US">
                <a:sym typeface="Wingdings" panose="05000000000000000000" pitchFamily="2" charset="2"/>
              </a:rPr>
              <a:t> </a:t>
            </a:r>
            <a:r>
              <a:rPr lang="en-US" err="1">
                <a:sym typeface="Wingdings" panose="05000000000000000000" pitchFamily="2" charset="2"/>
              </a:rPr>
              <a:t>mô</a:t>
            </a:r>
            <a:r>
              <a:rPr lang="en-US">
                <a:sym typeface="Wingdings" panose="05000000000000000000" pitchFamily="2" charset="2"/>
              </a:rPr>
              <a:t> </a:t>
            </a:r>
            <a:r>
              <a:rPr lang="en-US" err="1">
                <a:sym typeface="Wingdings" panose="05000000000000000000" pitchFamily="2" charset="2"/>
              </a:rPr>
              <a:t>hình</a:t>
            </a:r>
            <a:r>
              <a:rPr lang="en-US">
                <a:sym typeface="Wingdings" panose="05000000000000000000" pitchFamily="2" charset="2"/>
              </a:rPr>
              <a:t> </a:t>
            </a:r>
            <a:r>
              <a:rPr lang="en-US" err="1">
                <a:sym typeface="Wingdings" panose="05000000000000000000" pitchFamily="2" charset="2"/>
              </a:rPr>
              <a:t>cơ</a:t>
            </a:r>
            <a:r>
              <a:rPr lang="en-US">
                <a:sym typeface="Wingdings" panose="05000000000000000000" pitchFamily="2" charset="2"/>
              </a:rPr>
              <a:t> </a:t>
            </a:r>
            <a:r>
              <a:rPr lang="en-US" err="1">
                <a:sym typeface="Wingdings" panose="05000000000000000000" pitchFamily="2" charset="2"/>
              </a:rPr>
              <a:t>bản</a:t>
            </a:r>
            <a:r>
              <a:rPr lang="en-US">
                <a:sym typeface="Wingdings" panose="05000000000000000000" pitchFamily="2" charset="2"/>
              </a:rPr>
              <a:t> </a:t>
            </a:r>
            <a:r>
              <a:rPr lang="en-US" err="1">
                <a:sym typeface="Wingdings" panose="05000000000000000000" pitchFamily="2" charset="2"/>
              </a:rPr>
              <a:t>của</a:t>
            </a:r>
            <a:r>
              <a:rPr lang="en-US">
                <a:sym typeface="Wingdings" panose="05000000000000000000" pitchFamily="2" charset="2"/>
              </a:rPr>
              <a:t> </a:t>
            </a:r>
            <a:r>
              <a:rPr lang="en-US" err="1">
                <a:sym typeface="Wingdings" panose="05000000000000000000" pitchFamily="2" charset="2"/>
              </a:rPr>
              <a:t>máy</a:t>
            </a:r>
            <a:r>
              <a:rPr lang="en-US">
                <a:sym typeface="Wingdings" panose="05000000000000000000" pitchFamily="2" charset="2"/>
              </a:rPr>
              <a:t> </a:t>
            </a:r>
            <a:r>
              <a:rPr lang="en-US" err="1">
                <a:sym typeface="Wingdings" panose="05000000000000000000" pitchFamily="2" charset="2"/>
              </a:rPr>
              <a:t>tính</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17</a:t>
            </a:fld>
            <a:endParaRPr lang="en-US" altLang="en-US"/>
          </a:p>
        </p:txBody>
      </p:sp>
    </p:spTree>
    <p:extLst>
      <p:ext uri="{BB962C8B-B14F-4D97-AF65-F5344CB8AC3E}">
        <p14:creationId xmlns:p14="http://schemas.microsoft.com/office/powerpoint/2010/main" val="108492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máy</a:t>
            </a:r>
            <a:r>
              <a:rPr lang="en-US"/>
              <a:t> </a:t>
            </a:r>
            <a:r>
              <a:rPr lang="en-US" err="1"/>
              <a:t>tính</a:t>
            </a:r>
            <a:r>
              <a:rPr lang="en-US"/>
              <a:t> </a:t>
            </a:r>
            <a:r>
              <a:rPr lang="en-US" err="1"/>
              <a:t>ngày</a:t>
            </a:r>
            <a:r>
              <a:rPr lang="en-US"/>
              <a:t> nay</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18</a:t>
            </a:fld>
            <a:endParaRPr lang="en-US" altLang="en-US"/>
          </a:p>
        </p:txBody>
      </p:sp>
      <p:pic>
        <p:nvPicPr>
          <p:cNvPr id="5" name="Picture 4"/>
          <p:cNvPicPr>
            <a:picLocks noChangeAspect="1"/>
          </p:cNvPicPr>
          <p:nvPr/>
        </p:nvPicPr>
        <p:blipFill>
          <a:blip r:embed="rId3"/>
          <a:stretch>
            <a:fillRect/>
          </a:stretch>
        </p:blipFill>
        <p:spPr>
          <a:xfrm>
            <a:off x="1066800" y="1382111"/>
            <a:ext cx="6858000" cy="4942489"/>
          </a:xfrm>
          <a:prstGeom prst="rect">
            <a:avLst/>
          </a:prstGeom>
        </p:spPr>
      </p:pic>
    </p:spTree>
    <p:extLst>
      <p:ext uri="{BB962C8B-B14F-4D97-AF65-F5344CB8AC3E}">
        <p14:creationId xmlns:p14="http://schemas.microsoft.com/office/powerpoint/2010/main" val="96519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Biểu</a:t>
            </a:r>
            <a:r>
              <a:rPr lang="en-US"/>
              <a:t> </a:t>
            </a:r>
            <a:r>
              <a:rPr lang="en-US" err="1"/>
              <a:t>diễn</a:t>
            </a:r>
            <a:r>
              <a:rPr lang="en-US"/>
              <a:t> </a:t>
            </a:r>
            <a:r>
              <a:rPr lang="en-US" err="1"/>
              <a:t>thông</a:t>
            </a:r>
            <a:r>
              <a:rPr lang="en-US"/>
              <a:t> tin </a:t>
            </a:r>
            <a:r>
              <a:rPr lang="en-US" err="1"/>
              <a:t>trong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Biểu</a:t>
            </a:r>
            <a:r>
              <a:rPr lang="en-US"/>
              <a:t> </a:t>
            </a:r>
            <a:r>
              <a:rPr lang="en-US" err="1"/>
              <a:t>diễn</a:t>
            </a:r>
            <a:r>
              <a:rPr lang="en-US"/>
              <a:t> </a:t>
            </a:r>
            <a:r>
              <a:rPr lang="en-US" err="1"/>
              <a:t>ký</a:t>
            </a:r>
            <a:r>
              <a:rPr lang="en-US"/>
              <a:t> </a:t>
            </a:r>
            <a:r>
              <a:rPr lang="en-US" err="1"/>
              <a:t>tự</a:t>
            </a:r>
            <a:endParaRPr lang="en-US"/>
          </a:p>
          <a:p>
            <a:pPr lvl="1"/>
            <a:r>
              <a:rPr lang="en-US" err="1"/>
              <a:t>Thiết</a:t>
            </a:r>
            <a:r>
              <a:rPr lang="en-US"/>
              <a:t> </a:t>
            </a:r>
            <a:r>
              <a:rPr lang="en-US" err="1"/>
              <a:t>kế</a:t>
            </a:r>
            <a:r>
              <a:rPr lang="en-US"/>
              <a:t> </a:t>
            </a:r>
            <a:r>
              <a:rPr lang="en-US" err="1"/>
              <a:t>bộ</a:t>
            </a:r>
            <a:r>
              <a:rPr lang="en-US"/>
              <a:t> </a:t>
            </a:r>
            <a:r>
              <a:rPr lang="en-US" err="1"/>
              <a:t>mã</a:t>
            </a:r>
            <a:r>
              <a:rPr lang="en-US"/>
              <a:t> - </a:t>
            </a:r>
            <a:r>
              <a:rPr lang="vi-VN"/>
              <a:t>các ký tự khác nhau sẽ được đặc trưng bởi một nhóm bit duy nhất khác nhau</a:t>
            </a:r>
            <a:endParaRPr lang="en-US"/>
          </a:p>
          <a:p>
            <a:pPr lvl="1"/>
            <a:r>
              <a:rPr lang="en-US" err="1"/>
              <a:t>Mã</a:t>
            </a:r>
            <a:r>
              <a:rPr lang="en-US"/>
              <a:t> ASCII (American Standard Code for Information </a:t>
            </a:r>
            <a:r>
              <a:rPr lang="en-US" err="1"/>
              <a:t>Interchage</a:t>
            </a:r>
            <a:r>
              <a:rPr lang="en-US"/>
              <a:t>) do </a:t>
            </a:r>
            <a:r>
              <a:rPr lang="en-US" err="1"/>
              <a:t>Viện</a:t>
            </a:r>
            <a:r>
              <a:rPr lang="en-US"/>
              <a:t> </a:t>
            </a:r>
            <a:r>
              <a:rPr lang="en-US" err="1"/>
              <a:t>tiêu</a:t>
            </a:r>
            <a:r>
              <a:rPr lang="en-US"/>
              <a:t> </a:t>
            </a:r>
            <a:r>
              <a:rPr lang="en-US" err="1"/>
              <a:t>chuẩn</a:t>
            </a:r>
            <a:r>
              <a:rPr lang="en-US"/>
              <a:t> </a:t>
            </a:r>
            <a:r>
              <a:rPr lang="en-US" err="1"/>
              <a:t>Hoa</a:t>
            </a:r>
            <a:r>
              <a:rPr lang="en-US"/>
              <a:t> </a:t>
            </a:r>
            <a:r>
              <a:rPr lang="en-US" err="1"/>
              <a:t>kỳ</a:t>
            </a:r>
            <a:r>
              <a:rPr lang="en-US"/>
              <a:t> </a:t>
            </a:r>
            <a:r>
              <a:rPr lang="en-US" err="1"/>
              <a:t>đưa</a:t>
            </a:r>
            <a:r>
              <a:rPr lang="en-US"/>
              <a:t> </a:t>
            </a:r>
            <a:r>
              <a:rPr lang="en-US" err="1"/>
              <a:t>ra.</a:t>
            </a:r>
            <a:endParaRPr lang="en-US"/>
          </a:p>
          <a:p>
            <a:r>
              <a:rPr lang="en-US" err="1"/>
              <a:t>Biểu</a:t>
            </a:r>
            <a:r>
              <a:rPr lang="en-US"/>
              <a:t> </a:t>
            </a:r>
            <a:r>
              <a:rPr lang="en-US" err="1"/>
              <a:t>diễn</a:t>
            </a:r>
            <a:r>
              <a:rPr lang="en-US"/>
              <a:t> </a:t>
            </a:r>
            <a:r>
              <a:rPr lang="en-US" err="1"/>
              <a:t>các</a:t>
            </a:r>
            <a:r>
              <a:rPr lang="en-US"/>
              <a:t> </a:t>
            </a:r>
            <a:r>
              <a:rPr lang="en-US" err="1"/>
              <a:t>giá</a:t>
            </a:r>
            <a:r>
              <a:rPr lang="en-US"/>
              <a:t> </a:t>
            </a:r>
            <a:r>
              <a:rPr lang="en-US" err="1"/>
              <a:t>trị</a:t>
            </a:r>
            <a:r>
              <a:rPr lang="en-US"/>
              <a:t> </a:t>
            </a:r>
            <a:r>
              <a:rPr lang="en-US" err="1"/>
              <a:t>số</a:t>
            </a:r>
            <a:endParaRPr lang="en-US"/>
          </a:p>
          <a:p>
            <a:pPr lvl="1"/>
            <a:r>
              <a:rPr lang="en-US" err="1"/>
              <a:t>Dùng</a:t>
            </a:r>
            <a:r>
              <a:rPr lang="en-US"/>
              <a:t> </a:t>
            </a:r>
            <a:r>
              <a:rPr lang="en-US" err="1"/>
              <a:t>hệ</a:t>
            </a:r>
            <a:r>
              <a:rPr lang="en-US"/>
              <a:t> </a:t>
            </a:r>
            <a:r>
              <a:rPr lang="en-US" err="1"/>
              <a:t>nhị</a:t>
            </a:r>
            <a:r>
              <a:rPr lang="en-US"/>
              <a:t> </a:t>
            </a:r>
            <a:r>
              <a:rPr lang="en-US" err="1"/>
              <a:t>phân</a:t>
            </a:r>
            <a:endParaRPr lang="en-US"/>
          </a:p>
          <a:p>
            <a:pPr lvl="1"/>
            <a:r>
              <a:rPr lang="vi-VN"/>
              <a:t>Các số biểu diễn ở hệ nhị phân sẽ là một chuỗi bit, ứng với mỗi vị trí bit được gán một trọng số. Các trọng số này được xác định từ phải sang trái với các giá trị là 1, 2, 4, 8,... Với vị trí các bit tương ứng 0, 1, 2, 3,...</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19</a:t>
            </a:fld>
            <a:endParaRPr lang="en-US" altLang="en-US"/>
          </a:p>
        </p:txBody>
      </p:sp>
    </p:spTree>
    <p:extLst>
      <p:ext uri="{BB962C8B-B14F-4D97-AF65-F5344CB8AC3E}">
        <p14:creationId xmlns:p14="http://schemas.microsoft.com/office/powerpoint/2010/main" val="11380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a:p>
            <a:r>
              <a:rPr lang="en-US" err="1"/>
              <a:t>Các</a:t>
            </a:r>
            <a:r>
              <a:rPr lang="en-US"/>
              <a:t> </a:t>
            </a:r>
            <a:r>
              <a:rPr lang="en-US" err="1"/>
              <a:t>khái</a:t>
            </a:r>
            <a:r>
              <a:rPr lang="en-US"/>
              <a:t> </a:t>
            </a:r>
            <a:r>
              <a:rPr lang="en-US" err="1"/>
              <a:t>niệm</a:t>
            </a:r>
            <a:r>
              <a:rPr lang="en-US"/>
              <a:t> </a:t>
            </a:r>
            <a:r>
              <a:rPr lang="en-US" err="1"/>
              <a:t>cơ</a:t>
            </a:r>
            <a:r>
              <a:rPr lang="en-US"/>
              <a:t> </a:t>
            </a:r>
            <a:r>
              <a:rPr lang="en-US" err="1"/>
              <a:t>bản</a:t>
            </a:r>
            <a:r>
              <a:rPr lang="en-US"/>
              <a:t> </a:t>
            </a:r>
            <a:r>
              <a:rPr lang="en-US" err="1"/>
              <a:t>về</a:t>
            </a:r>
            <a:r>
              <a:rPr lang="en-US"/>
              <a:t> CNTT</a:t>
            </a:r>
          </a:p>
          <a:p>
            <a:pPr lvl="1"/>
            <a:r>
              <a:rPr lang="en-US" err="1"/>
              <a:t>Các</a:t>
            </a:r>
            <a:r>
              <a:rPr lang="en-US"/>
              <a:t> </a:t>
            </a:r>
            <a:r>
              <a:rPr lang="en-US" err="1"/>
              <a:t>thành</a:t>
            </a:r>
            <a:r>
              <a:rPr lang="en-US"/>
              <a:t> </a:t>
            </a:r>
            <a:r>
              <a:rPr lang="en-US" err="1"/>
              <a:t>phần</a:t>
            </a:r>
            <a:r>
              <a:rPr lang="en-US"/>
              <a:t> </a:t>
            </a:r>
            <a:r>
              <a:rPr lang="en-US" err="1"/>
              <a:t>cơ</a:t>
            </a:r>
            <a:r>
              <a:rPr lang="en-US"/>
              <a:t> </a:t>
            </a:r>
            <a:r>
              <a:rPr lang="en-US" err="1"/>
              <a:t>bản</a:t>
            </a:r>
            <a:r>
              <a:rPr lang="en-US"/>
              <a:t> </a:t>
            </a:r>
            <a:r>
              <a:rPr lang="en-US" err="1"/>
              <a:t>của</a:t>
            </a:r>
            <a:r>
              <a:rPr lang="en-US"/>
              <a:t> </a:t>
            </a:r>
            <a:r>
              <a:rPr lang="en-US" err="1"/>
              <a:t>một</a:t>
            </a:r>
            <a:r>
              <a:rPr lang="en-US"/>
              <a:t> </a:t>
            </a:r>
            <a:r>
              <a:rPr lang="en-US" err="1"/>
              <a:t>hệ</a:t>
            </a:r>
            <a:r>
              <a:rPr lang="en-US"/>
              <a:t> </a:t>
            </a:r>
            <a:r>
              <a:rPr lang="en-US" err="1"/>
              <a:t>thống</a:t>
            </a:r>
            <a:r>
              <a:rPr lang="en-US"/>
              <a:t> </a:t>
            </a:r>
            <a:r>
              <a:rPr lang="en-US" err="1"/>
              <a:t>máy</a:t>
            </a:r>
            <a:r>
              <a:rPr lang="en-US"/>
              <a:t> </a:t>
            </a:r>
            <a:r>
              <a:rPr lang="en-US" err="1"/>
              <a:t>tính</a:t>
            </a:r>
            <a:endParaRPr lang="en-US"/>
          </a:p>
          <a:p>
            <a:pPr lvl="1"/>
            <a:r>
              <a:rPr lang="en-US" err="1"/>
              <a:t>Lịch</a:t>
            </a:r>
            <a:r>
              <a:rPr lang="en-US"/>
              <a:t> </a:t>
            </a:r>
            <a:r>
              <a:rPr lang="en-US" err="1"/>
              <a:t>sử</a:t>
            </a:r>
            <a:r>
              <a:rPr lang="en-US"/>
              <a:t> </a:t>
            </a:r>
            <a:r>
              <a:rPr lang="en-US" err="1"/>
              <a:t>phát</a:t>
            </a:r>
            <a:r>
              <a:rPr lang="en-US"/>
              <a:t> </a:t>
            </a:r>
            <a:r>
              <a:rPr lang="en-US" err="1"/>
              <a:t>triển</a:t>
            </a:r>
            <a:r>
              <a:rPr lang="en-US"/>
              <a:t> </a:t>
            </a:r>
            <a:r>
              <a:rPr lang="en-US" err="1"/>
              <a:t>của</a:t>
            </a:r>
            <a:r>
              <a:rPr lang="en-US"/>
              <a:t> </a:t>
            </a:r>
            <a:r>
              <a:rPr lang="en-US" err="1"/>
              <a:t>máy</a:t>
            </a:r>
            <a:r>
              <a:rPr lang="en-US"/>
              <a:t> </a:t>
            </a:r>
            <a:r>
              <a:rPr lang="en-US" err="1"/>
              <a:t>tính</a:t>
            </a:r>
            <a:endParaRPr lang="en-US"/>
          </a:p>
          <a:p>
            <a:pPr lvl="1"/>
            <a:r>
              <a:rPr lang="en-US" err="1"/>
              <a:t>Biểu</a:t>
            </a:r>
            <a:r>
              <a:rPr lang="en-US"/>
              <a:t> </a:t>
            </a:r>
            <a:r>
              <a:rPr lang="en-US" err="1"/>
              <a:t>diễn</a:t>
            </a:r>
            <a:r>
              <a:rPr lang="en-US"/>
              <a:t> </a:t>
            </a:r>
            <a:r>
              <a:rPr lang="en-US" err="1"/>
              <a:t>thông</a:t>
            </a:r>
            <a:r>
              <a:rPr lang="en-US"/>
              <a:t> tin </a:t>
            </a:r>
            <a:r>
              <a:rPr lang="en-US" err="1"/>
              <a:t>trong</a:t>
            </a:r>
            <a:r>
              <a:rPr lang="en-US"/>
              <a:t> </a:t>
            </a:r>
            <a:r>
              <a:rPr lang="en-US" err="1"/>
              <a:t>máy</a:t>
            </a:r>
            <a:r>
              <a:rPr lang="en-US"/>
              <a:t> </a:t>
            </a:r>
            <a:r>
              <a:rPr lang="en-US" err="1"/>
              <a:t>tính</a:t>
            </a:r>
            <a:endParaRPr lang="en-US"/>
          </a:p>
          <a:p>
            <a:pPr lvl="1"/>
            <a:r>
              <a:rPr lang="en-US" err="1"/>
              <a:t>Phân</a:t>
            </a:r>
            <a:r>
              <a:rPr lang="en-US"/>
              <a:t> </a:t>
            </a:r>
            <a:r>
              <a:rPr lang="en-US" err="1"/>
              <a:t>loại</a:t>
            </a:r>
            <a:r>
              <a:rPr lang="en-US"/>
              <a:t> </a:t>
            </a:r>
            <a:r>
              <a:rPr lang="en-US" err="1"/>
              <a:t>máy</a:t>
            </a:r>
            <a:r>
              <a:rPr lang="en-US"/>
              <a:t> </a:t>
            </a:r>
            <a:r>
              <a:rPr lang="en-US" err="1"/>
              <a:t>tính</a:t>
            </a:r>
            <a:endParaRPr lang="en-US"/>
          </a:p>
          <a:p>
            <a:r>
              <a:rPr lang="en-US" err="1"/>
              <a:t>Chương</a:t>
            </a:r>
            <a:r>
              <a:rPr lang="en-US"/>
              <a:t> </a:t>
            </a:r>
            <a:r>
              <a:rPr lang="en-US" err="1"/>
              <a:t>trình</a:t>
            </a:r>
            <a:r>
              <a:rPr lang="en-US"/>
              <a:t> </a:t>
            </a:r>
            <a:r>
              <a:rPr lang="en-US" err="1"/>
              <a:t>đào</a:t>
            </a:r>
            <a:r>
              <a:rPr lang="en-US"/>
              <a:t> </a:t>
            </a:r>
            <a:r>
              <a:rPr lang="en-US" err="1"/>
              <a:t>tạo</a:t>
            </a:r>
            <a:r>
              <a:rPr lang="en-US"/>
              <a:t> CNTT</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a:t>
            </a:fld>
            <a:endParaRPr lang="en-US" altLang="en-US"/>
          </a:p>
        </p:txBody>
      </p:sp>
    </p:spTree>
    <p:extLst>
      <p:ext uri="{BB962C8B-B14F-4D97-AF65-F5344CB8AC3E}">
        <p14:creationId xmlns:p14="http://schemas.microsoft.com/office/powerpoint/2010/main" val="335195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Biểu</a:t>
            </a:r>
            <a:r>
              <a:rPr lang="en-US"/>
              <a:t> </a:t>
            </a:r>
            <a:r>
              <a:rPr lang="en-US" err="1"/>
              <a:t>diễn</a:t>
            </a:r>
            <a:r>
              <a:rPr lang="en-US"/>
              <a:t> </a:t>
            </a:r>
            <a:r>
              <a:rPr lang="en-US" err="1"/>
              <a:t>thông</a:t>
            </a:r>
            <a:r>
              <a:rPr lang="en-US"/>
              <a:t> tin </a:t>
            </a:r>
            <a:r>
              <a:rPr lang="en-US" err="1"/>
              <a:t>trong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Hệ</a:t>
            </a:r>
            <a:r>
              <a:rPr lang="en-US"/>
              <a:t> </a:t>
            </a:r>
            <a:r>
              <a:rPr lang="en-US" err="1"/>
              <a:t>thập</a:t>
            </a:r>
            <a:r>
              <a:rPr lang="en-US"/>
              <a:t> </a:t>
            </a:r>
            <a:r>
              <a:rPr lang="en-US" err="1"/>
              <a:t>phân</a:t>
            </a:r>
            <a:r>
              <a:rPr lang="en-US"/>
              <a:t> (Decimal)</a:t>
            </a:r>
          </a:p>
          <a:p>
            <a:r>
              <a:rPr lang="en-US" err="1"/>
              <a:t>Hệ</a:t>
            </a:r>
            <a:r>
              <a:rPr lang="en-US"/>
              <a:t> </a:t>
            </a:r>
            <a:r>
              <a:rPr lang="en-US" err="1"/>
              <a:t>thập</a:t>
            </a:r>
            <a:r>
              <a:rPr lang="en-US"/>
              <a:t> </a:t>
            </a:r>
            <a:r>
              <a:rPr lang="en-US" err="1"/>
              <a:t>lục</a:t>
            </a:r>
            <a:r>
              <a:rPr lang="en-US"/>
              <a:t> </a:t>
            </a:r>
            <a:r>
              <a:rPr lang="en-US" err="1"/>
              <a:t>phân</a:t>
            </a:r>
            <a:r>
              <a:rPr lang="en-US"/>
              <a:t> (</a:t>
            </a:r>
            <a:r>
              <a:rPr lang="en-US" err="1"/>
              <a:t>Hexa</a:t>
            </a:r>
            <a:r>
              <a:rPr lang="en-US"/>
              <a:t> decimal)</a:t>
            </a:r>
          </a:p>
          <a:p>
            <a:r>
              <a:rPr lang="en-US" err="1"/>
              <a:t>Hệ</a:t>
            </a:r>
            <a:r>
              <a:rPr lang="en-US"/>
              <a:t> </a:t>
            </a:r>
            <a:r>
              <a:rPr lang="en-US" err="1"/>
              <a:t>nhị</a:t>
            </a:r>
            <a:r>
              <a:rPr lang="en-US"/>
              <a:t> </a:t>
            </a:r>
            <a:r>
              <a:rPr lang="en-US" err="1"/>
              <a:t>phân</a:t>
            </a:r>
            <a:r>
              <a:rPr lang="en-US"/>
              <a:t> (Binary)</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20</a:t>
            </a:fld>
            <a:endParaRPr lang="en-US" altLang="en-US"/>
          </a:p>
        </p:txBody>
      </p:sp>
      <p:pic>
        <p:nvPicPr>
          <p:cNvPr id="5" name="Picture 4"/>
          <p:cNvPicPr>
            <a:picLocks noChangeAspect="1"/>
          </p:cNvPicPr>
          <p:nvPr/>
        </p:nvPicPr>
        <p:blipFill>
          <a:blip r:embed="rId2"/>
          <a:stretch>
            <a:fillRect/>
          </a:stretch>
        </p:blipFill>
        <p:spPr>
          <a:xfrm>
            <a:off x="2186078" y="2656936"/>
            <a:ext cx="4052977" cy="3170983"/>
          </a:xfrm>
          <a:prstGeom prst="rect">
            <a:avLst/>
          </a:prstGeom>
        </p:spPr>
      </p:pic>
      <p:sp>
        <p:nvSpPr>
          <p:cNvPr id="6" name="Hộp Văn bản 5">
            <a:extLst>
              <a:ext uri="{FF2B5EF4-FFF2-40B4-BE49-F238E27FC236}">
                <a16:creationId xmlns:a16="http://schemas.microsoft.com/office/drawing/2014/main" id="{A5ADE0C5-E67A-4C0A-BC74-C760A1F4B1CC}"/>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Tree>
    <p:extLst>
      <p:ext uri="{BB962C8B-B14F-4D97-AF65-F5344CB8AC3E}">
        <p14:creationId xmlns:p14="http://schemas.microsoft.com/office/powerpoint/2010/main" val="2387069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228600" y="304800"/>
            <a:ext cx="7620000" cy="563563"/>
          </a:xfrm>
        </p:spPr>
        <p:txBody>
          <a:bodyPr/>
          <a:lstStyle/>
          <a:p>
            <a:r>
              <a:rPr lang="en-US"/>
              <a:t>Biểu diễn thông tin trong máy tính</a:t>
            </a:r>
            <a:endParaRPr lang="vi-VN" altLang="en-US"/>
          </a:p>
        </p:txBody>
      </p:sp>
      <p:sp>
        <p:nvSpPr>
          <p:cNvPr id="164867" name="Rectangle 3"/>
          <p:cNvSpPr>
            <a:spLocks noGrp="1" noChangeArrowheads="1"/>
          </p:cNvSpPr>
          <p:nvPr>
            <p:ph type="body" idx="4294967295"/>
          </p:nvPr>
        </p:nvSpPr>
        <p:spPr>
          <a:xfrm>
            <a:off x="228600" y="1076325"/>
            <a:ext cx="7848600" cy="5553075"/>
          </a:xfrm>
        </p:spPr>
        <p:txBody>
          <a:bodyPr/>
          <a:lstStyle/>
          <a:p>
            <a:pPr algn="just">
              <a:buFont typeface="Wingdings" panose="05000000000000000000" pitchFamily="2" charset="2"/>
              <a:buChar char="q"/>
            </a:pPr>
            <a:r>
              <a:rPr lang="en-US" altLang="en-US" b="0"/>
              <a:t>Đơn vị đo thông tin:</a:t>
            </a:r>
          </a:p>
          <a:p>
            <a:pPr lvl="1" algn="just"/>
            <a:r>
              <a:rPr lang="en-US" altLang="en-US" b="0"/>
              <a:t>Bit là đơn vị thông tin cơ sở, nó chứa một trong 2 chữ số 0 hoặc 1 của hệ nhị phân. </a:t>
            </a:r>
          </a:p>
          <a:p>
            <a:pPr lvl="1" algn="just"/>
            <a:r>
              <a:rPr lang="en-US" altLang="en-US" b="0"/>
              <a:t>Tổ hợp 8 bit được gọi là byte. Byte được gọi là đơn vị thông tin cơ bản, ngoài ra ta có các bội số của byte:</a:t>
            </a:r>
          </a:p>
          <a:p>
            <a:pPr lvl="2" algn="just"/>
            <a:r>
              <a:rPr lang="en-US" altLang="en-US"/>
              <a:t>1Kb (Kilo byte) = 2</a:t>
            </a:r>
            <a:r>
              <a:rPr lang="en-US" altLang="en-US" baseline="30000"/>
              <a:t>10</a:t>
            </a:r>
            <a:r>
              <a:rPr lang="en-US" altLang="en-US"/>
              <a:t> Byte = 1024 Byte.</a:t>
            </a:r>
          </a:p>
          <a:p>
            <a:pPr lvl="2" algn="just"/>
            <a:r>
              <a:rPr lang="en-US" altLang="en-US"/>
              <a:t>1Mb (Mega byte) = 2</a:t>
            </a:r>
            <a:r>
              <a:rPr lang="en-US" altLang="en-US" baseline="30000"/>
              <a:t>10 </a:t>
            </a:r>
            <a:r>
              <a:rPr lang="en-US" altLang="en-US"/>
              <a:t>Kb = 1024 Kb.</a:t>
            </a:r>
          </a:p>
          <a:p>
            <a:pPr lvl="2" algn="just"/>
            <a:r>
              <a:rPr lang="en-US" altLang="en-US"/>
              <a:t>1Gb (Giga byte) = 2</a:t>
            </a:r>
            <a:r>
              <a:rPr lang="en-US" altLang="en-US" baseline="30000"/>
              <a:t>10</a:t>
            </a:r>
            <a:r>
              <a:rPr lang="en-US" altLang="en-US"/>
              <a:t> Mb = 1024 Mb.</a:t>
            </a:r>
          </a:p>
          <a:p>
            <a:pPr lvl="2" algn="just"/>
            <a:r>
              <a:rPr lang="en-US" altLang="en-US"/>
              <a:t>1Tb (Tetra byte) = 2</a:t>
            </a:r>
            <a:r>
              <a:rPr lang="en-US" altLang="en-US" baseline="30000"/>
              <a:t>10</a:t>
            </a:r>
            <a:r>
              <a:rPr lang="en-US" altLang="en-US"/>
              <a:t>Gb = 1024 Gb</a:t>
            </a:r>
            <a:r>
              <a:rPr lang="vi-VN" altLang="en-US"/>
              <a:t> </a:t>
            </a:r>
          </a:p>
        </p:txBody>
      </p:sp>
    </p:spTree>
    <p:extLst>
      <p:ext uri="{BB962C8B-B14F-4D97-AF65-F5344CB8AC3E}">
        <p14:creationId xmlns:p14="http://schemas.microsoft.com/office/powerpoint/2010/main" val="318262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Biểu</a:t>
            </a:r>
            <a:r>
              <a:rPr lang="en-US"/>
              <a:t> </a:t>
            </a:r>
            <a:r>
              <a:rPr lang="en-US" err="1"/>
              <a:t>diễn</a:t>
            </a:r>
            <a:r>
              <a:rPr lang="en-US"/>
              <a:t> </a:t>
            </a:r>
            <a:r>
              <a:rPr lang="en-US" err="1"/>
              <a:t>thông</a:t>
            </a:r>
            <a:r>
              <a:rPr lang="en-US"/>
              <a:t> tin </a:t>
            </a:r>
            <a:r>
              <a:rPr lang="en-US" err="1"/>
              <a:t>trong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a:t>Quy tắc: Lũy </a:t>
            </a:r>
            <a:r>
              <a:rPr lang="en-US" err="1"/>
              <a:t>thừa</a:t>
            </a:r>
            <a:r>
              <a:rPr lang="en-US"/>
              <a:t> </a:t>
            </a:r>
            <a:r>
              <a:rPr lang="en-US" err="1"/>
              <a:t>hai</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22</a:t>
            </a:fld>
            <a:endParaRPr lang="en-US" altLang="en-US"/>
          </a:p>
        </p:txBody>
      </p:sp>
      <p:pic>
        <p:nvPicPr>
          <p:cNvPr id="6" name="Picture 5"/>
          <p:cNvPicPr>
            <a:picLocks noChangeAspect="1"/>
          </p:cNvPicPr>
          <p:nvPr/>
        </p:nvPicPr>
        <p:blipFill>
          <a:blip r:embed="rId2"/>
          <a:stretch>
            <a:fillRect/>
          </a:stretch>
        </p:blipFill>
        <p:spPr>
          <a:xfrm>
            <a:off x="990600" y="1981200"/>
            <a:ext cx="7496175" cy="3819525"/>
          </a:xfrm>
          <a:prstGeom prst="rect">
            <a:avLst/>
          </a:prstGeom>
        </p:spPr>
      </p:pic>
    </p:spTree>
    <p:extLst>
      <p:ext uri="{BB962C8B-B14F-4D97-AF65-F5344CB8AC3E}">
        <p14:creationId xmlns:p14="http://schemas.microsoft.com/office/powerpoint/2010/main" val="2921158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Biểu</a:t>
            </a:r>
            <a:r>
              <a:rPr lang="en-US"/>
              <a:t> </a:t>
            </a:r>
            <a:r>
              <a:rPr lang="en-US" err="1"/>
              <a:t>diễn</a:t>
            </a:r>
            <a:r>
              <a:rPr lang="en-US"/>
              <a:t> </a:t>
            </a:r>
            <a:r>
              <a:rPr lang="en-US" err="1"/>
              <a:t>thông</a:t>
            </a:r>
            <a:r>
              <a:rPr lang="en-US"/>
              <a:t> tin </a:t>
            </a:r>
            <a:r>
              <a:rPr lang="en-US" err="1"/>
              <a:t>trong</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err="1"/>
              <a:t>Dạng</a:t>
            </a:r>
            <a:r>
              <a:rPr lang="en-US"/>
              <a:t> </a:t>
            </a:r>
            <a:r>
              <a:rPr lang="en-US" err="1"/>
              <a:t>tổng</a:t>
            </a:r>
            <a:r>
              <a:rPr lang="en-US"/>
              <a:t> </a:t>
            </a:r>
            <a:r>
              <a:rPr lang="en-US" err="1"/>
              <a:t>quát</a:t>
            </a:r>
            <a:r>
              <a:rPr lang="en-US"/>
              <a:t> </a:t>
            </a:r>
            <a:r>
              <a:rPr lang="en-US" err="1"/>
              <a:t>của</a:t>
            </a:r>
            <a:r>
              <a:rPr lang="en-US"/>
              <a:t> </a:t>
            </a:r>
            <a:r>
              <a:rPr lang="en-US" err="1"/>
              <a:t>số</a:t>
            </a:r>
            <a:r>
              <a:rPr lang="en-US"/>
              <a:t> </a:t>
            </a:r>
            <a:r>
              <a:rPr lang="en-US" err="1"/>
              <a:t>nhị</a:t>
            </a:r>
            <a:r>
              <a:rPr lang="en-US"/>
              <a:t> </a:t>
            </a:r>
            <a:r>
              <a:rPr lang="en-US" err="1"/>
              <a:t>phân</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23</a:t>
            </a:fld>
            <a:endParaRPr lang="en-US" altLang="en-US"/>
          </a:p>
        </p:txBody>
      </p:sp>
      <p:pic>
        <p:nvPicPr>
          <p:cNvPr id="5" name="Picture 4"/>
          <p:cNvPicPr>
            <a:picLocks noChangeAspect="1"/>
          </p:cNvPicPr>
          <p:nvPr/>
        </p:nvPicPr>
        <p:blipFill>
          <a:blip r:embed="rId2"/>
          <a:stretch>
            <a:fillRect/>
          </a:stretch>
        </p:blipFill>
        <p:spPr>
          <a:xfrm>
            <a:off x="1143000" y="1905000"/>
            <a:ext cx="6248400" cy="3905250"/>
          </a:xfrm>
          <a:prstGeom prst="rect">
            <a:avLst/>
          </a:prstGeom>
        </p:spPr>
      </p:pic>
    </p:spTree>
    <p:extLst>
      <p:ext uri="{BB962C8B-B14F-4D97-AF65-F5344CB8AC3E}">
        <p14:creationId xmlns:p14="http://schemas.microsoft.com/office/powerpoint/2010/main" val="18155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Phân</a:t>
            </a:r>
            <a:r>
              <a:rPr lang="en-US"/>
              <a:t> </a:t>
            </a:r>
            <a:r>
              <a:rPr lang="en-US" err="1"/>
              <a:t>loại</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en-US" b="0" err="1"/>
              <a:t>Siêu</a:t>
            </a:r>
            <a:r>
              <a:rPr lang="en-US" b="0"/>
              <a:t> </a:t>
            </a:r>
            <a:r>
              <a:rPr lang="en-US" b="0" err="1"/>
              <a:t>máy</a:t>
            </a:r>
            <a:r>
              <a:rPr lang="en-US" b="0"/>
              <a:t> </a:t>
            </a:r>
            <a:r>
              <a:rPr lang="en-US" b="0" err="1"/>
              <a:t>tính</a:t>
            </a:r>
            <a:r>
              <a:rPr lang="en-US" b="0"/>
              <a:t> (Supercomputers)</a:t>
            </a:r>
          </a:p>
          <a:p>
            <a:r>
              <a:rPr lang="en-US" b="0" err="1"/>
              <a:t>Máy</a:t>
            </a:r>
            <a:r>
              <a:rPr lang="en-US" b="0"/>
              <a:t> </a:t>
            </a:r>
            <a:r>
              <a:rPr lang="en-US" b="0" err="1"/>
              <a:t>tính</a:t>
            </a:r>
            <a:r>
              <a:rPr lang="en-US" b="0"/>
              <a:t> </a:t>
            </a:r>
            <a:r>
              <a:rPr lang="en-US" b="0" err="1"/>
              <a:t>lớn</a:t>
            </a:r>
            <a:r>
              <a:rPr lang="en-US" b="0"/>
              <a:t> (Mainframe computers)</a:t>
            </a:r>
          </a:p>
          <a:p>
            <a:r>
              <a:rPr lang="en-US" b="0" err="1"/>
              <a:t>Máy</a:t>
            </a:r>
            <a:r>
              <a:rPr lang="en-US" b="0"/>
              <a:t> </a:t>
            </a:r>
            <a:r>
              <a:rPr lang="en-US" b="0" err="1"/>
              <a:t>tính</a:t>
            </a:r>
            <a:r>
              <a:rPr lang="en-US" b="0"/>
              <a:t> </a:t>
            </a:r>
            <a:r>
              <a:rPr lang="en-US" b="0" err="1"/>
              <a:t>tầm</a:t>
            </a:r>
            <a:r>
              <a:rPr lang="en-US" b="0"/>
              <a:t> </a:t>
            </a:r>
            <a:r>
              <a:rPr lang="en-US" b="0" err="1"/>
              <a:t>trung</a:t>
            </a:r>
            <a:r>
              <a:rPr lang="en-US" b="0"/>
              <a:t> (Midrange Computers, Servers)</a:t>
            </a:r>
          </a:p>
          <a:p>
            <a:r>
              <a:rPr lang="en-US" b="0" err="1"/>
              <a:t>Máy</a:t>
            </a:r>
            <a:r>
              <a:rPr lang="en-US" b="0"/>
              <a:t> </a:t>
            </a:r>
            <a:r>
              <a:rPr lang="en-US" b="0" err="1"/>
              <a:t>tính</a:t>
            </a:r>
            <a:r>
              <a:rPr lang="en-US" b="0"/>
              <a:t> </a:t>
            </a:r>
            <a:r>
              <a:rPr lang="en-US" b="0" err="1"/>
              <a:t>cá</a:t>
            </a:r>
            <a:r>
              <a:rPr lang="en-US" b="0"/>
              <a:t> </a:t>
            </a:r>
            <a:r>
              <a:rPr lang="en-US" b="0" err="1"/>
              <a:t>nhân</a:t>
            </a:r>
            <a:r>
              <a:rPr lang="en-US" b="0"/>
              <a:t> (Personal computers)</a:t>
            </a:r>
          </a:p>
          <a:p>
            <a:r>
              <a:rPr lang="en-US" b="0"/>
              <a:t>Các </a:t>
            </a:r>
            <a:r>
              <a:rPr lang="en-US" b="0" err="1"/>
              <a:t>thiết</a:t>
            </a:r>
            <a:r>
              <a:rPr lang="en-US" b="0"/>
              <a:t> </a:t>
            </a:r>
            <a:r>
              <a:rPr lang="en-US" b="0" err="1"/>
              <a:t>bị</a:t>
            </a:r>
            <a:r>
              <a:rPr lang="en-US" b="0"/>
              <a:t> di </a:t>
            </a:r>
            <a:r>
              <a:rPr lang="en-US" b="0" err="1"/>
              <a:t>động</a:t>
            </a:r>
            <a:r>
              <a:rPr lang="en-US" b="0"/>
              <a:t> (Mobile devices)</a:t>
            </a:r>
          </a:p>
          <a:p>
            <a:r>
              <a:rPr lang="en-US" b="0" err="1"/>
              <a:t>Máy</a:t>
            </a:r>
            <a:r>
              <a:rPr lang="en-US" b="0"/>
              <a:t> </a:t>
            </a:r>
            <a:r>
              <a:rPr lang="en-US" b="0" err="1"/>
              <a:t>tính</a:t>
            </a:r>
            <a:r>
              <a:rPr lang="en-US" b="0"/>
              <a:t> </a:t>
            </a:r>
            <a:r>
              <a:rPr lang="en-US" b="0" err="1"/>
              <a:t>nhúng</a:t>
            </a:r>
            <a:r>
              <a:rPr lang="en-US" b="0"/>
              <a:t> (Embedded computes)</a:t>
            </a:r>
          </a:p>
        </p:txBody>
      </p:sp>
      <p:sp>
        <p:nvSpPr>
          <p:cNvPr id="4" name="Slide Number Placeholder 3"/>
          <p:cNvSpPr>
            <a:spLocks noGrp="1"/>
          </p:cNvSpPr>
          <p:nvPr>
            <p:ph type="sldNum" sz="quarter" idx="12"/>
          </p:nvPr>
        </p:nvSpPr>
        <p:spPr/>
        <p:txBody>
          <a:bodyPr/>
          <a:lstStyle/>
          <a:p>
            <a:fld id="{73E9613B-F541-4B9F-824A-15521B777744}" type="slidenum">
              <a:rPr lang="en-US" altLang="en-US" dirty="0" smtClean="0"/>
              <a:pPr/>
              <a:t>24</a:t>
            </a:fld>
            <a:endParaRPr lang="en-US" altLang="en-US"/>
          </a:p>
        </p:txBody>
      </p:sp>
    </p:spTree>
    <p:extLst>
      <p:ext uri="{BB962C8B-B14F-4D97-AF65-F5344CB8AC3E}">
        <p14:creationId xmlns:p14="http://schemas.microsoft.com/office/powerpoint/2010/main" val="217545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Siêu</a:t>
            </a:r>
            <a:r>
              <a:rPr lang="en-US"/>
              <a:t> </a:t>
            </a:r>
            <a:r>
              <a:rPr lang="en-US" err="1"/>
              <a:t>máy</a:t>
            </a:r>
            <a:r>
              <a:rPr lang="en-US"/>
              <a:t> </a:t>
            </a:r>
            <a:r>
              <a:rPr lang="en-US" err="1"/>
              <a:t>tính</a:t>
            </a:r>
            <a:endParaRPr lang="en-US"/>
          </a:p>
        </p:txBody>
      </p:sp>
      <p:sp>
        <p:nvSpPr>
          <p:cNvPr id="3" name="Content Placeholder 2"/>
          <p:cNvSpPr>
            <a:spLocks noGrp="1"/>
          </p:cNvSpPr>
          <p:nvPr>
            <p:ph idx="1"/>
          </p:nvPr>
        </p:nvSpPr>
        <p:spPr/>
        <p:txBody>
          <a:bodyPr/>
          <a:lstStyle/>
          <a:p>
            <a:r>
              <a:rPr lang="vi-VN" err="1"/>
              <a:t>Máy</a:t>
            </a:r>
            <a:r>
              <a:rPr lang="vi-VN"/>
              <a:t> </a:t>
            </a:r>
            <a:r>
              <a:rPr lang="vi-VN" err="1"/>
              <a:t>tính</a:t>
            </a:r>
            <a:r>
              <a:rPr lang="vi-VN"/>
              <a:t> qui mô </a:t>
            </a:r>
            <a:r>
              <a:rPr lang="vi-VN" err="1"/>
              <a:t>lớn</a:t>
            </a:r>
          </a:p>
          <a:p>
            <a:pPr lvl="1"/>
            <a:r>
              <a:rPr lang="vi-VN" err="1"/>
              <a:t>Hiệu</a:t>
            </a:r>
            <a:r>
              <a:rPr lang="vi-VN"/>
              <a:t> năng </a:t>
            </a:r>
            <a:r>
              <a:rPr lang="vi-VN" err="1"/>
              <a:t>tính</a:t>
            </a:r>
            <a:r>
              <a:rPr lang="vi-VN"/>
              <a:t> </a:t>
            </a:r>
            <a:r>
              <a:rPr lang="vi-VN" err="1"/>
              <a:t>toán</a:t>
            </a:r>
            <a:r>
              <a:rPr lang="vi-VN"/>
              <a:t> </a:t>
            </a:r>
            <a:r>
              <a:rPr lang="vi-VN" err="1"/>
              <a:t>rất</a:t>
            </a:r>
            <a:r>
              <a:rPr lang="vi-VN"/>
              <a:t> cao </a:t>
            </a:r>
          </a:p>
          <a:p>
            <a:pPr lvl="1"/>
            <a:r>
              <a:rPr lang="vi-VN" err="1"/>
              <a:t>Giải</a:t>
            </a:r>
            <a:r>
              <a:rPr lang="vi-VN"/>
              <a:t> </a:t>
            </a:r>
            <a:r>
              <a:rPr lang="vi-VN" err="1"/>
              <a:t>các</a:t>
            </a:r>
            <a:r>
              <a:rPr lang="vi-VN"/>
              <a:t> </a:t>
            </a:r>
            <a:r>
              <a:rPr lang="vi-VN" err="1"/>
              <a:t>bài</a:t>
            </a:r>
            <a:r>
              <a:rPr lang="vi-VN"/>
              <a:t> </a:t>
            </a:r>
            <a:r>
              <a:rPr lang="vi-VN" err="1"/>
              <a:t>toán</a:t>
            </a:r>
            <a:r>
              <a:rPr lang="vi-VN"/>
              <a:t>/</a:t>
            </a:r>
            <a:r>
              <a:rPr lang="vi-VN" err="1"/>
              <a:t>vấn</a:t>
            </a:r>
            <a:r>
              <a:rPr lang="vi-VN"/>
              <a:t> </a:t>
            </a:r>
            <a:r>
              <a:rPr lang="vi-VN" err="1"/>
              <a:t>đề</a:t>
            </a:r>
            <a:r>
              <a:rPr lang="vi-VN"/>
              <a:t> </a:t>
            </a:r>
            <a:r>
              <a:rPr lang="vi-VN" err="1"/>
              <a:t>phức</a:t>
            </a:r>
            <a:r>
              <a:rPr lang="vi-VN"/>
              <a:t> </a:t>
            </a:r>
            <a:r>
              <a:rPr lang="vi-VN" err="1"/>
              <a:t>tạp</a:t>
            </a:r>
            <a:r>
              <a:rPr lang="vi-VN"/>
              <a:t> </a:t>
            </a:r>
            <a:r>
              <a:rPr lang="vi-VN" err="1"/>
              <a:t>với</a:t>
            </a:r>
            <a:r>
              <a:rPr lang="vi-VN"/>
              <a:t> </a:t>
            </a:r>
            <a:r>
              <a:rPr lang="vi-VN" err="1"/>
              <a:t>số</a:t>
            </a:r>
            <a:r>
              <a:rPr lang="vi-VN"/>
              <a:t> </a:t>
            </a:r>
            <a:r>
              <a:rPr lang="vi-VN" err="1"/>
              <a:t>lượng</a:t>
            </a:r>
            <a:r>
              <a:rPr lang="vi-VN"/>
              <a:t> </a:t>
            </a:r>
            <a:r>
              <a:rPr lang="vi-VN" err="1"/>
              <a:t>phép</a:t>
            </a:r>
            <a:r>
              <a:rPr lang="vi-VN"/>
              <a:t> </a:t>
            </a:r>
            <a:r>
              <a:rPr lang="vi-VN" err="1"/>
              <a:t>toán</a:t>
            </a:r>
            <a:r>
              <a:rPr lang="vi-VN"/>
              <a:t> </a:t>
            </a:r>
            <a:r>
              <a:rPr lang="vi-VN" err="1"/>
              <a:t>khổng</a:t>
            </a:r>
            <a:r>
              <a:rPr lang="vi-VN"/>
              <a:t> </a:t>
            </a:r>
            <a:r>
              <a:rPr lang="vi-VN" err="1"/>
              <a:t>lồ</a:t>
            </a:r>
            <a:endParaRPr lang="vi-VN"/>
          </a:p>
          <a:p>
            <a:pPr lvl="1"/>
            <a:r>
              <a:rPr lang="vi-VN" err="1"/>
              <a:t>Ví</a:t>
            </a:r>
            <a:r>
              <a:rPr lang="vi-VN"/>
              <a:t> </a:t>
            </a:r>
            <a:r>
              <a:rPr lang="vi-VN" err="1"/>
              <a:t>dụ</a:t>
            </a:r>
            <a:r>
              <a:rPr lang="vi-VN"/>
              <a:t>: </a:t>
            </a:r>
          </a:p>
          <a:p>
            <a:pPr lvl="2"/>
            <a:r>
              <a:rPr lang="vi-VN"/>
              <a:t>IBM </a:t>
            </a:r>
            <a:r>
              <a:rPr lang="vi-VN" err="1"/>
              <a:t>Blue</a:t>
            </a:r>
            <a:r>
              <a:rPr lang="vi-VN"/>
              <a:t> </a:t>
            </a:r>
            <a:r>
              <a:rPr lang="vi-VN" err="1"/>
              <a:t>Gene</a:t>
            </a:r>
            <a:r>
              <a:rPr lang="vi-VN"/>
              <a:t>, </a:t>
            </a:r>
            <a:r>
              <a:rPr lang="vi-VN" err="1"/>
              <a:t>Titan</a:t>
            </a:r>
            <a:r>
              <a:rPr lang="vi-VN"/>
              <a:t> (USA)</a:t>
            </a:r>
          </a:p>
          <a:p>
            <a:pPr lvl="2"/>
            <a:r>
              <a:rPr lang="vi-VN"/>
              <a:t>K-</a:t>
            </a:r>
            <a:r>
              <a:rPr lang="vi-VN" err="1"/>
              <a:t>Computer</a:t>
            </a:r>
            <a:r>
              <a:rPr lang="vi-VN"/>
              <a:t> (</a:t>
            </a:r>
            <a:r>
              <a:rPr lang="vi-VN" err="1"/>
              <a:t>Japan</a:t>
            </a:r>
            <a:r>
              <a:rPr lang="vi-VN"/>
              <a:t>)</a:t>
            </a:r>
          </a:p>
          <a:p>
            <a:pPr lvl="1"/>
            <a:r>
              <a:rPr lang="vi-VN" err="1"/>
              <a:t>Giá</a:t>
            </a:r>
            <a:r>
              <a:rPr lang="vi-VN"/>
              <a:t> </a:t>
            </a:r>
            <a:r>
              <a:rPr lang="vi-VN" err="1"/>
              <a:t>thành</a:t>
            </a:r>
            <a:r>
              <a:rPr lang="vi-VN"/>
              <a:t>: </a:t>
            </a:r>
            <a:r>
              <a:rPr lang="vi-VN" err="1"/>
              <a:t>hàng</a:t>
            </a:r>
            <a:r>
              <a:rPr lang="vi-VN"/>
              <a:t> </a:t>
            </a:r>
            <a:r>
              <a:rPr lang="vi-VN" err="1"/>
              <a:t>triệu</a:t>
            </a:r>
            <a:r>
              <a:rPr lang="vi-VN"/>
              <a:t> </a:t>
            </a:r>
            <a:r>
              <a:rPr lang="vi-VN" err="1"/>
              <a:t>đến</a:t>
            </a:r>
            <a:r>
              <a:rPr lang="vi-VN"/>
              <a:t> </a:t>
            </a:r>
            <a:r>
              <a:rPr lang="en-US"/>
              <a:t>                                     </a:t>
            </a:r>
            <a:r>
              <a:rPr lang="vi-VN" err="1"/>
              <a:t>hàng</a:t>
            </a:r>
            <a:r>
              <a:rPr lang="vi-VN"/>
              <a:t> trăm </a:t>
            </a:r>
            <a:r>
              <a:rPr lang="vi-VN" err="1"/>
              <a:t>triệu</a:t>
            </a:r>
            <a:r>
              <a:rPr lang="vi-VN"/>
              <a:t> USD.</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dirty="0" smtClean="0"/>
              <a:pPr/>
              <a:t>25</a:t>
            </a:fld>
            <a:endParaRPr lang="en-US" altLang="en-US"/>
          </a:p>
        </p:txBody>
      </p:sp>
      <p:pic>
        <p:nvPicPr>
          <p:cNvPr id="5" name="Picture 4"/>
          <p:cNvPicPr>
            <a:picLocks noChangeAspect="1"/>
          </p:cNvPicPr>
          <p:nvPr/>
        </p:nvPicPr>
        <p:blipFill>
          <a:blip r:embed="rId2"/>
          <a:stretch>
            <a:fillRect/>
          </a:stretch>
        </p:blipFill>
        <p:spPr>
          <a:xfrm>
            <a:off x="5584516" y="3483525"/>
            <a:ext cx="3483283" cy="2307675"/>
          </a:xfrm>
          <a:prstGeom prst="rect">
            <a:avLst/>
          </a:prstGeom>
        </p:spPr>
      </p:pic>
    </p:spTree>
    <p:extLst>
      <p:ext uri="{BB962C8B-B14F-4D97-AF65-F5344CB8AC3E}">
        <p14:creationId xmlns:p14="http://schemas.microsoft.com/office/powerpoint/2010/main" val="127612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Máy</a:t>
            </a:r>
            <a:r>
              <a:rPr lang="en-US"/>
              <a:t> </a:t>
            </a:r>
            <a:r>
              <a:rPr lang="en-US" err="1"/>
              <a:t>tính</a:t>
            </a:r>
            <a:r>
              <a:rPr lang="en-US"/>
              <a:t> </a:t>
            </a:r>
            <a:r>
              <a:rPr lang="en-US" err="1"/>
              <a:t>lớn</a:t>
            </a:r>
            <a:endParaRPr lang="en-US"/>
          </a:p>
        </p:txBody>
      </p:sp>
      <p:sp>
        <p:nvSpPr>
          <p:cNvPr id="3" name="Content Placeholder 2"/>
          <p:cNvSpPr>
            <a:spLocks noGrp="1"/>
          </p:cNvSpPr>
          <p:nvPr>
            <p:ph idx="1"/>
          </p:nvPr>
        </p:nvSpPr>
        <p:spPr/>
        <p:txBody>
          <a:bodyPr/>
          <a:lstStyle/>
          <a:p>
            <a:r>
              <a:rPr lang="en-US"/>
              <a:t>Hiệu </a:t>
            </a:r>
            <a:r>
              <a:rPr lang="en-US" err="1"/>
              <a:t>năng</a:t>
            </a:r>
            <a:r>
              <a:rPr lang="en-US"/>
              <a:t> </a:t>
            </a:r>
            <a:r>
              <a:rPr lang="en-US" err="1"/>
              <a:t>tính</a:t>
            </a:r>
            <a:r>
              <a:rPr lang="en-US"/>
              <a:t> </a:t>
            </a:r>
            <a:r>
              <a:rPr lang="en-US" err="1"/>
              <a:t>toán</a:t>
            </a:r>
            <a:r>
              <a:rPr lang="en-US"/>
              <a:t> </a:t>
            </a:r>
            <a:r>
              <a:rPr lang="en-US" err="1"/>
              <a:t>cao</a:t>
            </a:r>
            <a:endParaRPr lang="en-US"/>
          </a:p>
          <a:p>
            <a:r>
              <a:rPr lang="en-US" err="1"/>
              <a:t>Giải</a:t>
            </a:r>
            <a:r>
              <a:rPr lang="en-US"/>
              <a:t> </a:t>
            </a:r>
            <a:r>
              <a:rPr lang="en-US" err="1"/>
              <a:t>các</a:t>
            </a:r>
            <a:r>
              <a:rPr lang="en-US"/>
              <a:t> </a:t>
            </a:r>
            <a:r>
              <a:rPr lang="en-US" err="1"/>
              <a:t>bài</a:t>
            </a:r>
            <a:r>
              <a:rPr lang="en-US"/>
              <a:t> </a:t>
            </a:r>
            <a:r>
              <a:rPr lang="en-US" err="1"/>
              <a:t>toán</a:t>
            </a:r>
            <a:r>
              <a:rPr lang="en-US"/>
              <a:t>/</a:t>
            </a:r>
            <a:r>
              <a:rPr lang="en-US" err="1"/>
              <a:t>vấn</a:t>
            </a:r>
            <a:r>
              <a:rPr lang="en-US"/>
              <a:t> </a:t>
            </a:r>
            <a:r>
              <a:rPr lang="en-US" err="1"/>
              <a:t>đề</a:t>
            </a:r>
            <a:r>
              <a:rPr lang="en-US"/>
              <a:t> </a:t>
            </a:r>
            <a:r>
              <a:rPr lang="en-US" err="1"/>
              <a:t>phức</a:t>
            </a:r>
            <a:r>
              <a:rPr lang="en-US"/>
              <a:t> </a:t>
            </a:r>
            <a:r>
              <a:rPr lang="en-US" err="1"/>
              <a:t>tạp</a:t>
            </a:r>
            <a:endParaRPr lang="en-US"/>
          </a:p>
          <a:p>
            <a:r>
              <a:rPr lang="en-US"/>
              <a:t>Giá </a:t>
            </a:r>
            <a:r>
              <a:rPr lang="en-US" err="1"/>
              <a:t>thành</a:t>
            </a:r>
            <a:r>
              <a:rPr lang="en-US"/>
              <a:t>: </a:t>
            </a:r>
            <a:r>
              <a:rPr lang="en-US" err="1"/>
              <a:t>hàng</a:t>
            </a:r>
            <a:r>
              <a:rPr lang="en-US"/>
              <a:t> </a:t>
            </a:r>
            <a:r>
              <a:rPr lang="en-US" err="1"/>
              <a:t>trăm</a:t>
            </a:r>
            <a:r>
              <a:rPr lang="en-US"/>
              <a:t> </a:t>
            </a:r>
            <a:r>
              <a:rPr lang="en-US" err="1"/>
              <a:t>nghìn</a:t>
            </a:r>
            <a:r>
              <a:rPr lang="en-US"/>
              <a:t> USD</a:t>
            </a:r>
          </a:p>
        </p:txBody>
      </p:sp>
      <p:sp>
        <p:nvSpPr>
          <p:cNvPr id="4" name="Slide Number Placeholder 3"/>
          <p:cNvSpPr>
            <a:spLocks noGrp="1"/>
          </p:cNvSpPr>
          <p:nvPr>
            <p:ph type="sldNum" sz="quarter" idx="12"/>
          </p:nvPr>
        </p:nvSpPr>
        <p:spPr/>
        <p:txBody>
          <a:bodyPr/>
          <a:lstStyle/>
          <a:p>
            <a:fld id="{73E9613B-F541-4B9F-824A-15521B777744}" type="slidenum">
              <a:rPr lang="en-US" altLang="en-US" dirty="0" smtClean="0"/>
              <a:pPr/>
              <a:t>26</a:t>
            </a:fld>
            <a:endParaRPr lang="en-US" altLang="en-US"/>
          </a:p>
        </p:txBody>
      </p:sp>
      <p:pic>
        <p:nvPicPr>
          <p:cNvPr id="5" name="Picture 4"/>
          <p:cNvPicPr>
            <a:picLocks noChangeAspect="1"/>
          </p:cNvPicPr>
          <p:nvPr/>
        </p:nvPicPr>
        <p:blipFill>
          <a:blip r:embed="rId3"/>
          <a:stretch>
            <a:fillRect/>
          </a:stretch>
        </p:blipFill>
        <p:spPr>
          <a:xfrm>
            <a:off x="1371600" y="2895600"/>
            <a:ext cx="5029200" cy="2828484"/>
          </a:xfrm>
          <a:prstGeom prst="rect">
            <a:avLst/>
          </a:prstGeom>
        </p:spPr>
      </p:pic>
    </p:spTree>
    <p:extLst>
      <p:ext uri="{BB962C8B-B14F-4D97-AF65-F5344CB8AC3E}">
        <p14:creationId xmlns:p14="http://schemas.microsoft.com/office/powerpoint/2010/main" val="2273173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Máy</a:t>
            </a:r>
            <a:r>
              <a:rPr lang="en-US"/>
              <a:t> </a:t>
            </a:r>
            <a:r>
              <a:rPr lang="en-US" err="1"/>
              <a:t>chủ</a:t>
            </a:r>
            <a:endParaRPr lang="en-US"/>
          </a:p>
        </p:txBody>
      </p:sp>
      <p:sp>
        <p:nvSpPr>
          <p:cNvPr id="3" name="Content Placeholder 2"/>
          <p:cNvSpPr>
            <a:spLocks noGrp="1"/>
          </p:cNvSpPr>
          <p:nvPr>
            <p:ph idx="1"/>
          </p:nvPr>
        </p:nvSpPr>
        <p:spPr/>
        <p:txBody>
          <a:bodyPr/>
          <a:lstStyle/>
          <a:p>
            <a:r>
              <a:rPr lang="en-US"/>
              <a:t>T</a:t>
            </a:r>
            <a:r>
              <a:rPr lang="vi-VN" err="1"/>
              <a:t>hực</a:t>
            </a:r>
            <a:r>
              <a:rPr lang="vi-VN"/>
              <a:t> </a:t>
            </a:r>
            <a:r>
              <a:rPr lang="vi-VN" err="1"/>
              <a:t>chất</a:t>
            </a:r>
            <a:r>
              <a:rPr lang="vi-VN"/>
              <a:t> </a:t>
            </a:r>
            <a:r>
              <a:rPr lang="vi-VN" err="1"/>
              <a:t>là</a:t>
            </a:r>
            <a:r>
              <a:rPr lang="vi-VN"/>
              <a:t> </a:t>
            </a:r>
            <a:r>
              <a:rPr lang="vi-VN" err="1"/>
              <a:t>máy</a:t>
            </a:r>
            <a:r>
              <a:rPr lang="vi-VN"/>
              <a:t> </a:t>
            </a:r>
            <a:r>
              <a:rPr lang="vi-VN" err="1"/>
              <a:t>phục</a:t>
            </a:r>
            <a:r>
              <a:rPr lang="vi-VN"/>
              <a:t> </a:t>
            </a:r>
            <a:r>
              <a:rPr lang="vi-VN" err="1"/>
              <a:t>vụ</a:t>
            </a:r>
            <a:endParaRPr lang="en-US"/>
          </a:p>
          <a:p>
            <a:r>
              <a:rPr lang="vi-VN"/>
              <a:t>Cung </a:t>
            </a:r>
            <a:r>
              <a:rPr lang="vi-VN" err="1"/>
              <a:t>cấp</a:t>
            </a:r>
            <a:r>
              <a:rPr lang="vi-VN"/>
              <a:t> </a:t>
            </a:r>
            <a:r>
              <a:rPr lang="vi-VN" err="1"/>
              <a:t>các</a:t>
            </a:r>
            <a:r>
              <a:rPr lang="vi-VN"/>
              <a:t> </a:t>
            </a:r>
            <a:r>
              <a:rPr lang="vi-VN" err="1"/>
              <a:t>dịch</a:t>
            </a:r>
            <a:r>
              <a:rPr lang="vi-VN"/>
              <a:t> </a:t>
            </a:r>
            <a:r>
              <a:rPr lang="vi-VN" err="1"/>
              <a:t>vụ</a:t>
            </a:r>
            <a:r>
              <a:rPr lang="vi-VN"/>
              <a:t> cho </a:t>
            </a:r>
            <a:r>
              <a:rPr lang="vi-VN" err="1"/>
              <a:t>người</a:t>
            </a:r>
            <a:r>
              <a:rPr lang="vi-VN"/>
              <a:t> </a:t>
            </a:r>
            <a:r>
              <a:rPr lang="vi-VN" err="1"/>
              <a:t>dùng</a:t>
            </a:r>
            <a:endParaRPr lang="en-US"/>
          </a:p>
          <a:p>
            <a:r>
              <a:rPr lang="vi-VN" err="1"/>
              <a:t>Dùng</a:t>
            </a:r>
            <a:r>
              <a:rPr lang="vi-VN"/>
              <a:t> trong </a:t>
            </a:r>
            <a:r>
              <a:rPr lang="vi-VN" err="1"/>
              <a:t>mạng</a:t>
            </a:r>
            <a:r>
              <a:rPr lang="vi-VN"/>
              <a:t> theo mô </a:t>
            </a:r>
            <a:r>
              <a:rPr lang="vi-VN" err="1"/>
              <a:t>hình</a:t>
            </a:r>
            <a:r>
              <a:rPr lang="vi-VN"/>
              <a:t> </a:t>
            </a:r>
            <a:r>
              <a:rPr lang="vi-VN" err="1"/>
              <a:t>Client</a:t>
            </a:r>
            <a:r>
              <a:rPr lang="vi-VN"/>
              <a:t>/Server (</a:t>
            </a:r>
            <a:r>
              <a:rPr lang="vi-VN" err="1"/>
              <a:t>Khách</a:t>
            </a:r>
            <a:r>
              <a:rPr lang="vi-VN"/>
              <a:t> </a:t>
            </a:r>
            <a:r>
              <a:rPr lang="vi-VN" err="1"/>
              <a:t>hàng</a:t>
            </a:r>
            <a:r>
              <a:rPr lang="vi-VN"/>
              <a:t>/</a:t>
            </a:r>
            <a:r>
              <a:rPr lang="vi-VN" err="1"/>
              <a:t>Người</a:t>
            </a:r>
            <a:r>
              <a:rPr lang="vi-VN"/>
              <a:t> </a:t>
            </a:r>
            <a:r>
              <a:rPr lang="vi-VN" err="1"/>
              <a:t>phục</a:t>
            </a:r>
            <a:r>
              <a:rPr lang="vi-VN"/>
              <a:t> </a:t>
            </a:r>
            <a:r>
              <a:rPr lang="vi-VN" err="1"/>
              <a:t>vụ</a:t>
            </a:r>
            <a:r>
              <a:rPr lang="vi-VN"/>
              <a:t>)</a:t>
            </a:r>
            <a:br>
              <a:rPr lang="vi-VN"/>
            </a:br>
            <a:endParaRPr lang="en-US"/>
          </a:p>
          <a:p>
            <a:r>
              <a:rPr lang="vi-VN" err="1"/>
              <a:t>Hiệu</a:t>
            </a:r>
            <a:r>
              <a:rPr lang="vi-VN"/>
              <a:t> năng </a:t>
            </a:r>
            <a:r>
              <a:rPr lang="vi-VN" err="1"/>
              <a:t>tính</a:t>
            </a:r>
            <a:r>
              <a:rPr lang="vi-VN"/>
              <a:t> </a:t>
            </a:r>
            <a:r>
              <a:rPr lang="vi-VN" err="1"/>
              <a:t>toán</a:t>
            </a:r>
            <a:r>
              <a:rPr lang="vi-VN"/>
              <a:t> cao</a:t>
            </a:r>
            <a:endParaRPr lang="en-US"/>
          </a:p>
          <a:p>
            <a:r>
              <a:rPr lang="vi-VN" err="1"/>
              <a:t>Giá</a:t>
            </a:r>
            <a:r>
              <a:rPr lang="vi-VN"/>
              <a:t> </a:t>
            </a:r>
            <a:r>
              <a:rPr lang="vi-VN" err="1"/>
              <a:t>thành</a:t>
            </a:r>
            <a:r>
              <a:rPr lang="vi-VN"/>
              <a:t>: </a:t>
            </a:r>
            <a:r>
              <a:rPr lang="vi-VN" err="1"/>
              <a:t>hàng</a:t>
            </a:r>
            <a:r>
              <a:rPr lang="vi-VN"/>
              <a:t> </a:t>
            </a:r>
            <a:r>
              <a:rPr lang="vi-VN" err="1"/>
              <a:t>nghìn</a:t>
            </a:r>
            <a:r>
              <a:rPr lang="vi-VN"/>
              <a:t> </a:t>
            </a:r>
            <a:r>
              <a:rPr lang="vi-VN" err="1"/>
              <a:t>đến</a:t>
            </a:r>
            <a:r>
              <a:rPr lang="vi-VN"/>
              <a:t> </a:t>
            </a:r>
            <a:r>
              <a:rPr lang="vi-VN" err="1"/>
              <a:t>hàng</a:t>
            </a:r>
            <a:r>
              <a:rPr lang="vi-VN"/>
              <a:t> </a:t>
            </a:r>
            <a:br>
              <a:rPr lang="vi-VN"/>
            </a:br>
            <a:r>
              <a:rPr lang="vi-VN"/>
              <a:t>trăm </a:t>
            </a:r>
            <a:r>
              <a:rPr lang="vi-VN" err="1"/>
              <a:t>nghìn</a:t>
            </a:r>
            <a:r>
              <a:rPr lang="vi-VN"/>
              <a:t> USD. </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dirty="0" smtClean="0"/>
              <a:pPr/>
              <a:t>27</a:t>
            </a:fld>
            <a:endParaRPr lang="en-US" altLang="en-US"/>
          </a:p>
        </p:txBody>
      </p:sp>
      <p:pic>
        <p:nvPicPr>
          <p:cNvPr id="5" name="Picture 4"/>
          <p:cNvPicPr>
            <a:picLocks noChangeAspect="1"/>
          </p:cNvPicPr>
          <p:nvPr/>
        </p:nvPicPr>
        <p:blipFill>
          <a:blip r:embed="rId2"/>
          <a:stretch>
            <a:fillRect/>
          </a:stretch>
        </p:blipFill>
        <p:spPr>
          <a:xfrm>
            <a:off x="6499549" y="2778484"/>
            <a:ext cx="2171700" cy="3400425"/>
          </a:xfrm>
          <a:prstGeom prst="rect">
            <a:avLst/>
          </a:prstGeom>
        </p:spPr>
      </p:pic>
    </p:spTree>
    <p:extLst>
      <p:ext uri="{BB962C8B-B14F-4D97-AF65-F5344CB8AC3E}">
        <p14:creationId xmlns:p14="http://schemas.microsoft.com/office/powerpoint/2010/main" val="785901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Máy</a:t>
            </a:r>
            <a:r>
              <a:rPr lang="en-US"/>
              <a:t> </a:t>
            </a:r>
            <a:r>
              <a:rPr lang="en-US" err="1"/>
              <a:t>tính</a:t>
            </a:r>
            <a:r>
              <a:rPr lang="en-US"/>
              <a:t> </a:t>
            </a:r>
            <a:r>
              <a:rPr lang="en-US" err="1"/>
              <a:t>cá</a:t>
            </a:r>
            <a:r>
              <a:rPr lang="en-US"/>
              <a:t> </a:t>
            </a:r>
            <a:r>
              <a:rPr lang="en-US" err="1"/>
              <a:t>nhân</a:t>
            </a:r>
            <a:endParaRPr lang="en-US"/>
          </a:p>
        </p:txBody>
      </p:sp>
      <p:sp>
        <p:nvSpPr>
          <p:cNvPr id="3" name="Content Placeholder 2"/>
          <p:cNvSpPr>
            <a:spLocks noGrp="1"/>
          </p:cNvSpPr>
          <p:nvPr>
            <p:ph idx="1"/>
          </p:nvPr>
        </p:nvSpPr>
        <p:spPr/>
        <p:txBody>
          <a:bodyPr/>
          <a:lstStyle/>
          <a:p>
            <a:r>
              <a:rPr lang="en-US" err="1"/>
              <a:t>Máy</a:t>
            </a:r>
            <a:r>
              <a:rPr lang="en-US"/>
              <a:t> </a:t>
            </a:r>
            <a:r>
              <a:rPr lang="en-US" err="1"/>
              <a:t>tính</a:t>
            </a:r>
            <a:r>
              <a:rPr lang="en-US"/>
              <a:t> </a:t>
            </a:r>
            <a:r>
              <a:rPr lang="en-US" err="1"/>
              <a:t>để</a:t>
            </a:r>
            <a:r>
              <a:rPr lang="en-US"/>
              <a:t> </a:t>
            </a:r>
            <a:r>
              <a:rPr lang="en-US" err="1"/>
              <a:t>bàn</a:t>
            </a:r>
            <a:r>
              <a:rPr lang="en-US"/>
              <a:t> (Desktops)</a:t>
            </a:r>
          </a:p>
          <a:p>
            <a:r>
              <a:rPr lang="en-US" err="1"/>
              <a:t>Máy</a:t>
            </a:r>
            <a:r>
              <a:rPr lang="en-US"/>
              <a:t> </a:t>
            </a:r>
            <a:r>
              <a:rPr lang="en-US" err="1"/>
              <a:t>tính</a:t>
            </a:r>
            <a:r>
              <a:rPr lang="en-US"/>
              <a:t> </a:t>
            </a:r>
            <a:r>
              <a:rPr lang="en-US" err="1"/>
              <a:t>xách</a:t>
            </a:r>
            <a:r>
              <a:rPr lang="en-US"/>
              <a:t> </a:t>
            </a:r>
            <a:r>
              <a:rPr lang="en-US" err="1"/>
              <a:t>tay</a:t>
            </a:r>
            <a:r>
              <a:rPr lang="en-US"/>
              <a:t> (Laptops, Notebooks)</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28</a:t>
            </a:fld>
            <a:endParaRPr lang="en-US" altLang="en-US"/>
          </a:p>
        </p:txBody>
      </p:sp>
      <p:pic>
        <p:nvPicPr>
          <p:cNvPr id="5" name="Picture 4"/>
          <p:cNvPicPr>
            <a:picLocks noChangeAspect="1"/>
          </p:cNvPicPr>
          <p:nvPr/>
        </p:nvPicPr>
        <p:blipFill>
          <a:blip r:embed="rId2"/>
          <a:stretch>
            <a:fillRect/>
          </a:stretch>
        </p:blipFill>
        <p:spPr>
          <a:xfrm>
            <a:off x="762000" y="2819400"/>
            <a:ext cx="3519519" cy="2362200"/>
          </a:xfrm>
          <a:prstGeom prst="rect">
            <a:avLst/>
          </a:prstGeom>
        </p:spPr>
      </p:pic>
      <p:pic>
        <p:nvPicPr>
          <p:cNvPr id="6" name="Picture 5"/>
          <p:cNvPicPr>
            <a:picLocks noChangeAspect="1"/>
          </p:cNvPicPr>
          <p:nvPr/>
        </p:nvPicPr>
        <p:blipFill>
          <a:blip r:embed="rId3"/>
          <a:stretch>
            <a:fillRect/>
          </a:stretch>
        </p:blipFill>
        <p:spPr>
          <a:xfrm>
            <a:off x="4800600" y="2819400"/>
            <a:ext cx="2907517" cy="1919288"/>
          </a:xfrm>
          <a:prstGeom prst="rect">
            <a:avLst/>
          </a:prstGeom>
        </p:spPr>
      </p:pic>
    </p:spTree>
    <p:extLst>
      <p:ext uri="{BB962C8B-B14F-4D97-AF65-F5344CB8AC3E}">
        <p14:creationId xmlns:p14="http://schemas.microsoft.com/office/powerpoint/2010/main" val="577761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Thiết</a:t>
            </a:r>
            <a:r>
              <a:rPr lang="en-US"/>
              <a:t> </a:t>
            </a:r>
            <a:r>
              <a:rPr lang="en-US" err="1"/>
              <a:t>bị</a:t>
            </a:r>
            <a:r>
              <a:rPr lang="en-US"/>
              <a:t> di </a:t>
            </a:r>
            <a:r>
              <a:rPr lang="en-US" err="1"/>
              <a:t>động</a:t>
            </a:r>
            <a:endParaRPr lang="en-US"/>
          </a:p>
        </p:txBody>
      </p:sp>
      <p:sp>
        <p:nvSpPr>
          <p:cNvPr id="3" name="Content Placeholder 2"/>
          <p:cNvSpPr>
            <a:spLocks noGrp="1"/>
          </p:cNvSpPr>
          <p:nvPr>
            <p:ph idx="1"/>
          </p:nvPr>
        </p:nvSpPr>
        <p:spPr/>
        <p:txBody>
          <a:bodyPr/>
          <a:lstStyle/>
          <a:p>
            <a:r>
              <a:rPr lang="en-US" err="1"/>
              <a:t>Máy</a:t>
            </a:r>
            <a:r>
              <a:rPr lang="en-US"/>
              <a:t> </a:t>
            </a:r>
            <a:r>
              <a:rPr lang="en-US" err="1"/>
              <a:t>tính</a:t>
            </a:r>
            <a:r>
              <a:rPr lang="en-US"/>
              <a:t> </a:t>
            </a:r>
            <a:r>
              <a:rPr lang="en-US" err="1"/>
              <a:t>bảng</a:t>
            </a:r>
            <a:r>
              <a:rPr lang="en-US"/>
              <a:t> (Tablets)</a:t>
            </a:r>
          </a:p>
          <a:p>
            <a:r>
              <a:rPr lang="en-US" err="1"/>
              <a:t>Điện</a:t>
            </a:r>
            <a:r>
              <a:rPr lang="en-US"/>
              <a:t> </a:t>
            </a:r>
            <a:r>
              <a:rPr lang="en-US" err="1"/>
              <a:t>thoại</a:t>
            </a:r>
            <a:r>
              <a:rPr lang="en-US"/>
              <a:t> </a:t>
            </a:r>
            <a:r>
              <a:rPr lang="en-US" err="1"/>
              <a:t>thông</a:t>
            </a:r>
            <a:r>
              <a:rPr lang="en-US"/>
              <a:t> minh (Smartphones)</a:t>
            </a:r>
          </a:p>
          <a:p>
            <a:r>
              <a:rPr lang="en-US" err="1"/>
              <a:t>Đồng</a:t>
            </a:r>
            <a:r>
              <a:rPr lang="en-US"/>
              <a:t> </a:t>
            </a:r>
            <a:r>
              <a:rPr lang="en-US" err="1"/>
              <a:t>hồ</a:t>
            </a:r>
            <a:r>
              <a:rPr lang="en-US"/>
              <a:t> </a:t>
            </a:r>
            <a:r>
              <a:rPr lang="en-US" err="1"/>
              <a:t>thông</a:t>
            </a:r>
            <a:r>
              <a:rPr lang="en-US"/>
              <a:t> minh (</a:t>
            </a:r>
            <a:r>
              <a:rPr lang="en-US" err="1"/>
              <a:t>SmartWatchs</a:t>
            </a:r>
            <a:r>
              <a:rPr lang="en-US"/>
              <a:t>)</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29</a:t>
            </a:fld>
            <a:endParaRPr lang="en-US" altLang="en-US"/>
          </a:p>
        </p:txBody>
      </p:sp>
      <p:pic>
        <p:nvPicPr>
          <p:cNvPr id="5" name="Picture 4"/>
          <p:cNvPicPr>
            <a:picLocks noChangeAspect="1"/>
          </p:cNvPicPr>
          <p:nvPr/>
        </p:nvPicPr>
        <p:blipFill>
          <a:blip r:embed="rId2"/>
          <a:stretch>
            <a:fillRect/>
          </a:stretch>
        </p:blipFill>
        <p:spPr>
          <a:xfrm>
            <a:off x="1676400" y="3048000"/>
            <a:ext cx="4362450" cy="1897005"/>
          </a:xfrm>
          <a:prstGeom prst="rect">
            <a:avLst/>
          </a:prstGeom>
        </p:spPr>
      </p:pic>
    </p:spTree>
    <p:extLst>
      <p:ext uri="{BB962C8B-B14F-4D97-AF65-F5344CB8AC3E}">
        <p14:creationId xmlns:p14="http://schemas.microsoft.com/office/powerpoint/2010/main" val="424370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r>
              <a:rPr lang="en-US" b="0">
                <a:solidFill>
                  <a:srgbClr val="0000FF"/>
                </a:solidFill>
                <a:latin typeface="Times New Roman" panose="02020603050405020304" pitchFamily="18" charset="0"/>
                <a:cs typeface="Times New Roman" panose="02020603050405020304" pitchFamily="18" charset="0"/>
              </a:rPr>
              <a:t>Tin </a:t>
            </a:r>
            <a:r>
              <a:rPr lang="en-US" b="0" err="1">
                <a:solidFill>
                  <a:srgbClr val="0000FF"/>
                </a:solidFill>
                <a:latin typeface="Times New Roman" panose="02020603050405020304" pitchFamily="18" charset="0"/>
                <a:cs typeface="Times New Roman" panose="02020603050405020304" pitchFamily="18" charset="0"/>
              </a:rPr>
              <a:t>học</a:t>
            </a:r>
            <a:r>
              <a:rPr lang="en-US" b="0">
                <a:solidFill>
                  <a:srgbClr val="0000FF"/>
                </a:solidFill>
                <a:latin typeface="Times New Roman" panose="02020603050405020304" pitchFamily="18" charset="0"/>
                <a:cs typeface="Times New Roman" panose="02020603050405020304" pitchFamily="18" charset="0"/>
              </a:rPr>
              <a:t> </a:t>
            </a:r>
            <a:r>
              <a:rPr lang="en-US" b="0">
                <a:latin typeface="Times New Roman" panose="02020603050405020304" pitchFamily="18" charset="0"/>
                <a:cs typeface="Times New Roman" panose="02020603050405020304" pitchFamily="18" charset="0"/>
              </a:rPr>
              <a:t>(</a:t>
            </a:r>
            <a:r>
              <a:rPr lang="en-US" b="0" i="1">
                <a:latin typeface="Times New Roman" panose="02020603050405020304" pitchFamily="18" charset="0"/>
                <a:cs typeface="Times New Roman" panose="02020603050405020304" pitchFamily="18" charset="0"/>
              </a:rPr>
              <a:t>Informatics / Computing</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là</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ngành</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khoa</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học</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nghiên</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cứu</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về</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máy</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tính</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và</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xử</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lý</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thông</a:t>
            </a:r>
            <a:r>
              <a:rPr lang="en-US" b="0">
                <a:latin typeface="Times New Roman" panose="02020603050405020304" pitchFamily="18" charset="0"/>
                <a:cs typeface="Times New Roman" panose="02020603050405020304" pitchFamily="18" charset="0"/>
              </a:rPr>
              <a:t> tin </a:t>
            </a:r>
            <a:r>
              <a:rPr lang="en-US" b="0" err="1">
                <a:latin typeface="Times New Roman" panose="02020603050405020304" pitchFamily="18" charset="0"/>
                <a:cs typeface="Times New Roman" panose="02020603050405020304" pitchFamily="18" charset="0"/>
              </a:rPr>
              <a:t>trên</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máy</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tính</a:t>
            </a:r>
            <a:r>
              <a:rPr lang="en-US" b="0">
                <a:latin typeface="Times New Roman" panose="02020603050405020304" pitchFamily="18" charset="0"/>
                <a:cs typeface="Times New Roman" panose="02020603050405020304" pitchFamily="18" charset="0"/>
              </a:rPr>
              <a:t>.</a:t>
            </a:r>
          </a:p>
          <a:p>
            <a:r>
              <a:rPr lang="vi-VN" b="0">
                <a:solidFill>
                  <a:srgbClr val="0000FF"/>
                </a:solidFill>
                <a:latin typeface="Times New Roman" panose="02020603050405020304" pitchFamily="18" charset="0"/>
                <a:cs typeface="Times New Roman" panose="02020603050405020304" pitchFamily="18" charset="0"/>
              </a:rPr>
              <a:t>Công nghệ Thông tin </a:t>
            </a:r>
            <a:r>
              <a:rPr lang="vi-VN" b="0">
                <a:latin typeface="Times New Roman" panose="02020603050405020304" pitchFamily="18" charset="0"/>
                <a:cs typeface="Times New Roman" panose="02020603050405020304" pitchFamily="18" charset="0"/>
              </a:rPr>
              <a:t>(</a:t>
            </a:r>
            <a:r>
              <a:rPr lang="vi-VN" b="0" i="1">
                <a:latin typeface="Times New Roman" panose="02020603050405020304" pitchFamily="18" charset="0"/>
                <a:cs typeface="Times New Roman" panose="02020603050405020304" pitchFamily="18" charset="0"/>
              </a:rPr>
              <a:t>Information Technology - IT</a:t>
            </a:r>
            <a:r>
              <a:rPr lang="vi-VN" b="0">
                <a:latin typeface="Times New Roman" panose="02020603050405020304" pitchFamily="18" charset="0"/>
                <a:cs typeface="Times New Roman" panose="02020603050405020304" pitchFamily="18" charset="0"/>
              </a:rPr>
              <a:t>), hay </a:t>
            </a:r>
            <a:r>
              <a:rPr lang="vi-VN" b="0">
                <a:solidFill>
                  <a:srgbClr val="0000FF"/>
                </a:solidFill>
                <a:latin typeface="Times New Roman" panose="02020603050405020304" pitchFamily="18" charset="0"/>
                <a:cs typeface="Times New Roman" panose="02020603050405020304" pitchFamily="18" charset="0"/>
              </a:rPr>
              <a:t>Công nghệ Thông tin và Truyền thông</a:t>
            </a:r>
            <a:r>
              <a:rPr lang="vi-VN" b="0">
                <a:latin typeface="Times New Roman" panose="02020603050405020304" pitchFamily="18" charset="0"/>
                <a:cs typeface="Times New Roman" panose="02020603050405020304" pitchFamily="18" charset="0"/>
              </a:rPr>
              <a:t>  (</a:t>
            </a:r>
            <a:r>
              <a:rPr lang="vi-VN" b="0" i="1">
                <a:latin typeface="Times New Roman" panose="02020603050405020304" pitchFamily="18" charset="0"/>
                <a:cs typeface="Times New Roman" panose="02020603050405020304" pitchFamily="18" charset="0"/>
              </a:rPr>
              <a:t>Information and Communication Technology -ICT</a:t>
            </a:r>
            <a:r>
              <a:rPr lang="vi-VN" b="0">
                <a:latin typeface="Times New Roman" panose="02020603050405020304" pitchFamily="18" charset="0"/>
                <a:cs typeface="Times New Roman" panose="02020603050405020304" pitchFamily="18" charset="0"/>
              </a:rPr>
              <a:t>): nghiên cứu hoặc sử dụng máy tính và hệ thống truyền thông để lưu trữ, tìm kiếm, truyền và xử lý thông tin.</a:t>
            </a:r>
            <a:endParaRPr lang="en-US" b="0">
              <a:latin typeface="Times New Roman" panose="02020603050405020304" pitchFamily="18" charset="0"/>
              <a:cs typeface="Times New Roman" panose="02020603050405020304" pitchFamily="18" charset="0"/>
            </a:endParaRPr>
          </a:p>
          <a:p>
            <a:r>
              <a:rPr lang="en-US" b="0" err="1">
                <a:solidFill>
                  <a:srgbClr val="0000FF"/>
                </a:solidFill>
                <a:latin typeface="Times New Roman" panose="02020603050405020304" pitchFamily="18" charset="0"/>
                <a:cs typeface="Times New Roman" panose="02020603050405020304" pitchFamily="18" charset="0"/>
              </a:rPr>
              <a:t>Công</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nghệ</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thông</a:t>
            </a:r>
            <a:r>
              <a:rPr lang="en-US" b="0">
                <a:solidFill>
                  <a:srgbClr val="0000FF"/>
                </a:solidFill>
                <a:latin typeface="Times New Roman" panose="02020603050405020304" pitchFamily="18" charset="0"/>
                <a:cs typeface="Times New Roman" panose="02020603050405020304" pitchFamily="18" charset="0"/>
              </a:rPr>
              <a:t> tin </a:t>
            </a:r>
            <a:r>
              <a:rPr lang="en-US" b="0" err="1">
                <a:solidFill>
                  <a:srgbClr val="0000FF"/>
                </a:solidFill>
                <a:latin typeface="Times New Roman" panose="02020603050405020304" pitchFamily="18" charset="0"/>
                <a:cs typeface="Times New Roman" panose="02020603050405020304" pitchFamily="18" charset="0"/>
              </a:rPr>
              <a:t>và</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truyền</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thông</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là</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sự</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kết</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hợp</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của</a:t>
            </a:r>
            <a:r>
              <a:rPr lang="en-US" b="0">
                <a:latin typeface="Times New Roman" panose="02020603050405020304" pitchFamily="18" charset="0"/>
                <a:cs typeface="Times New Roman" panose="02020603050405020304" pitchFamily="18" charset="0"/>
              </a:rPr>
              <a:t> </a:t>
            </a:r>
            <a:r>
              <a:rPr lang="en-US" b="0">
                <a:solidFill>
                  <a:srgbClr val="0000FF"/>
                </a:solidFill>
                <a:latin typeface="Times New Roman" panose="02020603050405020304" pitchFamily="18" charset="0"/>
                <a:cs typeface="Times New Roman" panose="02020603050405020304" pitchFamily="18" charset="0"/>
              </a:rPr>
              <a:t>Tin </a:t>
            </a:r>
            <a:r>
              <a:rPr lang="en-US" b="0" err="1">
                <a:solidFill>
                  <a:srgbClr val="0000FF"/>
                </a:solidFill>
                <a:latin typeface="Times New Roman" panose="02020603050405020304" pitchFamily="18" charset="0"/>
                <a:cs typeface="Times New Roman" panose="02020603050405020304" pitchFamily="18" charset="0"/>
              </a:rPr>
              <a:t>học</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và</a:t>
            </a:r>
            <a:r>
              <a:rPr lang="en-US" b="0">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Công</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nghệ</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truyền</a:t>
            </a:r>
            <a:r>
              <a:rPr lang="en-US" b="0">
                <a:solidFill>
                  <a:srgbClr val="0000FF"/>
                </a:solidFill>
                <a:latin typeface="Times New Roman" panose="02020603050405020304" pitchFamily="18" charset="0"/>
                <a:cs typeface="Times New Roman" panose="02020603050405020304" pitchFamily="18" charset="0"/>
              </a:rPr>
              <a:t> </a:t>
            </a:r>
            <a:r>
              <a:rPr lang="en-US" b="0" err="1">
                <a:solidFill>
                  <a:srgbClr val="0000FF"/>
                </a:solidFill>
                <a:latin typeface="Times New Roman" panose="02020603050405020304" pitchFamily="18" charset="0"/>
                <a:cs typeface="Times New Roman" panose="02020603050405020304" pitchFamily="18" charset="0"/>
              </a:rPr>
              <a:t>thông</a:t>
            </a:r>
            <a:r>
              <a:rPr lang="en-US" b="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3</a:t>
            </a:fld>
            <a:endParaRPr lang="en-US" altLang="en-US"/>
          </a:p>
        </p:txBody>
      </p:sp>
    </p:spTree>
    <p:extLst>
      <p:ext uri="{BB962C8B-B14F-4D97-AF65-F5344CB8AC3E}">
        <p14:creationId xmlns:p14="http://schemas.microsoft.com/office/powerpoint/2010/main" val="2795381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Máy</a:t>
            </a:r>
            <a:r>
              <a:rPr lang="en-US"/>
              <a:t> </a:t>
            </a:r>
            <a:r>
              <a:rPr lang="en-US" err="1"/>
              <a:t>tính</a:t>
            </a:r>
            <a:r>
              <a:rPr lang="en-US"/>
              <a:t> </a:t>
            </a:r>
            <a:r>
              <a:rPr lang="en-US" err="1"/>
              <a:t>nhúng</a:t>
            </a:r>
            <a:endParaRPr lang="en-US"/>
          </a:p>
        </p:txBody>
      </p:sp>
      <p:sp>
        <p:nvSpPr>
          <p:cNvPr id="3" name="Content Placeholder 2"/>
          <p:cNvSpPr>
            <a:spLocks noGrp="1"/>
          </p:cNvSpPr>
          <p:nvPr>
            <p:ph idx="1"/>
          </p:nvPr>
        </p:nvSpPr>
        <p:spPr/>
        <p:txBody>
          <a:bodyPr/>
          <a:lstStyle/>
          <a:p>
            <a:r>
              <a:rPr lang="vi-VN"/>
              <a:t>Được đặt ẩn trong thiết bị khác để điều khiển </a:t>
            </a:r>
            <a:br>
              <a:rPr lang="vi-VN"/>
            </a:br>
            <a:r>
              <a:rPr lang="vi-VN"/>
              <a:t>thiết bị đó làm việc</a:t>
            </a:r>
            <a:endParaRPr lang="en-US"/>
          </a:p>
          <a:p>
            <a:r>
              <a:rPr lang="vi-VN"/>
              <a:t>Được thiết kế chuyên dụng</a:t>
            </a:r>
            <a:endParaRPr lang="en-US"/>
          </a:p>
          <a:p>
            <a:r>
              <a:rPr lang="vi-VN"/>
              <a:t>Ví dụ:</a:t>
            </a:r>
            <a:endParaRPr lang="en-US"/>
          </a:p>
          <a:p>
            <a:pPr lvl="1"/>
            <a:r>
              <a:rPr lang="vi-VN"/>
              <a:t>Bộ điều khiển trong các thiết bị gia dụng</a:t>
            </a:r>
            <a:endParaRPr lang="en-US"/>
          </a:p>
          <a:p>
            <a:pPr lvl="1"/>
            <a:r>
              <a:rPr lang="vi-VN"/>
              <a:t>Bộ điều khiển trong robot</a:t>
            </a:r>
            <a:endParaRPr lang="en-US"/>
          </a:p>
          <a:p>
            <a:pPr lvl="1"/>
            <a:r>
              <a:rPr lang="vi-VN"/>
              <a:t>Các bộ điều khiển trong xe ô-tô, máy bay, tàu thủy, ...</a:t>
            </a:r>
            <a:endParaRPr lang="en-US"/>
          </a:p>
          <a:p>
            <a:pPr lvl="1"/>
            <a:r>
              <a:rPr lang="vi-VN"/>
              <a:t>Máy rút tiền tự động (ATM)</a:t>
            </a:r>
            <a:endParaRPr lang="en-US"/>
          </a:p>
          <a:p>
            <a:pPr lvl="1"/>
            <a:r>
              <a:rPr lang="vi-VN"/>
              <a:t>Trong các thiết bị công nghiệp</a:t>
            </a:r>
            <a:endParaRPr lang="en-US"/>
          </a:p>
          <a:p>
            <a:r>
              <a:rPr lang="vi-VN"/>
              <a:t>Giá thành: vài USD đến hàng nghìn USD.</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30</a:t>
            </a:fld>
            <a:endParaRPr lang="en-US" altLang="en-US"/>
          </a:p>
        </p:txBody>
      </p:sp>
    </p:spTree>
    <p:extLst>
      <p:ext uri="{BB962C8B-B14F-4D97-AF65-F5344CB8AC3E}">
        <p14:creationId xmlns:p14="http://schemas.microsoft.com/office/powerpoint/2010/main" val="180470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Chương</a:t>
            </a:r>
            <a:r>
              <a:rPr lang="en-US"/>
              <a:t> </a:t>
            </a:r>
            <a:r>
              <a:rPr lang="en-US" err="1"/>
              <a:t>trình</a:t>
            </a:r>
            <a:r>
              <a:rPr lang="en-US"/>
              <a:t> </a:t>
            </a:r>
            <a:r>
              <a:rPr lang="en-US" err="1"/>
              <a:t>đào</a:t>
            </a:r>
            <a:r>
              <a:rPr lang="en-US"/>
              <a:t> </a:t>
            </a:r>
            <a:r>
              <a:rPr lang="en-US" err="1"/>
              <a:t>tạo</a:t>
            </a:r>
            <a:r>
              <a:rPr lang="en-US"/>
              <a:t> CNTT</a:t>
            </a:r>
          </a:p>
        </p:txBody>
      </p:sp>
      <p:sp>
        <p:nvSpPr>
          <p:cNvPr id="3" name="Content Placeholder 2"/>
          <p:cNvSpPr>
            <a:spLocks noGrp="1"/>
          </p:cNvSpPr>
          <p:nvPr>
            <p:ph idx="1"/>
          </p:nvPr>
        </p:nvSpPr>
        <p:spPr/>
        <p:txBody>
          <a:bodyPr/>
          <a:lstStyle/>
          <a:p>
            <a:r>
              <a:rPr lang="en-US" err="1"/>
              <a:t>Ngành</a:t>
            </a:r>
            <a:r>
              <a:rPr lang="en-US"/>
              <a:t> CNTT</a:t>
            </a:r>
          </a:p>
          <a:p>
            <a:r>
              <a:rPr lang="en-US" err="1"/>
              <a:t>Chuyên</a:t>
            </a:r>
            <a:r>
              <a:rPr lang="en-US"/>
              <a:t> </a:t>
            </a:r>
            <a:r>
              <a:rPr lang="en-US" err="1"/>
              <a:t>ngành</a:t>
            </a:r>
            <a:endParaRPr lang="en-US"/>
          </a:p>
          <a:p>
            <a:pPr lvl="1"/>
            <a:r>
              <a:rPr lang="en-US" err="1"/>
              <a:t>Khoa</a:t>
            </a:r>
            <a:r>
              <a:rPr lang="en-US"/>
              <a:t> </a:t>
            </a:r>
            <a:r>
              <a:rPr lang="en-US" err="1"/>
              <a:t>học</a:t>
            </a:r>
            <a:r>
              <a:rPr lang="en-US"/>
              <a:t> </a:t>
            </a:r>
            <a:r>
              <a:rPr lang="en-US" err="1"/>
              <a:t>máy</a:t>
            </a:r>
            <a:r>
              <a:rPr lang="en-US"/>
              <a:t> </a:t>
            </a:r>
            <a:r>
              <a:rPr lang="en-US" err="1"/>
              <a:t>tính</a:t>
            </a:r>
            <a:endParaRPr lang="en-US"/>
          </a:p>
          <a:p>
            <a:pPr lvl="1"/>
            <a:r>
              <a:rPr lang="en-US" err="1"/>
              <a:t>Công</a:t>
            </a:r>
            <a:r>
              <a:rPr lang="en-US"/>
              <a:t> </a:t>
            </a:r>
            <a:r>
              <a:rPr lang="en-US" err="1"/>
              <a:t>nghệ</a:t>
            </a:r>
            <a:r>
              <a:rPr lang="en-US"/>
              <a:t> </a:t>
            </a:r>
            <a:r>
              <a:rPr lang="en-US" err="1"/>
              <a:t>Phần</a:t>
            </a:r>
            <a:r>
              <a:rPr lang="en-US"/>
              <a:t> </a:t>
            </a:r>
            <a:r>
              <a:rPr lang="en-US" err="1"/>
              <a:t>mềm</a:t>
            </a:r>
            <a:endParaRPr lang="en-US"/>
          </a:p>
          <a:p>
            <a:pPr lvl="1"/>
            <a:r>
              <a:rPr lang="en-US" err="1"/>
              <a:t>Mạng</a:t>
            </a:r>
            <a:r>
              <a:rPr lang="en-US"/>
              <a:t> </a:t>
            </a:r>
            <a:r>
              <a:rPr lang="en-US" err="1"/>
              <a:t>máy</a:t>
            </a:r>
            <a:r>
              <a:rPr lang="en-US"/>
              <a:t> </a:t>
            </a:r>
            <a:r>
              <a:rPr lang="en-US" err="1"/>
              <a:t>tính</a:t>
            </a:r>
            <a:r>
              <a:rPr lang="en-US"/>
              <a:t> </a:t>
            </a:r>
            <a:r>
              <a:rPr lang="en-US" err="1"/>
              <a:t>và</a:t>
            </a:r>
            <a:r>
              <a:rPr lang="en-US"/>
              <a:t> </a:t>
            </a:r>
            <a:r>
              <a:rPr lang="en-US" err="1"/>
              <a:t>truyền</a:t>
            </a:r>
            <a:r>
              <a:rPr lang="en-US"/>
              <a:t> </a:t>
            </a:r>
            <a:r>
              <a:rPr lang="en-US" err="1"/>
              <a:t>thông</a:t>
            </a:r>
            <a:endParaRPr lang="en-US"/>
          </a:p>
          <a:p>
            <a:pPr lvl="1"/>
            <a:r>
              <a:rPr lang="en-US" err="1"/>
              <a:t>Hệ</a:t>
            </a:r>
            <a:r>
              <a:rPr lang="en-US"/>
              <a:t> </a:t>
            </a:r>
            <a:r>
              <a:rPr lang="en-US" err="1"/>
              <a:t>thống</a:t>
            </a:r>
            <a:r>
              <a:rPr lang="en-US"/>
              <a:t> </a:t>
            </a:r>
            <a:r>
              <a:rPr lang="en-US" err="1"/>
              <a:t>thông</a:t>
            </a:r>
            <a:r>
              <a:rPr lang="en-US"/>
              <a:t> tin</a:t>
            </a:r>
          </a:p>
          <a:p>
            <a:pPr lvl="1"/>
            <a:r>
              <a:rPr lang="en-US"/>
              <a:t>An </a:t>
            </a:r>
            <a:r>
              <a:rPr lang="en-US" err="1"/>
              <a:t>toàn</a:t>
            </a:r>
            <a:r>
              <a:rPr lang="en-US"/>
              <a:t> </a:t>
            </a:r>
            <a:r>
              <a:rPr lang="en-US" err="1"/>
              <a:t>và</a:t>
            </a:r>
            <a:r>
              <a:rPr lang="en-US"/>
              <a:t> </a:t>
            </a:r>
            <a:r>
              <a:rPr lang="en-US" err="1"/>
              <a:t>bảo</a:t>
            </a:r>
            <a:r>
              <a:rPr lang="en-US"/>
              <a:t> </a:t>
            </a:r>
            <a:r>
              <a:rPr lang="en-US" err="1"/>
              <a:t>mật</a:t>
            </a:r>
            <a:r>
              <a:rPr lang="en-US"/>
              <a:t> </a:t>
            </a:r>
            <a:r>
              <a:rPr lang="en-US" err="1"/>
              <a:t>thông</a:t>
            </a:r>
            <a:r>
              <a:rPr lang="en-US"/>
              <a:t> tin</a:t>
            </a:r>
          </a:p>
          <a:p>
            <a:pPr lvl="1"/>
            <a:r>
              <a:rPr lang="en-US" err="1"/>
              <a:t>Truyền</a:t>
            </a:r>
            <a:r>
              <a:rPr lang="en-US"/>
              <a:t> </a:t>
            </a:r>
            <a:r>
              <a:rPr lang="en-US" err="1"/>
              <a:t>thông</a:t>
            </a:r>
            <a:r>
              <a:rPr lang="en-US"/>
              <a:t> multimedia</a:t>
            </a:r>
          </a:p>
          <a:p>
            <a:pPr lvl="1"/>
            <a:r>
              <a:rPr lang="en-US" err="1"/>
              <a:t>Trí</a:t>
            </a:r>
            <a:r>
              <a:rPr lang="en-US"/>
              <a:t> </a:t>
            </a:r>
            <a:r>
              <a:rPr lang="en-US" err="1"/>
              <a:t>tuệ</a:t>
            </a:r>
            <a:r>
              <a:rPr lang="en-US"/>
              <a:t> </a:t>
            </a:r>
            <a:r>
              <a:rPr lang="en-US" err="1"/>
              <a:t>nhân</a:t>
            </a:r>
            <a:r>
              <a:rPr lang="en-US"/>
              <a:t> </a:t>
            </a:r>
            <a:r>
              <a:rPr lang="en-US" err="1"/>
              <a:t>tạo</a:t>
            </a:r>
            <a:endParaRPr lang="en-US"/>
          </a:p>
          <a:p>
            <a:pPr lvl="1"/>
            <a:r>
              <a:rPr lang="en-US" err="1"/>
              <a:t>Khoa</a:t>
            </a:r>
            <a:r>
              <a:rPr lang="en-US"/>
              <a:t> </a:t>
            </a:r>
            <a:r>
              <a:rPr lang="en-US" err="1"/>
              <a:t>học</a:t>
            </a:r>
            <a:r>
              <a:rPr lang="en-US"/>
              <a:t> </a:t>
            </a:r>
            <a:r>
              <a:rPr lang="en-US" err="1"/>
              <a:t>dữ</a:t>
            </a:r>
            <a:r>
              <a:rPr lang="en-US"/>
              <a:t> </a:t>
            </a:r>
            <a:r>
              <a:rPr lang="en-US" err="1"/>
              <a:t>liệu</a:t>
            </a:r>
            <a:endParaRPr lang="en-US"/>
          </a:p>
          <a:p>
            <a:pPr lvl="1"/>
            <a:r>
              <a:rPr lang="en-US"/>
              <a:t>…………….</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31</a:t>
            </a:fld>
            <a:endParaRPr lang="en-US" altLang="en-US"/>
          </a:p>
        </p:txBody>
      </p:sp>
    </p:spTree>
    <p:extLst>
      <p:ext uri="{BB962C8B-B14F-4D97-AF65-F5344CB8AC3E}">
        <p14:creationId xmlns:p14="http://schemas.microsoft.com/office/powerpoint/2010/main" val="92470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r>
              <a:rPr lang="en-US" err="1"/>
              <a:t>Máy</a:t>
            </a:r>
            <a:r>
              <a:rPr lang="en-US"/>
              <a:t> </a:t>
            </a:r>
            <a:r>
              <a:rPr lang="en-US" err="1"/>
              <a:t>tính</a:t>
            </a:r>
            <a:r>
              <a:rPr lang="en-US"/>
              <a:t> </a:t>
            </a:r>
            <a:r>
              <a:rPr lang="en-US" err="1"/>
              <a:t>và</a:t>
            </a:r>
            <a:r>
              <a:rPr lang="en-US"/>
              <a:t> </a:t>
            </a:r>
            <a:r>
              <a:rPr lang="en-US" err="1"/>
              <a:t>chương</a:t>
            </a:r>
            <a:r>
              <a:rPr lang="en-US"/>
              <a:t> </a:t>
            </a:r>
            <a:r>
              <a:rPr lang="en-US" err="1"/>
              <a:t>trình</a:t>
            </a:r>
            <a:endParaRPr lang="en-US"/>
          </a:p>
          <a:p>
            <a:pPr lvl="1"/>
            <a:r>
              <a:rPr lang="vi-VN">
                <a:solidFill>
                  <a:srgbClr val="0000FF"/>
                </a:solidFill>
              </a:rPr>
              <a:t>Máy tính </a:t>
            </a:r>
            <a:r>
              <a:rPr lang="vi-VN"/>
              <a:t>(</a:t>
            </a:r>
            <a:r>
              <a:rPr lang="vi-VN" i="1"/>
              <a:t>Computers</a:t>
            </a:r>
            <a:r>
              <a:rPr lang="vi-VN"/>
              <a:t>) là thiết bị thực hiện theo chương trình để nhận dữ liệu, xử lý dữ liệu và tạo ra thông tin.</a:t>
            </a:r>
            <a:endParaRPr lang="en-US"/>
          </a:p>
          <a:p>
            <a:pPr lvl="1"/>
            <a:r>
              <a:rPr lang="vi-VN">
                <a:solidFill>
                  <a:srgbClr val="0000FF"/>
                </a:solidFill>
              </a:rPr>
              <a:t>Chương trình </a:t>
            </a:r>
            <a:r>
              <a:rPr lang="vi-VN"/>
              <a:t>(</a:t>
            </a:r>
            <a:r>
              <a:rPr lang="vi-VN" i="1"/>
              <a:t>Program</a:t>
            </a:r>
            <a:r>
              <a:rPr lang="vi-VN"/>
              <a:t>) là dãy các lệnh được lưu trong bộ nhớ để điều khiển máy tính thực hiện theo.</a:t>
            </a:r>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4</a:t>
            </a:fld>
            <a:endParaRPr lang="en-US" altLang="en-US"/>
          </a:p>
        </p:txBody>
      </p:sp>
    </p:spTree>
    <p:extLst>
      <p:ext uri="{BB962C8B-B14F-4D97-AF65-F5344CB8AC3E}">
        <p14:creationId xmlns:p14="http://schemas.microsoft.com/office/powerpoint/2010/main" val="419046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r>
              <a:rPr lang="en-US" err="1"/>
              <a:t>Vai</a:t>
            </a:r>
            <a:r>
              <a:rPr lang="en-US"/>
              <a:t> </a:t>
            </a:r>
            <a:r>
              <a:rPr lang="en-US" err="1"/>
              <a:t>trò</a:t>
            </a:r>
            <a:r>
              <a:rPr lang="en-US"/>
              <a:t> </a:t>
            </a:r>
            <a:r>
              <a:rPr lang="en-US" err="1"/>
              <a:t>của</a:t>
            </a:r>
            <a:r>
              <a:rPr lang="en-US"/>
              <a:t> CNTT </a:t>
            </a:r>
            <a:r>
              <a:rPr lang="en-US" err="1"/>
              <a:t>trong</a:t>
            </a:r>
            <a:r>
              <a:rPr lang="en-US"/>
              <a:t> </a:t>
            </a:r>
            <a:r>
              <a:rPr lang="en-US" err="1"/>
              <a:t>các</a:t>
            </a:r>
            <a:r>
              <a:rPr lang="en-US"/>
              <a:t> </a:t>
            </a:r>
            <a:r>
              <a:rPr lang="en-US" err="1"/>
              <a:t>lĩnh</a:t>
            </a:r>
            <a:r>
              <a:rPr lang="en-US"/>
              <a:t> </a:t>
            </a:r>
            <a:r>
              <a:rPr lang="en-US" err="1"/>
              <a:t>vực</a:t>
            </a:r>
            <a:endParaRPr lang="en-US"/>
          </a:p>
          <a:p>
            <a:pPr lvl="1"/>
            <a:r>
              <a:rPr lang="en-US"/>
              <a:t>CNTT</a:t>
            </a:r>
            <a:r>
              <a:rPr lang="vi-VN"/>
              <a:t> giúp nâng cao chất lượng công việc, tăng hiệu suất, tiết kiệm thời gian và chi phí vận hành</a:t>
            </a:r>
            <a:endParaRPr lang="en-US"/>
          </a:p>
          <a:p>
            <a:pPr lvl="2"/>
            <a:r>
              <a:rPr lang="en-US" err="1"/>
              <a:t>Ứng</a:t>
            </a:r>
            <a:r>
              <a:rPr lang="en-US"/>
              <a:t> </a:t>
            </a:r>
            <a:r>
              <a:rPr lang="en-US" err="1"/>
              <a:t>dụng</a:t>
            </a:r>
            <a:r>
              <a:rPr lang="en-US"/>
              <a:t> </a:t>
            </a:r>
            <a:r>
              <a:rPr lang="en-US" err="1"/>
              <a:t>trong</a:t>
            </a:r>
            <a:r>
              <a:rPr lang="en-US"/>
              <a:t> </a:t>
            </a:r>
            <a:r>
              <a:rPr lang="en-US" err="1"/>
              <a:t>quản</a:t>
            </a:r>
            <a:r>
              <a:rPr lang="en-US"/>
              <a:t> </a:t>
            </a:r>
            <a:r>
              <a:rPr lang="en-US" err="1"/>
              <a:t>lý</a:t>
            </a:r>
            <a:r>
              <a:rPr lang="en-US"/>
              <a:t> </a:t>
            </a:r>
            <a:r>
              <a:rPr lang="en-US" err="1"/>
              <a:t>nhà</a:t>
            </a:r>
            <a:r>
              <a:rPr lang="en-US"/>
              <a:t> </a:t>
            </a:r>
            <a:r>
              <a:rPr lang="en-US" err="1"/>
              <a:t>nước</a:t>
            </a:r>
            <a:endParaRPr lang="en-US"/>
          </a:p>
          <a:p>
            <a:pPr lvl="2"/>
            <a:r>
              <a:rPr lang="en-US" err="1"/>
              <a:t>Ứng</a:t>
            </a:r>
            <a:r>
              <a:rPr lang="en-US"/>
              <a:t> </a:t>
            </a:r>
            <a:r>
              <a:rPr lang="en-US" err="1"/>
              <a:t>dụng</a:t>
            </a:r>
            <a:r>
              <a:rPr lang="en-US"/>
              <a:t> </a:t>
            </a:r>
            <a:r>
              <a:rPr lang="en-US" err="1"/>
              <a:t>trong</a:t>
            </a:r>
            <a:r>
              <a:rPr lang="en-US"/>
              <a:t> </a:t>
            </a:r>
            <a:r>
              <a:rPr lang="en-US" err="1"/>
              <a:t>quân</a:t>
            </a:r>
            <a:r>
              <a:rPr lang="en-US"/>
              <a:t> </a:t>
            </a:r>
            <a:r>
              <a:rPr lang="en-US" err="1"/>
              <a:t>sự</a:t>
            </a:r>
            <a:endParaRPr lang="en-US"/>
          </a:p>
          <a:p>
            <a:pPr lvl="2"/>
            <a:r>
              <a:rPr lang="en-US" err="1"/>
              <a:t>Ứng</a:t>
            </a:r>
            <a:r>
              <a:rPr lang="en-US"/>
              <a:t> </a:t>
            </a:r>
            <a:r>
              <a:rPr lang="en-US" err="1"/>
              <a:t>dụng</a:t>
            </a:r>
            <a:r>
              <a:rPr lang="en-US"/>
              <a:t> </a:t>
            </a:r>
            <a:r>
              <a:rPr lang="en-US" err="1"/>
              <a:t>trong</a:t>
            </a:r>
            <a:r>
              <a:rPr lang="en-US"/>
              <a:t> </a:t>
            </a:r>
            <a:r>
              <a:rPr lang="en-US" err="1"/>
              <a:t>giáo</a:t>
            </a:r>
            <a:r>
              <a:rPr lang="en-US"/>
              <a:t> </a:t>
            </a:r>
            <a:r>
              <a:rPr lang="en-US" err="1"/>
              <a:t>dục</a:t>
            </a:r>
            <a:r>
              <a:rPr lang="en-US"/>
              <a:t> </a:t>
            </a:r>
            <a:r>
              <a:rPr lang="en-US" err="1"/>
              <a:t>đào</a:t>
            </a:r>
            <a:r>
              <a:rPr lang="en-US"/>
              <a:t> </a:t>
            </a:r>
            <a:r>
              <a:rPr lang="en-US" err="1"/>
              <a:t>tạo</a:t>
            </a:r>
            <a:endParaRPr lang="en-US"/>
          </a:p>
          <a:p>
            <a:pPr lvl="2"/>
            <a:r>
              <a:rPr lang="en-US" err="1"/>
              <a:t>Ứng</a:t>
            </a:r>
            <a:r>
              <a:rPr lang="en-US"/>
              <a:t> </a:t>
            </a:r>
            <a:r>
              <a:rPr lang="en-US" err="1"/>
              <a:t>dụng</a:t>
            </a:r>
            <a:r>
              <a:rPr lang="en-US"/>
              <a:t> </a:t>
            </a:r>
            <a:r>
              <a:rPr lang="en-US" err="1"/>
              <a:t>trong</a:t>
            </a:r>
            <a:r>
              <a:rPr lang="en-US"/>
              <a:t> </a:t>
            </a:r>
            <a:r>
              <a:rPr lang="en-US" err="1"/>
              <a:t>văn</a:t>
            </a:r>
            <a:r>
              <a:rPr lang="en-US"/>
              <a:t> </a:t>
            </a:r>
            <a:r>
              <a:rPr lang="en-US" err="1"/>
              <a:t>hóa</a:t>
            </a:r>
            <a:r>
              <a:rPr lang="en-US"/>
              <a:t>, </a:t>
            </a:r>
            <a:r>
              <a:rPr lang="en-US" err="1"/>
              <a:t>nghệ</a:t>
            </a:r>
            <a:r>
              <a:rPr lang="en-US"/>
              <a:t> </a:t>
            </a:r>
            <a:r>
              <a:rPr lang="en-US" err="1"/>
              <a:t>thuật</a:t>
            </a:r>
            <a:endParaRPr lang="en-US"/>
          </a:p>
          <a:p>
            <a:pPr lvl="2"/>
            <a:r>
              <a:rPr lang="en-US" err="1"/>
              <a:t>Ứng</a:t>
            </a:r>
            <a:r>
              <a:rPr lang="en-US"/>
              <a:t> </a:t>
            </a:r>
            <a:r>
              <a:rPr lang="en-US" err="1"/>
              <a:t>dụng</a:t>
            </a:r>
            <a:r>
              <a:rPr lang="en-US"/>
              <a:t> </a:t>
            </a:r>
            <a:r>
              <a:rPr lang="en-US" err="1"/>
              <a:t>trong</a:t>
            </a:r>
            <a:r>
              <a:rPr lang="en-US"/>
              <a:t> y </a:t>
            </a:r>
            <a:r>
              <a:rPr lang="en-US" err="1"/>
              <a:t>tế</a:t>
            </a:r>
            <a:endParaRPr lang="en-US"/>
          </a:p>
          <a:p>
            <a:pPr lvl="2"/>
            <a:r>
              <a:rPr lang="en-US" err="1"/>
              <a:t>Ứng</a:t>
            </a:r>
            <a:r>
              <a:rPr lang="en-US"/>
              <a:t> </a:t>
            </a:r>
            <a:r>
              <a:rPr lang="en-US" err="1"/>
              <a:t>dụng</a:t>
            </a:r>
            <a:r>
              <a:rPr lang="en-US"/>
              <a:t> </a:t>
            </a:r>
            <a:r>
              <a:rPr lang="en-US" err="1"/>
              <a:t>trong</a:t>
            </a:r>
            <a:r>
              <a:rPr lang="en-US"/>
              <a:t> </a:t>
            </a:r>
            <a:r>
              <a:rPr lang="en-US" err="1"/>
              <a:t>các</a:t>
            </a:r>
            <a:r>
              <a:rPr lang="en-US"/>
              <a:t> </a:t>
            </a:r>
            <a:r>
              <a:rPr lang="en-US" err="1"/>
              <a:t>doanh</a:t>
            </a:r>
            <a:r>
              <a:rPr lang="en-US"/>
              <a:t> </a:t>
            </a:r>
            <a:r>
              <a:rPr lang="en-US" err="1"/>
              <a:t>nghiệp</a:t>
            </a:r>
            <a:r>
              <a:rPr lang="en-US"/>
              <a:t> </a:t>
            </a:r>
            <a:r>
              <a:rPr lang="en-US" err="1"/>
              <a:t>sản</a:t>
            </a:r>
            <a:r>
              <a:rPr lang="en-US"/>
              <a:t> </a:t>
            </a:r>
            <a:r>
              <a:rPr lang="en-US" err="1"/>
              <a:t>xuất</a:t>
            </a:r>
            <a:r>
              <a:rPr lang="en-US"/>
              <a:t>, </a:t>
            </a:r>
            <a:r>
              <a:rPr lang="en-US" err="1"/>
              <a:t>kinh</a:t>
            </a:r>
            <a:r>
              <a:rPr lang="en-US"/>
              <a:t> </a:t>
            </a:r>
            <a:r>
              <a:rPr lang="en-US" err="1"/>
              <a:t>doanh</a:t>
            </a:r>
            <a:endParaRPr lang="en-US"/>
          </a:p>
          <a:p>
            <a:pPr lvl="2"/>
            <a:r>
              <a:rPr lang="en-US"/>
              <a:t>….</a:t>
            </a:r>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5</a:t>
            </a:fld>
            <a:endParaRPr lang="en-US" altLang="en-US"/>
          </a:p>
        </p:txBody>
      </p:sp>
    </p:spTree>
    <p:extLst>
      <p:ext uri="{BB962C8B-B14F-4D97-AF65-F5344CB8AC3E}">
        <p14:creationId xmlns:p14="http://schemas.microsoft.com/office/powerpoint/2010/main" val="393571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a:t>
            </a:r>
            <a:r>
              <a:rPr lang="en-US" err="1"/>
              <a:t>quản</a:t>
            </a:r>
            <a:r>
              <a:rPr lang="en-US"/>
              <a:t> </a:t>
            </a:r>
            <a:r>
              <a:rPr lang="en-US" err="1"/>
              <a:t>lý</a:t>
            </a:r>
            <a:r>
              <a:rPr lang="en-US"/>
              <a:t> </a:t>
            </a:r>
            <a:r>
              <a:rPr lang="en-US" err="1"/>
              <a:t>nhà</a:t>
            </a:r>
            <a:r>
              <a:rPr lang="en-US"/>
              <a:t> </a:t>
            </a:r>
            <a:r>
              <a:rPr lang="en-US" err="1"/>
              <a:t>nước</a:t>
            </a:r>
            <a:endParaRPr lang="en-US"/>
          </a:p>
          <a:p>
            <a:pPr marL="800100" lvl="3" indent="-342900">
              <a:spcBef>
                <a:spcPts val="100"/>
              </a:spcBef>
              <a:spcAft>
                <a:spcPts val="200"/>
              </a:spcAft>
              <a:buFont typeface="Wingdings" panose="05000000000000000000" pitchFamily="2" charset="2"/>
              <a:buChar char="q"/>
            </a:pPr>
            <a:r>
              <a:rPr lang="en-US" err="1"/>
              <a:t>Chính</a:t>
            </a:r>
            <a:r>
              <a:rPr lang="en-US"/>
              <a:t> </a:t>
            </a:r>
            <a:r>
              <a:rPr lang="en-US" err="1"/>
              <a:t>phủ</a:t>
            </a:r>
            <a:r>
              <a:rPr lang="en-US"/>
              <a:t> </a:t>
            </a:r>
            <a:r>
              <a:rPr lang="en-US" err="1"/>
              <a:t>điện</a:t>
            </a:r>
            <a:r>
              <a:rPr lang="en-US"/>
              <a:t> </a:t>
            </a:r>
            <a:r>
              <a:rPr lang="en-US" err="1"/>
              <a:t>tử</a:t>
            </a:r>
            <a:endParaRPr lang="en-US"/>
          </a:p>
          <a:p>
            <a:pPr marL="1257300" lvl="4" indent="-342900">
              <a:spcBef>
                <a:spcPts val="100"/>
              </a:spcBef>
              <a:spcAft>
                <a:spcPts val="200"/>
              </a:spcAft>
              <a:buFont typeface="Wingdings" panose="05000000000000000000" pitchFamily="2" charset="2"/>
              <a:buChar char="q"/>
            </a:pPr>
            <a:r>
              <a:rPr lang="en-US" err="1"/>
              <a:t>Giảm</a:t>
            </a:r>
            <a:r>
              <a:rPr lang="en-US"/>
              <a:t> </a:t>
            </a:r>
            <a:r>
              <a:rPr lang="en-US" err="1"/>
              <a:t>tỷ</a:t>
            </a:r>
            <a:r>
              <a:rPr lang="en-US"/>
              <a:t> </a:t>
            </a:r>
            <a:r>
              <a:rPr lang="en-US" err="1"/>
              <a:t>lệ</a:t>
            </a:r>
            <a:r>
              <a:rPr lang="en-US"/>
              <a:t> </a:t>
            </a:r>
            <a:r>
              <a:rPr lang="en-US" err="1"/>
              <a:t>văn</a:t>
            </a:r>
            <a:r>
              <a:rPr lang="en-US"/>
              <a:t> </a:t>
            </a:r>
            <a:r>
              <a:rPr lang="en-US" err="1"/>
              <a:t>bản</a:t>
            </a:r>
            <a:r>
              <a:rPr lang="en-US"/>
              <a:t> </a:t>
            </a:r>
            <a:r>
              <a:rPr lang="en-US" err="1"/>
              <a:t>giấy</a:t>
            </a:r>
            <a:endParaRPr lang="en-US"/>
          </a:p>
          <a:p>
            <a:pPr marL="800100" lvl="3" indent="-342900">
              <a:spcBef>
                <a:spcPts val="100"/>
              </a:spcBef>
              <a:spcAft>
                <a:spcPts val="200"/>
              </a:spcAft>
              <a:buFont typeface="Wingdings" panose="05000000000000000000" pitchFamily="2" charset="2"/>
              <a:buChar char="q"/>
            </a:pPr>
            <a:r>
              <a:rPr lang="en-US" err="1"/>
              <a:t>Cung</a:t>
            </a:r>
            <a:r>
              <a:rPr lang="en-US"/>
              <a:t> </a:t>
            </a:r>
            <a:r>
              <a:rPr lang="en-US" err="1"/>
              <a:t>cấp</a:t>
            </a:r>
            <a:r>
              <a:rPr lang="en-US"/>
              <a:t> </a:t>
            </a:r>
            <a:r>
              <a:rPr lang="en-US" err="1"/>
              <a:t>dịch</a:t>
            </a:r>
            <a:r>
              <a:rPr lang="en-US"/>
              <a:t> </a:t>
            </a:r>
            <a:r>
              <a:rPr lang="en-US" err="1"/>
              <a:t>vụ</a:t>
            </a:r>
            <a:r>
              <a:rPr lang="en-US"/>
              <a:t> </a:t>
            </a:r>
            <a:r>
              <a:rPr lang="en-US" err="1"/>
              <a:t>công</a:t>
            </a:r>
            <a:r>
              <a:rPr lang="en-US"/>
              <a:t> </a:t>
            </a:r>
            <a:r>
              <a:rPr lang="en-US" err="1"/>
              <a:t>trực</a:t>
            </a:r>
            <a:r>
              <a:rPr lang="en-US"/>
              <a:t> </a:t>
            </a:r>
            <a:r>
              <a:rPr lang="en-US" err="1"/>
              <a:t>tuyến</a:t>
            </a:r>
            <a:endParaRPr lang="en-US"/>
          </a:p>
          <a:p>
            <a:pPr marL="800100" lvl="3" indent="-342900">
              <a:spcBef>
                <a:spcPts val="100"/>
              </a:spcBef>
              <a:spcAft>
                <a:spcPts val="200"/>
              </a:spcAft>
              <a:buFont typeface="Wingdings" panose="05000000000000000000" pitchFamily="2" charset="2"/>
              <a:buChar char="q"/>
            </a:pPr>
            <a:r>
              <a:rPr lang="en-US" err="1"/>
              <a:t>Chữ</a:t>
            </a:r>
            <a:r>
              <a:rPr lang="en-US"/>
              <a:t> </a:t>
            </a:r>
            <a:r>
              <a:rPr lang="en-US" err="1"/>
              <a:t>ký</a:t>
            </a:r>
            <a:r>
              <a:rPr lang="en-US"/>
              <a:t> </a:t>
            </a:r>
            <a:r>
              <a:rPr lang="en-US" err="1"/>
              <a:t>số</a:t>
            </a:r>
            <a:endParaRPr lang="en-US"/>
          </a:p>
          <a:p>
            <a:pPr marL="800100" lvl="3" indent="-342900">
              <a:spcBef>
                <a:spcPts val="100"/>
              </a:spcBef>
              <a:spcAft>
                <a:spcPts val="200"/>
              </a:spcAft>
              <a:buFont typeface="Wingdings" panose="05000000000000000000" pitchFamily="2" charset="2"/>
              <a:buChar char="q"/>
            </a:pPr>
            <a:r>
              <a:rPr lang="en-US" err="1"/>
              <a:t>Thư</a:t>
            </a:r>
            <a:r>
              <a:rPr lang="en-US"/>
              <a:t> </a:t>
            </a:r>
            <a:r>
              <a:rPr lang="en-US" err="1"/>
              <a:t>điện</a:t>
            </a:r>
            <a:r>
              <a:rPr lang="en-US"/>
              <a:t> </a:t>
            </a:r>
            <a:r>
              <a:rPr lang="en-US" err="1"/>
              <a:t>tử</a:t>
            </a:r>
            <a:endParaRPr lang="en-US"/>
          </a:p>
          <a:p>
            <a:pPr marL="800100" lvl="3" indent="-342900">
              <a:spcBef>
                <a:spcPts val="100"/>
              </a:spcBef>
              <a:spcAft>
                <a:spcPts val="200"/>
              </a:spcAft>
              <a:buFont typeface="Wingdings" panose="05000000000000000000" pitchFamily="2" charset="2"/>
              <a:buChar char="q"/>
            </a:pPr>
            <a:r>
              <a:rPr lang="en-US" err="1"/>
              <a:t>Quản</a:t>
            </a:r>
            <a:r>
              <a:rPr lang="en-US"/>
              <a:t> </a:t>
            </a:r>
            <a:r>
              <a:rPr lang="en-US" err="1"/>
              <a:t>lý</a:t>
            </a:r>
            <a:r>
              <a:rPr lang="en-US"/>
              <a:t> </a:t>
            </a:r>
            <a:r>
              <a:rPr lang="en-US" err="1"/>
              <a:t>văn</a:t>
            </a:r>
            <a:r>
              <a:rPr lang="en-US"/>
              <a:t> </a:t>
            </a:r>
            <a:r>
              <a:rPr lang="en-US" err="1"/>
              <a:t>bản</a:t>
            </a:r>
            <a:endParaRPr lang="en-US"/>
          </a:p>
          <a:p>
            <a:pPr marL="800100" lvl="3" indent="-342900">
              <a:spcBef>
                <a:spcPts val="100"/>
              </a:spcBef>
              <a:spcAft>
                <a:spcPts val="200"/>
              </a:spcAft>
              <a:buFont typeface="Wingdings" panose="05000000000000000000" pitchFamily="2" charset="2"/>
              <a:buChar char="q"/>
            </a:pPr>
            <a:r>
              <a:rPr lang="en-US" err="1"/>
              <a:t>Cơ</a:t>
            </a:r>
            <a:r>
              <a:rPr lang="en-US"/>
              <a:t> </a:t>
            </a:r>
            <a:r>
              <a:rPr lang="en-US" err="1"/>
              <a:t>sở</a:t>
            </a:r>
            <a:r>
              <a:rPr lang="en-US"/>
              <a:t> </a:t>
            </a:r>
            <a:r>
              <a:rPr lang="en-US" err="1"/>
              <a:t>dữ</a:t>
            </a:r>
            <a:r>
              <a:rPr lang="en-US"/>
              <a:t> </a:t>
            </a:r>
            <a:r>
              <a:rPr lang="en-US" err="1"/>
              <a:t>liệu</a:t>
            </a:r>
            <a:r>
              <a:rPr lang="en-US"/>
              <a:t> </a:t>
            </a:r>
            <a:r>
              <a:rPr lang="en-US" err="1"/>
              <a:t>quốc</a:t>
            </a:r>
            <a:r>
              <a:rPr lang="en-US"/>
              <a:t> </a:t>
            </a:r>
            <a:r>
              <a:rPr lang="en-US" err="1"/>
              <a:t>gia</a:t>
            </a:r>
            <a:endParaRPr lang="en-US"/>
          </a:p>
          <a:p>
            <a:pPr marL="342900" lvl="2" indent="-342900">
              <a:spcBef>
                <a:spcPts val="100"/>
              </a:spcBef>
              <a:spcAft>
                <a:spcPts val="200"/>
              </a:spcAft>
              <a:buFont typeface="Wingdings" panose="05000000000000000000" pitchFamily="2" charset="2"/>
              <a:buChar char="q"/>
            </a:pPr>
            <a:r>
              <a:rPr lang="en-US" err="1"/>
              <a:t>Cần</a:t>
            </a:r>
            <a:r>
              <a:rPr lang="en-US"/>
              <a:t> </a:t>
            </a:r>
            <a:r>
              <a:rPr lang="en-US" err="1"/>
              <a:t>phải</a:t>
            </a:r>
            <a:r>
              <a:rPr lang="en-US"/>
              <a:t> </a:t>
            </a:r>
            <a:r>
              <a:rPr lang="en-US" err="1"/>
              <a:t>có</a:t>
            </a:r>
            <a:r>
              <a:rPr lang="en-US"/>
              <a:t> </a:t>
            </a:r>
            <a:r>
              <a:rPr lang="en-US" err="1"/>
              <a:t>hạ</a:t>
            </a:r>
            <a:r>
              <a:rPr lang="en-US"/>
              <a:t> </a:t>
            </a:r>
            <a:r>
              <a:rPr lang="en-US" err="1"/>
              <a:t>tầng</a:t>
            </a:r>
            <a:r>
              <a:rPr lang="en-US"/>
              <a:t>, </a:t>
            </a:r>
            <a:r>
              <a:rPr lang="en-US" err="1"/>
              <a:t>nhân</a:t>
            </a:r>
            <a:r>
              <a:rPr lang="en-US"/>
              <a:t> </a:t>
            </a:r>
            <a:r>
              <a:rPr lang="en-US" err="1"/>
              <a:t>lực</a:t>
            </a:r>
            <a:endParaRPr lang="en-US"/>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6</a:t>
            </a:fld>
            <a:endParaRPr lang="en-US" altLang="en-US"/>
          </a:p>
        </p:txBody>
      </p:sp>
    </p:spTree>
    <p:extLst>
      <p:ext uri="{BB962C8B-B14F-4D97-AF65-F5344CB8AC3E}">
        <p14:creationId xmlns:p14="http://schemas.microsoft.com/office/powerpoint/2010/main" val="154618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a:t>
            </a:r>
            <a:r>
              <a:rPr lang="en-US" err="1"/>
              <a:t>quân</a:t>
            </a:r>
            <a:r>
              <a:rPr lang="en-US"/>
              <a:t> </a:t>
            </a:r>
            <a:r>
              <a:rPr lang="en-US" err="1"/>
              <a:t>sự</a:t>
            </a:r>
            <a:endParaRPr lang="en-US"/>
          </a:p>
          <a:p>
            <a:pPr marL="800100" lvl="3" indent="-342900">
              <a:spcBef>
                <a:spcPts val="100"/>
              </a:spcBef>
              <a:spcAft>
                <a:spcPts val="200"/>
              </a:spcAft>
              <a:buFont typeface="Wingdings" panose="05000000000000000000" pitchFamily="2" charset="2"/>
              <a:buChar char="q"/>
            </a:pPr>
            <a:r>
              <a:rPr lang="en-US" err="1"/>
              <a:t>Thông</a:t>
            </a:r>
            <a:r>
              <a:rPr lang="en-US"/>
              <a:t> tin </a:t>
            </a:r>
            <a:r>
              <a:rPr lang="en-US" err="1"/>
              <a:t>liên</a:t>
            </a:r>
            <a:r>
              <a:rPr lang="en-US"/>
              <a:t> </a:t>
            </a:r>
            <a:r>
              <a:rPr lang="en-US" err="1"/>
              <a:t>lạc</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mô</a:t>
            </a:r>
            <a:r>
              <a:rPr lang="en-US"/>
              <a:t> </a:t>
            </a:r>
            <a:r>
              <a:rPr lang="en-US" err="1"/>
              <a:t>phỏng</a:t>
            </a:r>
            <a:r>
              <a:rPr lang="en-US"/>
              <a:t> </a:t>
            </a:r>
            <a:r>
              <a:rPr lang="en-US" err="1"/>
              <a:t>phục</a:t>
            </a:r>
            <a:r>
              <a:rPr lang="en-US"/>
              <a:t> </a:t>
            </a:r>
            <a:r>
              <a:rPr lang="en-US" err="1"/>
              <a:t>vụ</a:t>
            </a:r>
            <a:r>
              <a:rPr lang="en-US"/>
              <a:t> </a:t>
            </a:r>
            <a:r>
              <a:rPr lang="en-US" err="1"/>
              <a:t>huấn</a:t>
            </a:r>
            <a:r>
              <a:rPr lang="en-US"/>
              <a:t> </a:t>
            </a:r>
            <a:r>
              <a:rPr lang="en-US" err="1"/>
              <a:t>luyện</a:t>
            </a:r>
            <a:endParaRPr lang="en-US"/>
          </a:p>
          <a:p>
            <a:pPr marL="800100" lvl="3" indent="-342900">
              <a:spcBef>
                <a:spcPts val="100"/>
              </a:spcBef>
              <a:spcAft>
                <a:spcPts val="200"/>
              </a:spcAft>
              <a:buFont typeface="Wingdings" panose="05000000000000000000" pitchFamily="2" charset="2"/>
              <a:buChar char="q"/>
            </a:pPr>
            <a:r>
              <a:rPr lang="en-US"/>
              <a:t>An </a:t>
            </a:r>
            <a:r>
              <a:rPr lang="en-US" err="1"/>
              <a:t>toàn</a:t>
            </a:r>
            <a:r>
              <a:rPr lang="en-US"/>
              <a:t> </a:t>
            </a:r>
            <a:r>
              <a:rPr lang="en-US" err="1"/>
              <a:t>thông</a:t>
            </a:r>
            <a:r>
              <a:rPr lang="en-US"/>
              <a:t> tin/</a:t>
            </a:r>
            <a:r>
              <a:rPr lang="en-US" err="1"/>
              <a:t>mật</a:t>
            </a:r>
            <a:r>
              <a:rPr lang="en-US"/>
              <a:t> </a:t>
            </a:r>
            <a:r>
              <a:rPr lang="en-US" err="1"/>
              <a:t>mã</a:t>
            </a:r>
            <a:endParaRPr lang="en-US"/>
          </a:p>
          <a:p>
            <a:pPr marL="800100" lvl="3" indent="-342900">
              <a:spcBef>
                <a:spcPts val="100"/>
              </a:spcBef>
              <a:spcAft>
                <a:spcPts val="200"/>
              </a:spcAft>
              <a:buFont typeface="Wingdings" panose="05000000000000000000" pitchFamily="2" charset="2"/>
              <a:buChar char="q"/>
            </a:pPr>
            <a:r>
              <a:rPr lang="en-US" err="1"/>
              <a:t>Tác</a:t>
            </a:r>
            <a:r>
              <a:rPr lang="en-US"/>
              <a:t> </a:t>
            </a:r>
            <a:r>
              <a:rPr lang="en-US" err="1"/>
              <a:t>chiến</a:t>
            </a:r>
            <a:r>
              <a:rPr lang="en-US"/>
              <a:t> </a:t>
            </a:r>
            <a:r>
              <a:rPr lang="en-US" err="1"/>
              <a:t>không</a:t>
            </a:r>
            <a:r>
              <a:rPr lang="en-US"/>
              <a:t> </a:t>
            </a:r>
            <a:r>
              <a:rPr lang="en-US" err="1"/>
              <a:t>gian</a:t>
            </a:r>
            <a:r>
              <a:rPr lang="en-US"/>
              <a:t> </a:t>
            </a:r>
            <a:r>
              <a:rPr lang="en-US" err="1"/>
              <a:t>mạng</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hệ</a:t>
            </a:r>
            <a:r>
              <a:rPr lang="en-US"/>
              <a:t> </a:t>
            </a:r>
            <a:r>
              <a:rPr lang="en-US" err="1"/>
              <a:t>thống</a:t>
            </a:r>
            <a:r>
              <a:rPr lang="en-US"/>
              <a:t> </a:t>
            </a:r>
            <a:r>
              <a:rPr lang="en-US" err="1"/>
              <a:t>điều</a:t>
            </a:r>
            <a:r>
              <a:rPr lang="en-US"/>
              <a:t> </a:t>
            </a:r>
            <a:r>
              <a:rPr lang="en-US" err="1"/>
              <a:t>khiển</a:t>
            </a:r>
            <a:r>
              <a:rPr lang="en-US"/>
              <a:t> </a:t>
            </a:r>
            <a:r>
              <a:rPr lang="en-US" err="1"/>
              <a:t>thiết</a:t>
            </a:r>
            <a:r>
              <a:rPr lang="en-US"/>
              <a:t> </a:t>
            </a:r>
            <a:r>
              <a:rPr lang="en-US" err="1"/>
              <a:t>bị</a:t>
            </a:r>
            <a:r>
              <a:rPr lang="en-US"/>
              <a:t> </a:t>
            </a:r>
            <a:r>
              <a:rPr lang="en-US" err="1"/>
              <a:t>quân</a:t>
            </a:r>
            <a:r>
              <a:rPr lang="en-US"/>
              <a:t> </a:t>
            </a:r>
            <a:r>
              <a:rPr lang="en-US" err="1"/>
              <a:t>sự</a:t>
            </a:r>
            <a:endParaRPr lang="en-US"/>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7</a:t>
            </a:fld>
            <a:endParaRPr lang="en-US" altLang="en-US"/>
          </a:p>
        </p:txBody>
      </p:sp>
    </p:spTree>
    <p:extLst>
      <p:ext uri="{BB962C8B-B14F-4D97-AF65-F5344CB8AC3E}">
        <p14:creationId xmlns:p14="http://schemas.microsoft.com/office/powerpoint/2010/main" val="83488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a:t>
            </a:r>
            <a:r>
              <a:rPr lang="en-US" err="1"/>
              <a:t>giáo</a:t>
            </a:r>
            <a:r>
              <a:rPr lang="en-US"/>
              <a:t> </a:t>
            </a:r>
            <a:r>
              <a:rPr lang="en-US" err="1"/>
              <a:t>dục</a:t>
            </a:r>
            <a:r>
              <a:rPr lang="en-US"/>
              <a:t> </a:t>
            </a:r>
            <a:r>
              <a:rPr lang="en-US" err="1"/>
              <a:t>đào</a:t>
            </a:r>
            <a:r>
              <a:rPr lang="en-US"/>
              <a:t> </a:t>
            </a:r>
            <a:r>
              <a:rPr lang="en-US" err="1"/>
              <a:t>tạo</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phần</a:t>
            </a:r>
            <a:r>
              <a:rPr lang="en-US"/>
              <a:t> </a:t>
            </a:r>
            <a:r>
              <a:rPr lang="en-US" err="1"/>
              <a:t>mềm</a:t>
            </a:r>
            <a:r>
              <a:rPr lang="en-US"/>
              <a:t> </a:t>
            </a:r>
            <a:r>
              <a:rPr lang="en-US" err="1"/>
              <a:t>dạy</a:t>
            </a:r>
            <a:r>
              <a:rPr lang="en-US"/>
              <a:t>/</a:t>
            </a:r>
            <a:r>
              <a:rPr lang="en-US" err="1"/>
              <a:t>học</a:t>
            </a:r>
            <a:r>
              <a:rPr lang="en-US"/>
              <a:t> </a:t>
            </a:r>
            <a:r>
              <a:rPr lang="en-US" err="1"/>
              <a:t>trực</a:t>
            </a:r>
            <a:r>
              <a:rPr lang="en-US"/>
              <a:t> </a:t>
            </a:r>
            <a:r>
              <a:rPr lang="en-US" err="1"/>
              <a:t>tuyến</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ứng</a:t>
            </a:r>
            <a:r>
              <a:rPr lang="en-US"/>
              <a:t> </a:t>
            </a:r>
            <a:r>
              <a:rPr lang="en-US" err="1"/>
              <a:t>dụng</a:t>
            </a:r>
            <a:r>
              <a:rPr lang="en-US"/>
              <a:t> </a:t>
            </a:r>
            <a:r>
              <a:rPr lang="en-US" err="1"/>
              <a:t>hỗ</a:t>
            </a:r>
            <a:r>
              <a:rPr lang="en-US"/>
              <a:t> </a:t>
            </a:r>
            <a:r>
              <a:rPr lang="en-US" err="1"/>
              <a:t>trợ</a:t>
            </a:r>
            <a:r>
              <a:rPr lang="en-US"/>
              <a:t> </a:t>
            </a:r>
            <a:r>
              <a:rPr lang="en-US" err="1"/>
              <a:t>giáo</a:t>
            </a:r>
            <a:r>
              <a:rPr lang="en-US"/>
              <a:t> </a:t>
            </a:r>
            <a:r>
              <a:rPr lang="en-US" err="1"/>
              <a:t>dục</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ứng</a:t>
            </a:r>
            <a:r>
              <a:rPr lang="en-US"/>
              <a:t> </a:t>
            </a:r>
            <a:r>
              <a:rPr lang="en-US" err="1"/>
              <a:t>dụng</a:t>
            </a:r>
            <a:r>
              <a:rPr lang="en-US"/>
              <a:t> </a:t>
            </a:r>
            <a:r>
              <a:rPr lang="en-US" err="1"/>
              <a:t>thi</a:t>
            </a:r>
            <a:r>
              <a:rPr lang="en-US"/>
              <a:t>/</a:t>
            </a:r>
            <a:r>
              <a:rPr lang="en-US" err="1"/>
              <a:t>kiểm</a:t>
            </a:r>
            <a:r>
              <a:rPr lang="en-US"/>
              <a:t> </a:t>
            </a:r>
            <a:r>
              <a:rPr lang="en-US" err="1"/>
              <a:t>tra</a:t>
            </a:r>
            <a:endParaRPr lang="en-US"/>
          </a:p>
          <a:p>
            <a:pPr marL="800100" lvl="3" indent="-342900">
              <a:spcBef>
                <a:spcPts val="100"/>
              </a:spcBef>
              <a:spcAft>
                <a:spcPts val="200"/>
              </a:spcAft>
              <a:buFont typeface="Wingdings" panose="05000000000000000000" pitchFamily="2" charset="2"/>
              <a:buChar char="q"/>
            </a:pPr>
            <a:r>
              <a:rPr lang="en-US" err="1"/>
              <a:t>Phần</a:t>
            </a:r>
            <a:r>
              <a:rPr lang="en-US"/>
              <a:t> </a:t>
            </a:r>
            <a:r>
              <a:rPr lang="en-US" err="1"/>
              <a:t>mềm</a:t>
            </a:r>
            <a:r>
              <a:rPr lang="en-US"/>
              <a:t> </a:t>
            </a:r>
            <a:r>
              <a:rPr lang="en-US" err="1"/>
              <a:t>tuyển</a:t>
            </a:r>
            <a:r>
              <a:rPr lang="en-US"/>
              <a:t> </a:t>
            </a:r>
            <a:r>
              <a:rPr lang="en-US" err="1"/>
              <a:t>sinh</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phần</a:t>
            </a:r>
            <a:r>
              <a:rPr lang="en-US"/>
              <a:t> </a:t>
            </a:r>
            <a:r>
              <a:rPr lang="en-US" err="1"/>
              <a:t>mềm</a:t>
            </a:r>
            <a:r>
              <a:rPr lang="en-US"/>
              <a:t> </a:t>
            </a:r>
            <a:r>
              <a:rPr lang="en-US" err="1"/>
              <a:t>mô</a:t>
            </a:r>
            <a:r>
              <a:rPr lang="en-US"/>
              <a:t> </a:t>
            </a:r>
            <a:r>
              <a:rPr lang="en-US" err="1"/>
              <a:t>phỏng</a:t>
            </a:r>
            <a:r>
              <a:rPr lang="en-US"/>
              <a:t>, </a:t>
            </a:r>
            <a:r>
              <a:rPr lang="en-US" err="1"/>
              <a:t>tính</a:t>
            </a:r>
            <a:r>
              <a:rPr lang="en-US"/>
              <a:t> </a:t>
            </a:r>
            <a:r>
              <a:rPr lang="en-US" err="1"/>
              <a:t>toán</a:t>
            </a:r>
            <a:r>
              <a:rPr lang="en-US"/>
              <a:t> </a:t>
            </a:r>
            <a:r>
              <a:rPr lang="en-US" err="1"/>
              <a:t>cho</a:t>
            </a:r>
            <a:r>
              <a:rPr lang="en-US"/>
              <a:t> </a:t>
            </a:r>
            <a:r>
              <a:rPr lang="en-US" err="1"/>
              <a:t>các</a:t>
            </a:r>
            <a:r>
              <a:rPr lang="en-US"/>
              <a:t> </a:t>
            </a:r>
            <a:r>
              <a:rPr lang="en-US" err="1"/>
              <a:t>lĩnh</a:t>
            </a:r>
            <a:r>
              <a:rPr lang="en-US"/>
              <a:t> </a:t>
            </a:r>
            <a:r>
              <a:rPr lang="en-US" err="1"/>
              <a:t>vực</a:t>
            </a:r>
            <a:r>
              <a:rPr lang="en-US"/>
              <a:t> </a:t>
            </a:r>
            <a:r>
              <a:rPr lang="en-US" err="1"/>
              <a:t>khoa</a:t>
            </a:r>
            <a:r>
              <a:rPr lang="en-US"/>
              <a:t> </a:t>
            </a:r>
            <a:r>
              <a:rPr lang="en-US" err="1"/>
              <a:t>học</a:t>
            </a:r>
            <a:r>
              <a:rPr lang="en-US"/>
              <a:t> </a:t>
            </a:r>
            <a:r>
              <a:rPr lang="en-US" err="1"/>
              <a:t>công</a:t>
            </a:r>
            <a:r>
              <a:rPr lang="en-US"/>
              <a:t> </a:t>
            </a:r>
            <a:r>
              <a:rPr lang="en-US" err="1"/>
              <a:t>nghệ</a:t>
            </a:r>
            <a:endParaRPr lang="en-US"/>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8</a:t>
            </a:fld>
            <a:endParaRPr lang="en-US" altLang="en-US"/>
          </a:p>
        </p:txBody>
      </p:sp>
    </p:spTree>
    <p:extLst>
      <p:ext uri="{BB962C8B-B14F-4D97-AF65-F5344CB8AC3E}">
        <p14:creationId xmlns:p14="http://schemas.microsoft.com/office/powerpoint/2010/main" val="424032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chung</a:t>
            </a:r>
            <a:r>
              <a:rPr lang="en-US"/>
              <a:t> </a:t>
            </a:r>
            <a:r>
              <a:rPr lang="en-US" err="1"/>
              <a:t>về</a:t>
            </a:r>
            <a:r>
              <a:rPr lang="en-US"/>
              <a:t> CNTT</a:t>
            </a:r>
          </a:p>
        </p:txBody>
      </p:sp>
      <p:sp>
        <p:nvSpPr>
          <p:cNvPr id="3" name="Content Placeholder 2"/>
          <p:cNvSpPr>
            <a:spLocks noGrp="1"/>
          </p:cNvSpPr>
          <p:nvPr>
            <p:ph idx="1"/>
          </p:nvPr>
        </p:nvSpPr>
        <p:spPr/>
        <p:txBody>
          <a:bodyPr/>
          <a:lstStyle/>
          <a:p>
            <a:pPr marL="342900" lvl="2" indent="-342900">
              <a:spcBef>
                <a:spcPts val="100"/>
              </a:spcBef>
              <a:spcAft>
                <a:spcPts val="200"/>
              </a:spcAft>
              <a:buFont typeface="Wingdings" panose="05000000000000000000" pitchFamily="2" charset="2"/>
              <a:buChar char="q"/>
            </a:pPr>
            <a:r>
              <a:rPr lang="en-US" err="1"/>
              <a:t>Ứng</a:t>
            </a:r>
            <a:r>
              <a:rPr lang="en-US"/>
              <a:t> </a:t>
            </a:r>
            <a:r>
              <a:rPr lang="en-US" err="1"/>
              <a:t>dụng</a:t>
            </a:r>
            <a:r>
              <a:rPr lang="en-US"/>
              <a:t> CNTT </a:t>
            </a:r>
            <a:r>
              <a:rPr lang="en-US" err="1"/>
              <a:t>trong</a:t>
            </a:r>
            <a:r>
              <a:rPr lang="en-US"/>
              <a:t> </a:t>
            </a:r>
            <a:r>
              <a:rPr lang="en-US" err="1"/>
              <a:t>văn</a:t>
            </a:r>
            <a:r>
              <a:rPr lang="en-US"/>
              <a:t> </a:t>
            </a:r>
            <a:r>
              <a:rPr lang="en-US" err="1"/>
              <a:t>hóa</a:t>
            </a:r>
            <a:r>
              <a:rPr lang="en-US"/>
              <a:t> </a:t>
            </a:r>
            <a:r>
              <a:rPr lang="en-US" err="1"/>
              <a:t>nghệ</a:t>
            </a:r>
            <a:r>
              <a:rPr lang="en-US"/>
              <a:t> </a:t>
            </a:r>
            <a:r>
              <a:rPr lang="en-US" err="1"/>
              <a:t>thuật</a:t>
            </a:r>
            <a:endParaRPr lang="en-US"/>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phần</a:t>
            </a:r>
            <a:r>
              <a:rPr lang="en-US"/>
              <a:t> </a:t>
            </a:r>
            <a:r>
              <a:rPr lang="en-US" err="1"/>
              <a:t>mềm</a:t>
            </a:r>
            <a:r>
              <a:rPr lang="en-US"/>
              <a:t> </a:t>
            </a:r>
            <a:r>
              <a:rPr lang="en-US" err="1"/>
              <a:t>thực</a:t>
            </a:r>
            <a:r>
              <a:rPr lang="en-US"/>
              <a:t> </a:t>
            </a:r>
            <a:r>
              <a:rPr lang="en-US" err="1"/>
              <a:t>tế</a:t>
            </a:r>
            <a:r>
              <a:rPr lang="en-US"/>
              <a:t> </a:t>
            </a:r>
            <a:r>
              <a:rPr lang="en-US" err="1"/>
              <a:t>ảo</a:t>
            </a:r>
            <a:r>
              <a:rPr lang="en-US"/>
              <a:t> </a:t>
            </a:r>
            <a:r>
              <a:rPr lang="en-US" err="1"/>
              <a:t>giới</a:t>
            </a:r>
            <a:r>
              <a:rPr lang="en-US"/>
              <a:t> </a:t>
            </a:r>
            <a:r>
              <a:rPr lang="en-US" err="1"/>
              <a:t>thiệu</a:t>
            </a:r>
            <a:r>
              <a:rPr lang="en-US"/>
              <a:t> </a:t>
            </a:r>
            <a:r>
              <a:rPr lang="en-US" err="1"/>
              <a:t>các</a:t>
            </a:r>
            <a:r>
              <a:rPr lang="en-US"/>
              <a:t> </a:t>
            </a:r>
            <a:r>
              <a:rPr lang="en-US" err="1"/>
              <a:t>sản</a:t>
            </a:r>
            <a:r>
              <a:rPr lang="en-US"/>
              <a:t> </a:t>
            </a:r>
            <a:r>
              <a:rPr lang="en-US" err="1"/>
              <a:t>phẩm</a:t>
            </a:r>
            <a:r>
              <a:rPr lang="en-US"/>
              <a:t> </a:t>
            </a:r>
            <a:r>
              <a:rPr lang="en-US" err="1"/>
              <a:t>văn</a:t>
            </a:r>
            <a:r>
              <a:rPr lang="en-US"/>
              <a:t> </a:t>
            </a:r>
            <a:r>
              <a:rPr lang="en-US" err="1"/>
              <a:t>hóa</a:t>
            </a:r>
            <a:endParaRPr lang="en-US"/>
          </a:p>
          <a:p>
            <a:pPr marL="800100" lvl="3" indent="-342900">
              <a:spcBef>
                <a:spcPts val="100"/>
              </a:spcBef>
              <a:spcAft>
                <a:spcPts val="200"/>
              </a:spcAft>
              <a:buFont typeface="Wingdings" panose="05000000000000000000" pitchFamily="2" charset="2"/>
              <a:buChar char="q"/>
            </a:pPr>
            <a:r>
              <a:rPr lang="en-US" err="1"/>
              <a:t>Số</a:t>
            </a:r>
            <a:r>
              <a:rPr lang="en-US"/>
              <a:t> </a:t>
            </a:r>
            <a:r>
              <a:rPr lang="en-US" err="1"/>
              <a:t>hóa</a:t>
            </a:r>
            <a:r>
              <a:rPr lang="en-US"/>
              <a:t> </a:t>
            </a:r>
            <a:r>
              <a:rPr lang="en-US" err="1"/>
              <a:t>các</a:t>
            </a:r>
            <a:r>
              <a:rPr lang="en-US"/>
              <a:t> </a:t>
            </a:r>
            <a:r>
              <a:rPr lang="en-US" err="1"/>
              <a:t>hiện</a:t>
            </a:r>
            <a:r>
              <a:rPr lang="en-US"/>
              <a:t> </a:t>
            </a:r>
            <a:r>
              <a:rPr lang="en-US" err="1"/>
              <a:t>vật</a:t>
            </a:r>
            <a:r>
              <a:rPr lang="en-US"/>
              <a:t>, </a:t>
            </a:r>
            <a:r>
              <a:rPr lang="en-US" err="1"/>
              <a:t>tích</a:t>
            </a:r>
            <a:r>
              <a:rPr lang="en-US"/>
              <a:t> </a:t>
            </a:r>
            <a:r>
              <a:rPr lang="en-US" err="1"/>
              <a:t>hợp</a:t>
            </a:r>
            <a:r>
              <a:rPr lang="en-US"/>
              <a:t> </a:t>
            </a:r>
            <a:r>
              <a:rPr lang="en-US" err="1"/>
              <a:t>công</a:t>
            </a:r>
            <a:r>
              <a:rPr lang="en-US"/>
              <a:t> </a:t>
            </a:r>
            <a:r>
              <a:rPr lang="en-US" err="1"/>
              <a:t>nghệ</a:t>
            </a:r>
            <a:r>
              <a:rPr lang="en-US"/>
              <a:t> multimedia</a:t>
            </a:r>
          </a:p>
          <a:p>
            <a:pPr marL="800100" lvl="3" indent="-342900">
              <a:spcBef>
                <a:spcPts val="100"/>
              </a:spcBef>
              <a:spcAft>
                <a:spcPts val="200"/>
              </a:spcAft>
              <a:buFont typeface="Wingdings" panose="05000000000000000000" pitchFamily="2" charset="2"/>
              <a:buChar char="q"/>
            </a:pPr>
            <a:r>
              <a:rPr lang="en-US" err="1"/>
              <a:t>Các</a:t>
            </a:r>
            <a:r>
              <a:rPr lang="en-US"/>
              <a:t> </a:t>
            </a:r>
            <a:r>
              <a:rPr lang="en-US" err="1"/>
              <a:t>ứng</a:t>
            </a:r>
            <a:r>
              <a:rPr lang="en-US"/>
              <a:t> </a:t>
            </a:r>
            <a:r>
              <a:rPr lang="en-US" err="1"/>
              <a:t>dụng</a:t>
            </a:r>
            <a:r>
              <a:rPr lang="en-US"/>
              <a:t> </a:t>
            </a:r>
            <a:r>
              <a:rPr lang="en-US" err="1"/>
              <a:t>nghe</a:t>
            </a:r>
            <a:r>
              <a:rPr lang="en-US"/>
              <a:t> </a:t>
            </a:r>
            <a:r>
              <a:rPr lang="en-US" err="1"/>
              <a:t>nhạc</a:t>
            </a:r>
            <a:r>
              <a:rPr lang="en-US"/>
              <a:t>, </a:t>
            </a:r>
            <a:r>
              <a:rPr lang="en-US" err="1"/>
              <a:t>xem</a:t>
            </a:r>
            <a:r>
              <a:rPr lang="en-US"/>
              <a:t> </a:t>
            </a:r>
            <a:r>
              <a:rPr lang="en-US" err="1"/>
              <a:t>phim</a:t>
            </a:r>
            <a:endParaRPr lang="en-US"/>
          </a:p>
          <a:p>
            <a:pPr marL="800100" lvl="3" indent="-342900">
              <a:spcBef>
                <a:spcPts val="100"/>
              </a:spcBef>
              <a:spcAft>
                <a:spcPts val="200"/>
              </a:spcAft>
              <a:buFont typeface="Wingdings" panose="05000000000000000000" pitchFamily="2" charset="2"/>
              <a:buChar char="q"/>
            </a:pPr>
            <a:endParaRPr lang="en-US"/>
          </a:p>
          <a:p>
            <a:endParaRPr lang="en-US"/>
          </a:p>
        </p:txBody>
      </p:sp>
      <p:sp>
        <p:nvSpPr>
          <p:cNvPr id="4" name="Slide Number Placeholder 3"/>
          <p:cNvSpPr>
            <a:spLocks noGrp="1"/>
          </p:cNvSpPr>
          <p:nvPr>
            <p:ph type="sldNum" sz="quarter" idx="12"/>
          </p:nvPr>
        </p:nvSpPr>
        <p:spPr/>
        <p:txBody>
          <a:bodyPr/>
          <a:lstStyle/>
          <a:p>
            <a:fld id="{73E9613B-F541-4B9F-824A-15521B777744}" type="slidenum">
              <a:rPr lang="en-US" altLang="en-US" smtClean="0"/>
              <a:pPr/>
              <a:t>9</a:t>
            </a:fld>
            <a:endParaRPr lang="en-US" altLang="en-US"/>
          </a:p>
        </p:txBody>
      </p:sp>
    </p:spTree>
    <p:extLst>
      <p:ext uri="{BB962C8B-B14F-4D97-AF65-F5344CB8AC3E}">
        <p14:creationId xmlns:p14="http://schemas.microsoft.com/office/powerpoint/2010/main" val="299218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2383408FAB148448EA55682EB8C1723" ma:contentTypeVersion="10" ma:contentTypeDescription="Tạo tài liệu mới." ma:contentTypeScope="" ma:versionID="6b51101c6c753a0eed7f17ffaeb98c30">
  <xsd:schema xmlns:xsd="http://www.w3.org/2001/XMLSchema" xmlns:xs="http://www.w3.org/2001/XMLSchema" xmlns:p="http://schemas.microsoft.com/office/2006/metadata/properties" xmlns:ns2="47755621-3436-4979-84e2-386d1c519aef" xmlns:ns3="f7355edb-1e81-4aa1-b4a1-8f145553cd17" targetNamespace="http://schemas.microsoft.com/office/2006/metadata/properties" ma:root="true" ma:fieldsID="b74bbf77f97cc905377ff6029c54e951" ns2:_="" ns3:_="">
    <xsd:import namespace="47755621-3436-4979-84e2-386d1c519aef"/>
    <xsd:import namespace="f7355edb-1e81-4aa1-b4a1-8f145553cd1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55621-3436-4979-84e2-386d1c519ae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355edb-1e81-4aa1-b4a1-8f145553cd1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D81192-0015-43DD-8028-89C3B1628D21}">
  <ds:schemaRefs>
    <ds:schemaRef ds:uri="47755621-3436-4979-84e2-386d1c519aef"/>
    <ds:schemaRef ds:uri="f7355edb-1e81-4aa1-b4a1-8f145553cd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D64614-6D37-427A-9854-4AA69F377114}">
  <ds:schemaRefs>
    <ds:schemaRef ds:uri="http://schemas.microsoft.com/sharepoint/v3/contenttype/forms"/>
  </ds:schemaRefs>
</ds:datastoreItem>
</file>

<file path=customXml/itemProps3.xml><?xml version="1.0" encoding="utf-8"?>
<ds:datastoreItem xmlns:ds="http://schemas.openxmlformats.org/officeDocument/2006/customXml" ds:itemID="{86DB953E-4BB8-4869-A8E7-462F4CBA6F1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31</Slides>
  <Notes>3</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Nội dung</vt:lpstr>
      <vt:lpstr>Giới thiệu chung về CNTT</vt:lpstr>
      <vt:lpstr>Giới thiệu chung về CNTT</vt:lpstr>
      <vt:lpstr>Giới thiệu chung về CNTT</vt:lpstr>
      <vt:lpstr>Giới thiệu chung về CNTT</vt:lpstr>
      <vt:lpstr>Giới thiệu chung về CNTT</vt:lpstr>
      <vt:lpstr>Giới thiệu chung về CNTT</vt:lpstr>
      <vt:lpstr>Giới thiệu chung về CNTT</vt:lpstr>
      <vt:lpstr>Giới thiệu chung về CNTT</vt:lpstr>
      <vt:lpstr>Giới thiệu chung về CNTT</vt:lpstr>
      <vt:lpstr>Các thành phần cơ bản của một hệ thống máy tính</vt:lpstr>
      <vt:lpstr>Các thành phần cơ bản của một hệ thống máy tính</vt:lpstr>
      <vt:lpstr>Lịch sử phát triển của máy tính</vt:lpstr>
      <vt:lpstr>Lịch sử phát triển của máy tính</vt:lpstr>
      <vt:lpstr>Lịch sử phát triển của máy tính</vt:lpstr>
      <vt:lpstr>Lịch sử phát triển của máy tính</vt:lpstr>
      <vt:lpstr>Các máy tính ngày nay</vt:lpstr>
      <vt:lpstr>Biểu diễn thông tin trong máy tính</vt:lpstr>
      <vt:lpstr>Biểu diễn thông tin trong máy tính</vt:lpstr>
      <vt:lpstr>Biểu diễn thông tin trong máy tính</vt:lpstr>
      <vt:lpstr>Biểu diễn thông tin trong máy tính</vt:lpstr>
      <vt:lpstr>Biểu diễn thông tin trong máy tính</vt:lpstr>
      <vt:lpstr>Phân loại máy tính</vt:lpstr>
      <vt:lpstr>Siêu máy tính</vt:lpstr>
      <vt:lpstr>Máy tính lớn</vt:lpstr>
      <vt:lpstr>Máy chủ</vt:lpstr>
      <vt:lpstr>Máy tính cá nhân</vt:lpstr>
      <vt:lpstr>Thiết bị di động</vt:lpstr>
      <vt:lpstr>Máy tính nhúng</vt:lpstr>
      <vt:lpstr>Chương trình đào tạo CNTT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revision>1</cp:revision>
  <cp:lastPrinted>2018-04-03T01:30:05Z</cp:lastPrinted>
  <dcterms:created xsi:type="dcterms:W3CDTF">2017-10-17T01:43:35Z</dcterms:created>
  <dcterms:modified xsi:type="dcterms:W3CDTF">2022-02-07T13:41:28Z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0x01010012383408FAB148448EA55682EB8C1723</vt:lpwstr>
  </property>
</Properties>
</file>