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735750" cy="9866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8" roundtripDataSignature="AMtx7mgixyahJgLJIWbyNjnSBc9SFW2X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29" Type="http://schemas.openxmlformats.org/officeDocument/2006/relationships/customXml" Target="../customXml/item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slide" Target="slides/slide18.xml"/><Relationship Id="rId28" Type="http://customschemas.google.com/relationships/presentationmetadata" Target="metadata"/><Relationship Id="rId5" Type="http://schemas.openxmlformats.org/officeDocument/2006/relationships/notesMaster" Target="notesMasters/notes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3.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14" Type="http://schemas.openxmlformats.org/officeDocument/2006/relationships/slide" Target="slides/slide9.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9413" cy="493713"/>
          </a:xfrm>
          <a:prstGeom prst="rect">
            <a:avLst/>
          </a:prstGeom>
          <a:noFill/>
          <a:ln>
            <a:noFill/>
          </a:ln>
        </p:spPr>
        <p:txBody>
          <a:bodyPr anchorCtr="0" anchor="t" bIns="45375" lIns="90750" spcFirstLastPara="1" rIns="90750" wrap="square" tIns="453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14763" y="0"/>
            <a:ext cx="2919412" cy="493713"/>
          </a:xfrm>
          <a:prstGeom prst="rect">
            <a:avLst/>
          </a:prstGeom>
          <a:noFill/>
          <a:ln>
            <a:noFill/>
          </a:ln>
        </p:spPr>
        <p:txBody>
          <a:bodyPr anchorCtr="0" anchor="t" bIns="45375" lIns="90750" spcFirstLastPara="1" rIns="90750" wrap="square" tIns="4537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3100" y="4686300"/>
            <a:ext cx="5389563" cy="4440238"/>
          </a:xfrm>
          <a:prstGeom prst="rect">
            <a:avLst/>
          </a:prstGeom>
          <a:noFill/>
          <a:ln>
            <a:noFill/>
          </a:ln>
        </p:spPr>
        <p:txBody>
          <a:bodyPr anchorCtr="0" anchor="t" bIns="45375" lIns="90750" spcFirstLastPara="1" rIns="90750" wrap="square" tIns="45375">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1013"/>
            <a:ext cx="2919413" cy="493712"/>
          </a:xfrm>
          <a:prstGeom prst="rect">
            <a:avLst/>
          </a:prstGeom>
          <a:noFill/>
          <a:ln>
            <a:noFill/>
          </a:ln>
        </p:spPr>
        <p:txBody>
          <a:bodyPr anchorCtr="0" anchor="b" bIns="45375" lIns="90750" spcFirstLastPara="1" rIns="90750" wrap="square" tIns="453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14763" y="9371013"/>
            <a:ext cx="2919412" cy="493712"/>
          </a:xfrm>
          <a:prstGeom prst="rect">
            <a:avLst/>
          </a:prstGeom>
          <a:noFill/>
          <a:ln>
            <a:noFill/>
          </a:ln>
        </p:spPr>
        <p:txBody>
          <a:bodyPr anchorCtr="0" anchor="b" bIns="45375" lIns="90750" spcFirstLastPara="1" rIns="90750" wrap="square" tIns="45375">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 name="Google Shape;87;p1:notes"/>
          <p:cNvSpPr txBox="1"/>
          <p:nvPr>
            <p:ph idx="1" type="body"/>
          </p:nvPr>
        </p:nvSpPr>
        <p:spPr>
          <a:xfrm>
            <a:off x="673100" y="4686300"/>
            <a:ext cx="5389563" cy="4440238"/>
          </a:xfrm>
          <a:prstGeom prst="rect">
            <a:avLst/>
          </a:prstGeom>
          <a:noFill/>
          <a:ln>
            <a:noFill/>
          </a:ln>
        </p:spPr>
        <p:txBody>
          <a:bodyPr anchorCtr="0" anchor="t" bIns="45375" lIns="90750" spcFirstLastPara="1" rIns="90750" wrap="square" tIns="45375">
            <a:noAutofit/>
          </a:bodyPr>
          <a:lstStyle/>
          <a:p>
            <a:pPr indent="0" lvl="0" marL="0" rtl="0" algn="l">
              <a:spcBef>
                <a:spcPts val="0"/>
              </a:spcBef>
              <a:spcAft>
                <a:spcPts val="0"/>
              </a:spcAft>
              <a:buNone/>
            </a:pPr>
            <a:r>
              <a:rPr lang="vi-VN"/>
              <a:t>Thanks for attention</a:t>
            </a:r>
            <a:endParaRPr/>
          </a:p>
        </p:txBody>
      </p:sp>
      <p:sp>
        <p:nvSpPr>
          <p:cNvPr id="88" name="Google Shape;88;p1:notes"/>
          <p:cNvSpPr txBox="1"/>
          <p:nvPr>
            <p:ph idx="12" type="sldNum"/>
          </p:nvPr>
        </p:nvSpPr>
        <p:spPr>
          <a:xfrm>
            <a:off x="3814763" y="9371013"/>
            <a:ext cx="2919412" cy="493712"/>
          </a:xfrm>
          <a:prstGeom prst="rect">
            <a:avLst/>
          </a:prstGeom>
          <a:noFill/>
          <a:ln>
            <a:noFill/>
          </a:ln>
        </p:spPr>
        <p:txBody>
          <a:bodyPr anchorCtr="0" anchor="b" bIns="45375" lIns="90750" spcFirstLastPara="1" rIns="90750" wrap="square" tIns="45375">
            <a:noAutofit/>
          </a:bodyPr>
          <a:lstStyle/>
          <a:p>
            <a:pPr indent="0" lvl="0" marL="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168" name="Google Shape;168;p1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176" name="Google Shape;176;p1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184" name="Google Shape;184;p1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191" name="Google Shape;191;p1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199" name="Google Shape;199;p1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207" name="Google Shape;207;p1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215" name="Google Shape;215;p1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224" name="Google Shape;224;p1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234" name="Google Shape;234;p1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246" name="Google Shape;246;p1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96" name="Google Shape;96;p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253" name="Google Shape;253;p2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261" name="Google Shape;261;p2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273" name="Google Shape;273;p2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73100" y="4686300"/>
            <a:ext cx="5389563" cy="4440238"/>
          </a:xfrm>
          <a:prstGeom prst="rect">
            <a:avLst/>
          </a:prstGeom>
          <a:noFill/>
          <a:ln>
            <a:noFill/>
          </a:ln>
        </p:spPr>
        <p:txBody>
          <a:bodyPr anchorCtr="0" anchor="t" bIns="45375" lIns="90750" spcFirstLastPara="1" rIns="90750" wrap="square" tIns="45375">
            <a:noAutofit/>
          </a:bodyPr>
          <a:lstStyle/>
          <a:p>
            <a:pPr indent="0" lvl="0" marL="0" rtl="0" algn="l">
              <a:spcBef>
                <a:spcPts val="0"/>
              </a:spcBef>
              <a:spcAft>
                <a:spcPts val="0"/>
              </a:spcAft>
              <a:buNone/>
            </a:pPr>
            <a:r>
              <a:t/>
            </a:r>
            <a:endParaRPr/>
          </a:p>
        </p:txBody>
      </p:sp>
      <p:sp>
        <p:nvSpPr>
          <p:cNvPr id="104" name="Google Shape;104;p3:notes"/>
          <p:cNvSpPr txBox="1"/>
          <p:nvPr>
            <p:ph idx="12" type="sldNum"/>
          </p:nvPr>
        </p:nvSpPr>
        <p:spPr>
          <a:xfrm>
            <a:off x="3814763" y="9371013"/>
            <a:ext cx="2919412" cy="493712"/>
          </a:xfrm>
          <a:prstGeom prst="rect">
            <a:avLst/>
          </a:prstGeom>
          <a:noFill/>
          <a:ln>
            <a:noFill/>
          </a:ln>
        </p:spPr>
        <p:txBody>
          <a:bodyPr anchorCtr="0" anchor="b" bIns="45375" lIns="90750" spcFirstLastPara="1" rIns="90750" wrap="square" tIns="45375">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113" name="Google Shape;113;p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121" name="Google Shape;121;p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130" name="Google Shape;130;p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138" name="Google Shape;138;p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154" name="Google Shape;154;p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73100" y="4686300"/>
            <a:ext cx="5389563" cy="4440238"/>
          </a:xfrm>
          <a:prstGeom prst="rect">
            <a:avLst/>
          </a:prstGeom>
        </p:spPr>
        <p:txBody>
          <a:bodyPr anchorCtr="0" anchor="t" bIns="45375" lIns="90750" spcFirstLastPara="1" rIns="90750" wrap="square" tIns="45375">
            <a:noAutofit/>
          </a:bodyPr>
          <a:lstStyle/>
          <a:p>
            <a:pPr indent="0" lvl="0" marL="0" rtl="0" algn="l">
              <a:spcBef>
                <a:spcPts val="360"/>
              </a:spcBef>
              <a:spcAft>
                <a:spcPts val="0"/>
              </a:spcAft>
              <a:buNone/>
            </a:pPr>
            <a:r>
              <a:t/>
            </a:r>
            <a:endParaRPr/>
          </a:p>
        </p:txBody>
      </p:sp>
      <p:sp>
        <p:nvSpPr>
          <p:cNvPr id="161" name="Google Shape;161;p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4"/>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3000">
                <a:solidFill>
                  <a:srgbClr val="FFFF0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4"/>
          <p:cNvSpPr txBox="1"/>
          <p:nvPr>
            <p:ph idx="1" type="body"/>
          </p:nvPr>
        </p:nvSpPr>
        <p:spPr>
          <a:xfrm>
            <a:off x="457200" y="1323105"/>
            <a:ext cx="8229600" cy="4678363"/>
          </a:xfrm>
          <a:prstGeom prst="rect">
            <a:avLst/>
          </a:prstGeom>
          <a:noFill/>
          <a:ln>
            <a:noFill/>
          </a:ln>
        </p:spPr>
        <p:txBody>
          <a:bodyPr anchorCtr="0" anchor="t" bIns="45700" lIns="91425" spcFirstLastPara="1" rIns="91425" wrap="square" tIns="45700">
            <a:noAutofit/>
          </a:bodyPr>
          <a:lstStyle>
            <a:lvl1pPr indent="-393700" lvl="0" marL="457200" algn="l">
              <a:spcBef>
                <a:spcPts val="100"/>
              </a:spcBef>
              <a:spcAft>
                <a:spcPts val="0"/>
              </a:spcAft>
              <a:buClr>
                <a:srgbClr val="0C0C0C"/>
              </a:buClr>
              <a:buSzPts val="2600"/>
              <a:buFont typeface="Noto Sans Symbols"/>
              <a:buChar char="❑"/>
              <a:defRPr b="1" sz="2600">
                <a:solidFill>
                  <a:srgbClr val="0C0C0C"/>
                </a:solidFill>
                <a:latin typeface="Arial"/>
                <a:ea typeface="Arial"/>
                <a:cs typeface="Arial"/>
                <a:sym typeface="Arial"/>
              </a:defRPr>
            </a:lvl1pPr>
            <a:lvl2pPr indent="-381000" lvl="1" marL="914400" algn="l">
              <a:spcBef>
                <a:spcPts val="300"/>
              </a:spcBef>
              <a:spcAft>
                <a:spcPts val="0"/>
              </a:spcAft>
              <a:buClr>
                <a:schemeClr val="dk1"/>
              </a:buClr>
              <a:buSzPts val="2400"/>
              <a:buChar char="–"/>
              <a:defRPr sz="2400">
                <a:solidFill>
                  <a:schemeClr val="dk1"/>
                </a:solidFill>
              </a:defRPr>
            </a:lvl2pPr>
            <a:lvl3pPr indent="-381000" lvl="2" marL="1371600" algn="l">
              <a:spcBef>
                <a:spcPts val="300"/>
              </a:spcBef>
              <a:spcAft>
                <a:spcPts val="0"/>
              </a:spcAft>
              <a:buClr>
                <a:schemeClr val="dk1"/>
              </a:buClr>
              <a:buSzPts val="2400"/>
              <a:buChar char="•"/>
              <a:defRPr sz="2400">
                <a:solidFill>
                  <a:schemeClr val="dk1"/>
                </a:solidFill>
              </a:defRPr>
            </a:lvl3pPr>
            <a:lvl4pPr indent="-381000" lvl="3" marL="1828800" algn="l">
              <a:spcBef>
                <a:spcPts val="300"/>
              </a:spcBef>
              <a:spcAft>
                <a:spcPts val="0"/>
              </a:spcAft>
              <a:buClr>
                <a:schemeClr val="dk1"/>
              </a:buClr>
              <a:buSzPts val="2400"/>
              <a:buChar char="–"/>
              <a:defRPr sz="2400">
                <a:solidFill>
                  <a:schemeClr val="dk1"/>
                </a:solidFill>
              </a:defRPr>
            </a:lvl4pPr>
            <a:lvl5pPr indent="-355600" lvl="4" marL="2286000" algn="l">
              <a:spcBef>
                <a:spcPts val="300"/>
              </a:spcBef>
              <a:spcAft>
                <a:spcPts val="0"/>
              </a:spcAft>
              <a:buClr>
                <a:schemeClr val="dk1"/>
              </a:buClr>
              <a:buSzPts val="2000"/>
              <a:buChar char="»"/>
              <a:defRPr sz="20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800" u="none" cap="none" strike="noStrike">
                <a:solidFill>
                  <a:srgbClr val="0000FF"/>
                </a:solidFill>
                <a:latin typeface="Arial"/>
                <a:ea typeface="Arial"/>
                <a:cs typeface="Arial"/>
                <a:sym typeface="Arial"/>
              </a:defRPr>
            </a:lvl1pPr>
            <a:lvl2pPr indent="0" lvl="1" marL="0" algn="r">
              <a:spcBef>
                <a:spcPts val="0"/>
              </a:spcBef>
              <a:spcAft>
                <a:spcPts val="0"/>
              </a:spcAft>
              <a:buNone/>
              <a:defRPr b="0" i="0" sz="1800" u="none" cap="none" strike="noStrike">
                <a:solidFill>
                  <a:srgbClr val="0000FF"/>
                </a:solidFill>
                <a:latin typeface="Arial"/>
                <a:ea typeface="Arial"/>
                <a:cs typeface="Arial"/>
                <a:sym typeface="Arial"/>
              </a:defRPr>
            </a:lvl2pPr>
            <a:lvl3pPr indent="0" lvl="2" marL="0" algn="r">
              <a:spcBef>
                <a:spcPts val="0"/>
              </a:spcBef>
              <a:spcAft>
                <a:spcPts val="0"/>
              </a:spcAft>
              <a:buNone/>
              <a:defRPr b="0" i="0" sz="1800" u="none" cap="none" strike="noStrike">
                <a:solidFill>
                  <a:srgbClr val="0000FF"/>
                </a:solidFill>
                <a:latin typeface="Arial"/>
                <a:ea typeface="Arial"/>
                <a:cs typeface="Arial"/>
                <a:sym typeface="Arial"/>
              </a:defRPr>
            </a:lvl3pPr>
            <a:lvl4pPr indent="0" lvl="3" marL="0" algn="r">
              <a:spcBef>
                <a:spcPts val="0"/>
              </a:spcBef>
              <a:spcAft>
                <a:spcPts val="0"/>
              </a:spcAft>
              <a:buNone/>
              <a:defRPr b="0" i="0" sz="1800" u="none" cap="none" strike="noStrike">
                <a:solidFill>
                  <a:srgbClr val="0000FF"/>
                </a:solidFill>
                <a:latin typeface="Arial"/>
                <a:ea typeface="Arial"/>
                <a:cs typeface="Arial"/>
                <a:sym typeface="Arial"/>
              </a:defRPr>
            </a:lvl4pPr>
            <a:lvl5pPr indent="0" lvl="4" marL="0" algn="r">
              <a:spcBef>
                <a:spcPts val="0"/>
              </a:spcBef>
              <a:spcAft>
                <a:spcPts val="0"/>
              </a:spcAft>
              <a:buNone/>
              <a:defRPr b="0" i="0" sz="1800" u="none" cap="none" strike="noStrike">
                <a:solidFill>
                  <a:srgbClr val="0000FF"/>
                </a:solidFill>
                <a:latin typeface="Arial"/>
                <a:ea typeface="Arial"/>
                <a:cs typeface="Arial"/>
                <a:sym typeface="Arial"/>
              </a:defRPr>
            </a:lvl5pPr>
            <a:lvl6pPr indent="0" lvl="5" marL="0" algn="r">
              <a:spcBef>
                <a:spcPts val="0"/>
              </a:spcBef>
              <a:spcAft>
                <a:spcPts val="0"/>
              </a:spcAft>
              <a:buNone/>
              <a:defRPr b="0" i="0" sz="1800" u="none" cap="none" strike="noStrike">
                <a:solidFill>
                  <a:srgbClr val="0000FF"/>
                </a:solidFill>
                <a:latin typeface="Arial"/>
                <a:ea typeface="Arial"/>
                <a:cs typeface="Arial"/>
                <a:sym typeface="Arial"/>
              </a:defRPr>
            </a:lvl6pPr>
            <a:lvl7pPr indent="0" lvl="6" marL="0" algn="r">
              <a:spcBef>
                <a:spcPts val="0"/>
              </a:spcBef>
              <a:spcAft>
                <a:spcPts val="0"/>
              </a:spcAft>
              <a:buNone/>
              <a:defRPr b="0" i="0" sz="1800" u="none" cap="none" strike="noStrike">
                <a:solidFill>
                  <a:srgbClr val="0000FF"/>
                </a:solidFill>
                <a:latin typeface="Arial"/>
                <a:ea typeface="Arial"/>
                <a:cs typeface="Arial"/>
                <a:sym typeface="Arial"/>
              </a:defRPr>
            </a:lvl7pPr>
            <a:lvl8pPr indent="0" lvl="7" marL="0" algn="r">
              <a:spcBef>
                <a:spcPts val="0"/>
              </a:spcBef>
              <a:spcAft>
                <a:spcPts val="0"/>
              </a:spcAft>
              <a:buNone/>
              <a:defRPr b="0" i="0" sz="1800" u="none" cap="none" strike="noStrike">
                <a:solidFill>
                  <a:srgbClr val="0000FF"/>
                </a:solidFill>
                <a:latin typeface="Arial"/>
                <a:ea typeface="Arial"/>
                <a:cs typeface="Arial"/>
                <a:sym typeface="Arial"/>
              </a:defRPr>
            </a:lvl8pPr>
            <a:lvl9pPr indent="0" lvl="8" marL="0" algn="r">
              <a:spcBef>
                <a:spcPts val="0"/>
              </a:spcBef>
              <a:spcAft>
                <a:spcPts val="0"/>
              </a:spcAft>
              <a:buNone/>
              <a:defRPr b="0" i="0" sz="18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33"/>
          <p:cNvSpPr txBox="1"/>
          <p:nvPr>
            <p:ph type="title"/>
          </p:nvPr>
        </p:nvSpPr>
        <p:spPr>
          <a:xfrm>
            <a:off x="457200" y="152400"/>
            <a:ext cx="74676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33"/>
          <p:cNvSpPr txBox="1"/>
          <p:nvPr>
            <p:ph idx="1" type="body"/>
          </p:nvPr>
        </p:nvSpPr>
        <p:spPr>
          <a:xfrm rot="5400000">
            <a:off x="2194718" y="-365919"/>
            <a:ext cx="47545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100"/>
              </a:spcBef>
              <a:spcAft>
                <a:spcPts val="0"/>
              </a:spcAft>
              <a:buClr>
                <a:srgbClr val="002060"/>
              </a:buClr>
              <a:buSzPts val="1800"/>
              <a:buChar char="•"/>
              <a:defRPr/>
            </a:lvl1pPr>
            <a:lvl2pPr indent="-342900" lvl="1" marL="914400" algn="l">
              <a:spcBef>
                <a:spcPts val="300"/>
              </a:spcBef>
              <a:spcAft>
                <a:spcPts val="0"/>
              </a:spcAft>
              <a:buClr>
                <a:srgbClr val="002060"/>
              </a:buClr>
              <a:buSzPts val="1800"/>
              <a:buChar char="–"/>
              <a:defRPr/>
            </a:lvl2pPr>
            <a:lvl3pPr indent="-342900" lvl="2" marL="1371600" algn="l">
              <a:spcBef>
                <a:spcPts val="300"/>
              </a:spcBef>
              <a:spcAft>
                <a:spcPts val="0"/>
              </a:spcAft>
              <a:buClr>
                <a:srgbClr val="002060"/>
              </a:buClr>
              <a:buSzPts val="1800"/>
              <a:buChar char="•"/>
              <a:defRPr/>
            </a:lvl3pPr>
            <a:lvl4pPr indent="-342900" lvl="3" marL="1828800" algn="l">
              <a:spcBef>
                <a:spcPts val="300"/>
              </a:spcBef>
              <a:spcAft>
                <a:spcPts val="0"/>
              </a:spcAft>
              <a:buClr>
                <a:srgbClr val="002060"/>
              </a:buClr>
              <a:buSzPts val="1800"/>
              <a:buChar char="–"/>
              <a:defRPr/>
            </a:lvl4pPr>
            <a:lvl5pPr indent="-342900" lvl="4" marL="2286000" algn="l">
              <a:spcBef>
                <a:spcPts val="300"/>
              </a:spcBef>
              <a:spcAft>
                <a:spcPts val="0"/>
              </a:spcAft>
              <a:buClr>
                <a:srgbClr val="002060"/>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800" u="none" cap="none" strike="noStrike">
                <a:solidFill>
                  <a:srgbClr val="0000FF"/>
                </a:solidFill>
                <a:latin typeface="Arial"/>
                <a:ea typeface="Arial"/>
                <a:cs typeface="Arial"/>
                <a:sym typeface="Arial"/>
              </a:defRPr>
            </a:lvl1pPr>
            <a:lvl2pPr indent="0" lvl="1" marL="0" algn="r">
              <a:spcBef>
                <a:spcPts val="0"/>
              </a:spcBef>
              <a:spcAft>
                <a:spcPts val="0"/>
              </a:spcAft>
              <a:buNone/>
              <a:defRPr b="0" i="0" sz="1800" u="none" cap="none" strike="noStrike">
                <a:solidFill>
                  <a:srgbClr val="0000FF"/>
                </a:solidFill>
                <a:latin typeface="Arial"/>
                <a:ea typeface="Arial"/>
                <a:cs typeface="Arial"/>
                <a:sym typeface="Arial"/>
              </a:defRPr>
            </a:lvl2pPr>
            <a:lvl3pPr indent="0" lvl="2" marL="0" algn="r">
              <a:spcBef>
                <a:spcPts val="0"/>
              </a:spcBef>
              <a:spcAft>
                <a:spcPts val="0"/>
              </a:spcAft>
              <a:buNone/>
              <a:defRPr b="0" i="0" sz="1800" u="none" cap="none" strike="noStrike">
                <a:solidFill>
                  <a:srgbClr val="0000FF"/>
                </a:solidFill>
                <a:latin typeface="Arial"/>
                <a:ea typeface="Arial"/>
                <a:cs typeface="Arial"/>
                <a:sym typeface="Arial"/>
              </a:defRPr>
            </a:lvl3pPr>
            <a:lvl4pPr indent="0" lvl="3" marL="0" algn="r">
              <a:spcBef>
                <a:spcPts val="0"/>
              </a:spcBef>
              <a:spcAft>
                <a:spcPts val="0"/>
              </a:spcAft>
              <a:buNone/>
              <a:defRPr b="0" i="0" sz="1800" u="none" cap="none" strike="noStrike">
                <a:solidFill>
                  <a:srgbClr val="0000FF"/>
                </a:solidFill>
                <a:latin typeface="Arial"/>
                <a:ea typeface="Arial"/>
                <a:cs typeface="Arial"/>
                <a:sym typeface="Arial"/>
              </a:defRPr>
            </a:lvl4pPr>
            <a:lvl5pPr indent="0" lvl="4" marL="0" algn="r">
              <a:spcBef>
                <a:spcPts val="0"/>
              </a:spcBef>
              <a:spcAft>
                <a:spcPts val="0"/>
              </a:spcAft>
              <a:buNone/>
              <a:defRPr b="0" i="0" sz="1800" u="none" cap="none" strike="noStrike">
                <a:solidFill>
                  <a:srgbClr val="0000FF"/>
                </a:solidFill>
                <a:latin typeface="Arial"/>
                <a:ea typeface="Arial"/>
                <a:cs typeface="Arial"/>
                <a:sym typeface="Arial"/>
              </a:defRPr>
            </a:lvl5pPr>
            <a:lvl6pPr indent="0" lvl="5" marL="0" algn="r">
              <a:spcBef>
                <a:spcPts val="0"/>
              </a:spcBef>
              <a:spcAft>
                <a:spcPts val="0"/>
              </a:spcAft>
              <a:buNone/>
              <a:defRPr b="0" i="0" sz="1800" u="none" cap="none" strike="noStrike">
                <a:solidFill>
                  <a:srgbClr val="0000FF"/>
                </a:solidFill>
                <a:latin typeface="Arial"/>
                <a:ea typeface="Arial"/>
                <a:cs typeface="Arial"/>
                <a:sym typeface="Arial"/>
              </a:defRPr>
            </a:lvl6pPr>
            <a:lvl7pPr indent="0" lvl="6" marL="0" algn="r">
              <a:spcBef>
                <a:spcPts val="0"/>
              </a:spcBef>
              <a:spcAft>
                <a:spcPts val="0"/>
              </a:spcAft>
              <a:buNone/>
              <a:defRPr b="0" i="0" sz="1800" u="none" cap="none" strike="noStrike">
                <a:solidFill>
                  <a:srgbClr val="0000FF"/>
                </a:solidFill>
                <a:latin typeface="Arial"/>
                <a:ea typeface="Arial"/>
                <a:cs typeface="Arial"/>
                <a:sym typeface="Arial"/>
              </a:defRPr>
            </a:lvl7pPr>
            <a:lvl8pPr indent="0" lvl="7" marL="0" algn="r">
              <a:spcBef>
                <a:spcPts val="0"/>
              </a:spcBef>
              <a:spcAft>
                <a:spcPts val="0"/>
              </a:spcAft>
              <a:buNone/>
              <a:defRPr b="0" i="0" sz="1800" u="none" cap="none" strike="noStrike">
                <a:solidFill>
                  <a:srgbClr val="0000FF"/>
                </a:solidFill>
                <a:latin typeface="Arial"/>
                <a:ea typeface="Arial"/>
                <a:cs typeface="Arial"/>
                <a:sym typeface="Arial"/>
              </a:defRPr>
            </a:lvl8pPr>
            <a:lvl9pPr indent="0" lvl="8" marL="0" algn="r">
              <a:spcBef>
                <a:spcPts val="0"/>
              </a:spcBef>
              <a:spcAft>
                <a:spcPts val="0"/>
              </a:spcAft>
              <a:buNone/>
              <a:defRPr b="0" i="0" sz="18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3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100"/>
              </a:spcBef>
              <a:spcAft>
                <a:spcPts val="0"/>
              </a:spcAft>
              <a:buClr>
                <a:srgbClr val="002060"/>
              </a:buClr>
              <a:buSzPts val="1800"/>
              <a:buChar char="•"/>
              <a:defRPr/>
            </a:lvl1pPr>
            <a:lvl2pPr indent="-342900" lvl="1" marL="914400" algn="l">
              <a:spcBef>
                <a:spcPts val="300"/>
              </a:spcBef>
              <a:spcAft>
                <a:spcPts val="0"/>
              </a:spcAft>
              <a:buClr>
                <a:srgbClr val="002060"/>
              </a:buClr>
              <a:buSzPts val="1800"/>
              <a:buChar char="–"/>
              <a:defRPr/>
            </a:lvl2pPr>
            <a:lvl3pPr indent="-342900" lvl="2" marL="1371600" algn="l">
              <a:spcBef>
                <a:spcPts val="300"/>
              </a:spcBef>
              <a:spcAft>
                <a:spcPts val="0"/>
              </a:spcAft>
              <a:buClr>
                <a:srgbClr val="002060"/>
              </a:buClr>
              <a:buSzPts val="1800"/>
              <a:buChar char="•"/>
              <a:defRPr/>
            </a:lvl3pPr>
            <a:lvl4pPr indent="-342900" lvl="3" marL="1828800" algn="l">
              <a:spcBef>
                <a:spcPts val="300"/>
              </a:spcBef>
              <a:spcAft>
                <a:spcPts val="0"/>
              </a:spcAft>
              <a:buClr>
                <a:srgbClr val="002060"/>
              </a:buClr>
              <a:buSzPts val="1800"/>
              <a:buChar char="–"/>
              <a:defRPr/>
            </a:lvl4pPr>
            <a:lvl5pPr indent="-342900" lvl="4" marL="2286000" algn="l">
              <a:spcBef>
                <a:spcPts val="300"/>
              </a:spcBef>
              <a:spcAft>
                <a:spcPts val="0"/>
              </a:spcAft>
              <a:buClr>
                <a:srgbClr val="002060"/>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800" u="none" cap="none" strike="noStrike">
                <a:solidFill>
                  <a:srgbClr val="0000FF"/>
                </a:solidFill>
                <a:latin typeface="Arial"/>
                <a:ea typeface="Arial"/>
                <a:cs typeface="Arial"/>
                <a:sym typeface="Arial"/>
              </a:defRPr>
            </a:lvl1pPr>
            <a:lvl2pPr indent="0" lvl="1" marL="0" algn="r">
              <a:spcBef>
                <a:spcPts val="0"/>
              </a:spcBef>
              <a:spcAft>
                <a:spcPts val="0"/>
              </a:spcAft>
              <a:buNone/>
              <a:defRPr b="0" i="0" sz="1800" u="none" cap="none" strike="noStrike">
                <a:solidFill>
                  <a:srgbClr val="0000FF"/>
                </a:solidFill>
                <a:latin typeface="Arial"/>
                <a:ea typeface="Arial"/>
                <a:cs typeface="Arial"/>
                <a:sym typeface="Arial"/>
              </a:defRPr>
            </a:lvl2pPr>
            <a:lvl3pPr indent="0" lvl="2" marL="0" algn="r">
              <a:spcBef>
                <a:spcPts val="0"/>
              </a:spcBef>
              <a:spcAft>
                <a:spcPts val="0"/>
              </a:spcAft>
              <a:buNone/>
              <a:defRPr b="0" i="0" sz="1800" u="none" cap="none" strike="noStrike">
                <a:solidFill>
                  <a:srgbClr val="0000FF"/>
                </a:solidFill>
                <a:latin typeface="Arial"/>
                <a:ea typeface="Arial"/>
                <a:cs typeface="Arial"/>
                <a:sym typeface="Arial"/>
              </a:defRPr>
            </a:lvl3pPr>
            <a:lvl4pPr indent="0" lvl="3" marL="0" algn="r">
              <a:spcBef>
                <a:spcPts val="0"/>
              </a:spcBef>
              <a:spcAft>
                <a:spcPts val="0"/>
              </a:spcAft>
              <a:buNone/>
              <a:defRPr b="0" i="0" sz="1800" u="none" cap="none" strike="noStrike">
                <a:solidFill>
                  <a:srgbClr val="0000FF"/>
                </a:solidFill>
                <a:latin typeface="Arial"/>
                <a:ea typeface="Arial"/>
                <a:cs typeface="Arial"/>
                <a:sym typeface="Arial"/>
              </a:defRPr>
            </a:lvl4pPr>
            <a:lvl5pPr indent="0" lvl="4" marL="0" algn="r">
              <a:spcBef>
                <a:spcPts val="0"/>
              </a:spcBef>
              <a:spcAft>
                <a:spcPts val="0"/>
              </a:spcAft>
              <a:buNone/>
              <a:defRPr b="0" i="0" sz="1800" u="none" cap="none" strike="noStrike">
                <a:solidFill>
                  <a:srgbClr val="0000FF"/>
                </a:solidFill>
                <a:latin typeface="Arial"/>
                <a:ea typeface="Arial"/>
                <a:cs typeface="Arial"/>
                <a:sym typeface="Arial"/>
              </a:defRPr>
            </a:lvl5pPr>
            <a:lvl6pPr indent="0" lvl="5" marL="0" algn="r">
              <a:spcBef>
                <a:spcPts val="0"/>
              </a:spcBef>
              <a:spcAft>
                <a:spcPts val="0"/>
              </a:spcAft>
              <a:buNone/>
              <a:defRPr b="0" i="0" sz="1800" u="none" cap="none" strike="noStrike">
                <a:solidFill>
                  <a:srgbClr val="0000FF"/>
                </a:solidFill>
                <a:latin typeface="Arial"/>
                <a:ea typeface="Arial"/>
                <a:cs typeface="Arial"/>
                <a:sym typeface="Arial"/>
              </a:defRPr>
            </a:lvl6pPr>
            <a:lvl7pPr indent="0" lvl="6" marL="0" algn="r">
              <a:spcBef>
                <a:spcPts val="0"/>
              </a:spcBef>
              <a:spcAft>
                <a:spcPts val="0"/>
              </a:spcAft>
              <a:buNone/>
              <a:defRPr b="0" i="0" sz="1800" u="none" cap="none" strike="noStrike">
                <a:solidFill>
                  <a:srgbClr val="0000FF"/>
                </a:solidFill>
                <a:latin typeface="Arial"/>
                <a:ea typeface="Arial"/>
                <a:cs typeface="Arial"/>
                <a:sym typeface="Arial"/>
              </a:defRPr>
            </a:lvl7pPr>
            <a:lvl8pPr indent="0" lvl="7" marL="0" algn="r">
              <a:spcBef>
                <a:spcPts val="0"/>
              </a:spcBef>
              <a:spcAft>
                <a:spcPts val="0"/>
              </a:spcAft>
              <a:buNone/>
              <a:defRPr b="0" i="0" sz="1800" u="none" cap="none" strike="noStrike">
                <a:solidFill>
                  <a:srgbClr val="0000FF"/>
                </a:solidFill>
                <a:latin typeface="Arial"/>
                <a:ea typeface="Arial"/>
                <a:cs typeface="Arial"/>
                <a:sym typeface="Arial"/>
              </a:defRPr>
            </a:lvl8pPr>
            <a:lvl9pPr indent="0" lvl="8" marL="0" algn="r">
              <a:spcBef>
                <a:spcPts val="0"/>
              </a:spcBef>
              <a:spcAft>
                <a:spcPts val="0"/>
              </a:spcAft>
              <a:buNone/>
              <a:defRPr b="0" i="0" sz="18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206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100"/>
              </a:spcBef>
              <a:spcAft>
                <a:spcPts val="0"/>
              </a:spcAft>
              <a:buClr>
                <a:srgbClr val="888888"/>
              </a:buClr>
              <a:buSzPts val="2800"/>
              <a:buNone/>
              <a:defRPr>
                <a:solidFill>
                  <a:srgbClr val="888888"/>
                </a:solidFill>
              </a:defRPr>
            </a:lvl1pPr>
            <a:lvl2pPr lvl="1" algn="ctr">
              <a:spcBef>
                <a:spcPts val="300"/>
              </a:spcBef>
              <a:spcAft>
                <a:spcPts val="0"/>
              </a:spcAft>
              <a:buClr>
                <a:srgbClr val="888888"/>
              </a:buClr>
              <a:buSzPts val="2400"/>
              <a:buNone/>
              <a:defRPr>
                <a:solidFill>
                  <a:srgbClr val="888888"/>
                </a:solidFill>
              </a:defRPr>
            </a:lvl2pPr>
            <a:lvl3pPr lvl="2" algn="ctr">
              <a:spcBef>
                <a:spcPts val="300"/>
              </a:spcBef>
              <a:spcAft>
                <a:spcPts val="0"/>
              </a:spcAft>
              <a:buClr>
                <a:srgbClr val="888888"/>
              </a:buClr>
              <a:buSzPts val="2000"/>
              <a:buNone/>
              <a:defRPr>
                <a:solidFill>
                  <a:srgbClr val="888888"/>
                </a:solidFill>
              </a:defRPr>
            </a:lvl3pPr>
            <a:lvl4pPr lvl="3" algn="ctr">
              <a:spcBef>
                <a:spcPts val="300"/>
              </a:spcBef>
              <a:spcAft>
                <a:spcPts val="0"/>
              </a:spcAft>
              <a:buClr>
                <a:srgbClr val="888888"/>
              </a:buClr>
              <a:buSzPts val="2000"/>
              <a:buNone/>
              <a:defRPr>
                <a:solidFill>
                  <a:srgbClr val="888888"/>
                </a:solidFill>
              </a:defRPr>
            </a:lvl4pPr>
            <a:lvl5pPr lvl="4" algn="ctr">
              <a:spcBef>
                <a:spcPts val="3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800" u="none" cap="none" strike="noStrike">
                <a:solidFill>
                  <a:srgbClr val="0000FF"/>
                </a:solidFill>
                <a:latin typeface="Arial"/>
                <a:ea typeface="Arial"/>
                <a:cs typeface="Arial"/>
                <a:sym typeface="Arial"/>
              </a:defRPr>
            </a:lvl1pPr>
            <a:lvl2pPr indent="0" lvl="1" marL="0" algn="r">
              <a:spcBef>
                <a:spcPts val="0"/>
              </a:spcBef>
              <a:spcAft>
                <a:spcPts val="0"/>
              </a:spcAft>
              <a:buNone/>
              <a:defRPr b="0" i="0" sz="1800" u="none" cap="none" strike="noStrike">
                <a:solidFill>
                  <a:srgbClr val="0000FF"/>
                </a:solidFill>
                <a:latin typeface="Arial"/>
                <a:ea typeface="Arial"/>
                <a:cs typeface="Arial"/>
                <a:sym typeface="Arial"/>
              </a:defRPr>
            </a:lvl2pPr>
            <a:lvl3pPr indent="0" lvl="2" marL="0" algn="r">
              <a:spcBef>
                <a:spcPts val="0"/>
              </a:spcBef>
              <a:spcAft>
                <a:spcPts val="0"/>
              </a:spcAft>
              <a:buNone/>
              <a:defRPr b="0" i="0" sz="1800" u="none" cap="none" strike="noStrike">
                <a:solidFill>
                  <a:srgbClr val="0000FF"/>
                </a:solidFill>
                <a:latin typeface="Arial"/>
                <a:ea typeface="Arial"/>
                <a:cs typeface="Arial"/>
                <a:sym typeface="Arial"/>
              </a:defRPr>
            </a:lvl3pPr>
            <a:lvl4pPr indent="0" lvl="3" marL="0" algn="r">
              <a:spcBef>
                <a:spcPts val="0"/>
              </a:spcBef>
              <a:spcAft>
                <a:spcPts val="0"/>
              </a:spcAft>
              <a:buNone/>
              <a:defRPr b="0" i="0" sz="1800" u="none" cap="none" strike="noStrike">
                <a:solidFill>
                  <a:srgbClr val="0000FF"/>
                </a:solidFill>
                <a:latin typeface="Arial"/>
                <a:ea typeface="Arial"/>
                <a:cs typeface="Arial"/>
                <a:sym typeface="Arial"/>
              </a:defRPr>
            </a:lvl4pPr>
            <a:lvl5pPr indent="0" lvl="4" marL="0" algn="r">
              <a:spcBef>
                <a:spcPts val="0"/>
              </a:spcBef>
              <a:spcAft>
                <a:spcPts val="0"/>
              </a:spcAft>
              <a:buNone/>
              <a:defRPr b="0" i="0" sz="1800" u="none" cap="none" strike="noStrike">
                <a:solidFill>
                  <a:srgbClr val="0000FF"/>
                </a:solidFill>
                <a:latin typeface="Arial"/>
                <a:ea typeface="Arial"/>
                <a:cs typeface="Arial"/>
                <a:sym typeface="Arial"/>
              </a:defRPr>
            </a:lvl5pPr>
            <a:lvl6pPr indent="0" lvl="5" marL="0" algn="r">
              <a:spcBef>
                <a:spcPts val="0"/>
              </a:spcBef>
              <a:spcAft>
                <a:spcPts val="0"/>
              </a:spcAft>
              <a:buNone/>
              <a:defRPr b="0" i="0" sz="1800" u="none" cap="none" strike="noStrike">
                <a:solidFill>
                  <a:srgbClr val="0000FF"/>
                </a:solidFill>
                <a:latin typeface="Arial"/>
                <a:ea typeface="Arial"/>
                <a:cs typeface="Arial"/>
                <a:sym typeface="Arial"/>
              </a:defRPr>
            </a:lvl6pPr>
            <a:lvl7pPr indent="0" lvl="6" marL="0" algn="r">
              <a:spcBef>
                <a:spcPts val="0"/>
              </a:spcBef>
              <a:spcAft>
                <a:spcPts val="0"/>
              </a:spcAft>
              <a:buNone/>
              <a:defRPr b="0" i="0" sz="1800" u="none" cap="none" strike="noStrike">
                <a:solidFill>
                  <a:srgbClr val="0000FF"/>
                </a:solidFill>
                <a:latin typeface="Arial"/>
                <a:ea typeface="Arial"/>
                <a:cs typeface="Arial"/>
                <a:sym typeface="Arial"/>
              </a:defRPr>
            </a:lvl7pPr>
            <a:lvl8pPr indent="0" lvl="7" marL="0" algn="r">
              <a:spcBef>
                <a:spcPts val="0"/>
              </a:spcBef>
              <a:spcAft>
                <a:spcPts val="0"/>
              </a:spcAft>
              <a:buNone/>
              <a:defRPr b="0" i="0" sz="1800" u="none" cap="none" strike="noStrike">
                <a:solidFill>
                  <a:srgbClr val="0000FF"/>
                </a:solidFill>
                <a:latin typeface="Arial"/>
                <a:ea typeface="Arial"/>
                <a:cs typeface="Arial"/>
                <a:sym typeface="Arial"/>
              </a:defRPr>
            </a:lvl8pPr>
            <a:lvl9pPr indent="0" lvl="8" marL="0" algn="r">
              <a:spcBef>
                <a:spcPts val="0"/>
              </a:spcBef>
              <a:spcAft>
                <a:spcPts val="0"/>
              </a:spcAft>
              <a:buNone/>
              <a:defRPr b="0" i="0" sz="18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pic>
        <p:nvPicPr>
          <p:cNvPr id="28" name="Google Shape;28;p26"/>
          <p:cNvPicPr preferRelativeResize="0"/>
          <p:nvPr/>
        </p:nvPicPr>
        <p:blipFill rotWithShape="1">
          <a:blip r:embed="rId2">
            <a:alphaModFix/>
          </a:blip>
          <a:srcRect b="8861" l="0" r="0" t="8081"/>
          <a:stretch/>
        </p:blipFill>
        <p:spPr>
          <a:xfrm>
            <a:off x="0" y="1131888"/>
            <a:ext cx="9144000" cy="5370512"/>
          </a:xfrm>
          <a:prstGeom prst="rect">
            <a:avLst/>
          </a:prstGeom>
          <a:noFill/>
          <a:ln>
            <a:noFill/>
          </a:ln>
        </p:spPr>
      </p:pic>
      <p:sp>
        <p:nvSpPr>
          <p:cNvPr id="29" name="Google Shape;29;p26"/>
          <p:cNvSpPr txBox="1"/>
          <p:nvPr>
            <p:ph type="title"/>
          </p:nvPr>
        </p:nvSpPr>
        <p:spPr>
          <a:xfrm>
            <a:off x="0" y="2057400"/>
            <a:ext cx="9144000" cy="20574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b="1" sz="4000" cap="none">
                <a:solidFill>
                  <a:srgbClr val="FF000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26"/>
          <p:cNvSpPr txBox="1"/>
          <p:nvPr>
            <p:ph idx="1" type="body"/>
          </p:nvPr>
        </p:nvSpPr>
        <p:spPr>
          <a:xfrm>
            <a:off x="457200" y="76200"/>
            <a:ext cx="7239000" cy="990600"/>
          </a:xfrm>
          <a:prstGeom prst="rect">
            <a:avLst/>
          </a:prstGeom>
          <a:noFill/>
          <a:ln>
            <a:noFill/>
          </a:ln>
        </p:spPr>
        <p:txBody>
          <a:bodyPr anchorCtr="0" anchor="ctr" bIns="45700" lIns="91425" spcFirstLastPara="1" rIns="91425" wrap="square" tIns="45700">
            <a:noAutofit/>
          </a:bodyPr>
          <a:lstStyle>
            <a:lvl1pPr indent="-228600" lvl="0" marL="457200" algn="l">
              <a:spcBef>
                <a:spcPts val="100"/>
              </a:spcBef>
              <a:spcAft>
                <a:spcPts val="0"/>
              </a:spcAft>
              <a:buClr>
                <a:srgbClr val="FFFF00"/>
              </a:buClr>
              <a:buSzPts val="3000"/>
              <a:buNone/>
              <a:defRPr sz="3000">
                <a:solidFill>
                  <a:srgbClr val="FFFF00"/>
                </a:solidFill>
                <a:latin typeface="Arial"/>
                <a:ea typeface="Arial"/>
                <a:cs typeface="Arial"/>
                <a:sym typeface="Arial"/>
              </a:defRPr>
            </a:lvl1pPr>
            <a:lvl2pPr indent="-228600" lvl="1" marL="914400" algn="l">
              <a:spcBef>
                <a:spcPts val="300"/>
              </a:spcBef>
              <a:spcAft>
                <a:spcPts val="0"/>
              </a:spcAft>
              <a:buClr>
                <a:srgbClr val="888888"/>
              </a:buClr>
              <a:buSzPts val="1800"/>
              <a:buNone/>
              <a:defRPr sz="1800">
                <a:solidFill>
                  <a:srgbClr val="888888"/>
                </a:solidFill>
              </a:defRPr>
            </a:lvl2pPr>
            <a:lvl3pPr indent="-228600" lvl="2" marL="1371600" algn="l">
              <a:spcBef>
                <a:spcPts val="300"/>
              </a:spcBef>
              <a:spcAft>
                <a:spcPts val="0"/>
              </a:spcAft>
              <a:buClr>
                <a:srgbClr val="888888"/>
              </a:buClr>
              <a:buSzPts val="1600"/>
              <a:buNone/>
              <a:defRPr sz="1600">
                <a:solidFill>
                  <a:srgbClr val="888888"/>
                </a:solidFill>
              </a:defRPr>
            </a:lvl3pPr>
            <a:lvl4pPr indent="-228600" lvl="3" marL="1828800" algn="l">
              <a:spcBef>
                <a:spcPts val="300"/>
              </a:spcBef>
              <a:spcAft>
                <a:spcPts val="0"/>
              </a:spcAft>
              <a:buClr>
                <a:srgbClr val="888888"/>
              </a:buClr>
              <a:buSzPts val="1400"/>
              <a:buNone/>
              <a:defRPr sz="1400">
                <a:solidFill>
                  <a:srgbClr val="888888"/>
                </a:solidFill>
              </a:defRPr>
            </a:lvl4pPr>
            <a:lvl5pPr indent="-228600" lvl="4" marL="2286000" algn="l">
              <a:spcBef>
                <a:spcPts val="300"/>
              </a:spcBef>
              <a:spcAft>
                <a:spcPts val="0"/>
              </a:spcAft>
              <a:buClr>
                <a:srgbClr val="888888"/>
              </a:buClr>
              <a:buSzPts val="1400"/>
              <a:buNone/>
              <a:defRPr sz="1400">
                <a:solidFill>
                  <a:srgbClr val="888888"/>
                </a:solidFill>
              </a:defRPr>
            </a:lvl5pPr>
            <a:lvl6pPr indent="-228600" lvl="5" marL="2743200" algn="l">
              <a:spcBef>
                <a:spcPts val="30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800" u="none" cap="none" strike="noStrike">
                <a:solidFill>
                  <a:srgbClr val="0000FF"/>
                </a:solidFill>
                <a:latin typeface="Arial"/>
                <a:ea typeface="Arial"/>
                <a:cs typeface="Arial"/>
                <a:sym typeface="Arial"/>
              </a:defRPr>
            </a:lvl1pPr>
            <a:lvl2pPr indent="0" lvl="1" marL="0" algn="r">
              <a:spcBef>
                <a:spcPts val="0"/>
              </a:spcBef>
              <a:spcAft>
                <a:spcPts val="0"/>
              </a:spcAft>
              <a:buNone/>
              <a:defRPr b="0" i="0" sz="1800" u="none" cap="none" strike="noStrike">
                <a:solidFill>
                  <a:srgbClr val="0000FF"/>
                </a:solidFill>
                <a:latin typeface="Arial"/>
                <a:ea typeface="Arial"/>
                <a:cs typeface="Arial"/>
                <a:sym typeface="Arial"/>
              </a:defRPr>
            </a:lvl2pPr>
            <a:lvl3pPr indent="0" lvl="2" marL="0" algn="r">
              <a:spcBef>
                <a:spcPts val="0"/>
              </a:spcBef>
              <a:spcAft>
                <a:spcPts val="0"/>
              </a:spcAft>
              <a:buNone/>
              <a:defRPr b="0" i="0" sz="1800" u="none" cap="none" strike="noStrike">
                <a:solidFill>
                  <a:srgbClr val="0000FF"/>
                </a:solidFill>
                <a:latin typeface="Arial"/>
                <a:ea typeface="Arial"/>
                <a:cs typeface="Arial"/>
                <a:sym typeface="Arial"/>
              </a:defRPr>
            </a:lvl3pPr>
            <a:lvl4pPr indent="0" lvl="3" marL="0" algn="r">
              <a:spcBef>
                <a:spcPts val="0"/>
              </a:spcBef>
              <a:spcAft>
                <a:spcPts val="0"/>
              </a:spcAft>
              <a:buNone/>
              <a:defRPr b="0" i="0" sz="1800" u="none" cap="none" strike="noStrike">
                <a:solidFill>
                  <a:srgbClr val="0000FF"/>
                </a:solidFill>
                <a:latin typeface="Arial"/>
                <a:ea typeface="Arial"/>
                <a:cs typeface="Arial"/>
                <a:sym typeface="Arial"/>
              </a:defRPr>
            </a:lvl4pPr>
            <a:lvl5pPr indent="0" lvl="4" marL="0" algn="r">
              <a:spcBef>
                <a:spcPts val="0"/>
              </a:spcBef>
              <a:spcAft>
                <a:spcPts val="0"/>
              </a:spcAft>
              <a:buNone/>
              <a:defRPr b="0" i="0" sz="1800" u="none" cap="none" strike="noStrike">
                <a:solidFill>
                  <a:srgbClr val="0000FF"/>
                </a:solidFill>
                <a:latin typeface="Arial"/>
                <a:ea typeface="Arial"/>
                <a:cs typeface="Arial"/>
                <a:sym typeface="Arial"/>
              </a:defRPr>
            </a:lvl5pPr>
            <a:lvl6pPr indent="0" lvl="5" marL="0" algn="r">
              <a:spcBef>
                <a:spcPts val="0"/>
              </a:spcBef>
              <a:spcAft>
                <a:spcPts val="0"/>
              </a:spcAft>
              <a:buNone/>
              <a:defRPr b="0" i="0" sz="1800" u="none" cap="none" strike="noStrike">
                <a:solidFill>
                  <a:srgbClr val="0000FF"/>
                </a:solidFill>
                <a:latin typeface="Arial"/>
                <a:ea typeface="Arial"/>
                <a:cs typeface="Arial"/>
                <a:sym typeface="Arial"/>
              </a:defRPr>
            </a:lvl6pPr>
            <a:lvl7pPr indent="0" lvl="6" marL="0" algn="r">
              <a:spcBef>
                <a:spcPts val="0"/>
              </a:spcBef>
              <a:spcAft>
                <a:spcPts val="0"/>
              </a:spcAft>
              <a:buNone/>
              <a:defRPr b="0" i="0" sz="1800" u="none" cap="none" strike="noStrike">
                <a:solidFill>
                  <a:srgbClr val="0000FF"/>
                </a:solidFill>
                <a:latin typeface="Arial"/>
                <a:ea typeface="Arial"/>
                <a:cs typeface="Arial"/>
                <a:sym typeface="Arial"/>
              </a:defRPr>
            </a:lvl7pPr>
            <a:lvl8pPr indent="0" lvl="7" marL="0" algn="r">
              <a:spcBef>
                <a:spcPts val="0"/>
              </a:spcBef>
              <a:spcAft>
                <a:spcPts val="0"/>
              </a:spcAft>
              <a:buNone/>
              <a:defRPr b="0" i="0" sz="1800" u="none" cap="none" strike="noStrike">
                <a:solidFill>
                  <a:srgbClr val="0000FF"/>
                </a:solidFill>
                <a:latin typeface="Arial"/>
                <a:ea typeface="Arial"/>
                <a:cs typeface="Arial"/>
                <a:sym typeface="Arial"/>
              </a:defRPr>
            </a:lvl8pPr>
            <a:lvl9pPr indent="0" lvl="8" marL="0" algn="r">
              <a:spcBef>
                <a:spcPts val="0"/>
              </a:spcBef>
              <a:spcAft>
                <a:spcPts val="0"/>
              </a:spcAft>
              <a:buNone/>
              <a:defRPr b="0" i="0" sz="18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7"/>
          <p:cNvSpPr txBox="1"/>
          <p:nvPr>
            <p:ph type="title"/>
          </p:nvPr>
        </p:nvSpPr>
        <p:spPr>
          <a:xfrm>
            <a:off x="457200" y="152400"/>
            <a:ext cx="74676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93700" lvl="0" marL="457200" algn="l">
              <a:spcBef>
                <a:spcPts val="100"/>
              </a:spcBef>
              <a:spcAft>
                <a:spcPts val="0"/>
              </a:spcAft>
              <a:buClr>
                <a:schemeClr val="dk1"/>
              </a:buClr>
              <a:buSzPts val="2600"/>
              <a:buChar char="•"/>
              <a:defRPr sz="2600">
                <a:solidFill>
                  <a:schemeClr val="dk1"/>
                </a:solidFill>
              </a:defRPr>
            </a:lvl1pPr>
            <a:lvl2pPr indent="-381000" lvl="1" marL="914400" algn="l">
              <a:spcBef>
                <a:spcPts val="300"/>
              </a:spcBef>
              <a:spcAft>
                <a:spcPts val="0"/>
              </a:spcAft>
              <a:buClr>
                <a:schemeClr val="dk1"/>
              </a:buClr>
              <a:buSzPts val="2400"/>
              <a:buChar char="–"/>
              <a:defRPr sz="2400">
                <a:solidFill>
                  <a:schemeClr val="dk1"/>
                </a:solidFill>
              </a:defRPr>
            </a:lvl2pPr>
            <a:lvl3pPr indent="-355600" lvl="2" marL="1371600" algn="l">
              <a:spcBef>
                <a:spcPts val="300"/>
              </a:spcBef>
              <a:spcAft>
                <a:spcPts val="0"/>
              </a:spcAft>
              <a:buClr>
                <a:schemeClr val="dk1"/>
              </a:buClr>
              <a:buSzPts val="2000"/>
              <a:buChar char="•"/>
              <a:defRPr sz="2000">
                <a:solidFill>
                  <a:schemeClr val="dk1"/>
                </a:solidFill>
              </a:defRPr>
            </a:lvl3pPr>
            <a:lvl4pPr indent="-342900" lvl="3" marL="1828800" algn="l">
              <a:spcBef>
                <a:spcPts val="300"/>
              </a:spcBef>
              <a:spcAft>
                <a:spcPts val="0"/>
              </a:spcAft>
              <a:buClr>
                <a:schemeClr val="dk1"/>
              </a:buClr>
              <a:buSzPts val="1800"/>
              <a:buChar char="–"/>
              <a:defRPr sz="1800">
                <a:solidFill>
                  <a:schemeClr val="dk1"/>
                </a:solidFill>
              </a:defRPr>
            </a:lvl4pPr>
            <a:lvl5pPr indent="-342900" lvl="4" marL="2286000" algn="l">
              <a:spcBef>
                <a:spcPts val="300"/>
              </a:spcBef>
              <a:spcAft>
                <a:spcPts val="0"/>
              </a:spcAft>
              <a:buClr>
                <a:schemeClr val="dk1"/>
              </a:buClr>
              <a:buSzPts val="1800"/>
              <a:buChar char="»"/>
              <a:defRPr sz="1800">
                <a:solidFill>
                  <a:schemeClr val="dk1"/>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93700" lvl="0" marL="457200" algn="l">
              <a:spcBef>
                <a:spcPts val="100"/>
              </a:spcBef>
              <a:spcAft>
                <a:spcPts val="0"/>
              </a:spcAft>
              <a:buClr>
                <a:schemeClr val="dk1"/>
              </a:buClr>
              <a:buSzPts val="2600"/>
              <a:buChar char="•"/>
              <a:defRPr sz="2600">
                <a:solidFill>
                  <a:schemeClr val="dk1"/>
                </a:solidFill>
              </a:defRPr>
            </a:lvl1pPr>
            <a:lvl2pPr indent="-381000" lvl="1" marL="914400" algn="l">
              <a:spcBef>
                <a:spcPts val="300"/>
              </a:spcBef>
              <a:spcAft>
                <a:spcPts val="0"/>
              </a:spcAft>
              <a:buClr>
                <a:schemeClr val="dk1"/>
              </a:buClr>
              <a:buSzPts val="2400"/>
              <a:buChar char="–"/>
              <a:defRPr sz="2400">
                <a:solidFill>
                  <a:schemeClr val="dk1"/>
                </a:solidFill>
              </a:defRPr>
            </a:lvl2pPr>
            <a:lvl3pPr indent="-355600" lvl="2" marL="1371600" algn="l">
              <a:spcBef>
                <a:spcPts val="300"/>
              </a:spcBef>
              <a:spcAft>
                <a:spcPts val="0"/>
              </a:spcAft>
              <a:buClr>
                <a:schemeClr val="dk1"/>
              </a:buClr>
              <a:buSzPts val="2000"/>
              <a:buChar char="•"/>
              <a:defRPr sz="2000">
                <a:solidFill>
                  <a:schemeClr val="dk1"/>
                </a:solidFill>
              </a:defRPr>
            </a:lvl3pPr>
            <a:lvl4pPr indent="-342900" lvl="3" marL="1828800" algn="l">
              <a:spcBef>
                <a:spcPts val="300"/>
              </a:spcBef>
              <a:spcAft>
                <a:spcPts val="0"/>
              </a:spcAft>
              <a:buClr>
                <a:schemeClr val="dk1"/>
              </a:buClr>
              <a:buSzPts val="1800"/>
              <a:buChar char="–"/>
              <a:defRPr sz="1800">
                <a:solidFill>
                  <a:schemeClr val="dk1"/>
                </a:solidFill>
              </a:defRPr>
            </a:lvl4pPr>
            <a:lvl5pPr indent="-342900" lvl="4" marL="2286000" algn="l">
              <a:spcBef>
                <a:spcPts val="300"/>
              </a:spcBef>
              <a:spcAft>
                <a:spcPts val="0"/>
              </a:spcAft>
              <a:buClr>
                <a:schemeClr val="dk1"/>
              </a:buClr>
              <a:buSzPts val="1800"/>
              <a:buChar char="»"/>
              <a:defRPr sz="1800">
                <a:solidFill>
                  <a:schemeClr val="dk1"/>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800" u="none" cap="none" strike="noStrike">
                <a:solidFill>
                  <a:srgbClr val="0000FF"/>
                </a:solidFill>
                <a:latin typeface="Arial"/>
                <a:ea typeface="Arial"/>
                <a:cs typeface="Arial"/>
                <a:sym typeface="Arial"/>
              </a:defRPr>
            </a:lvl1pPr>
            <a:lvl2pPr indent="0" lvl="1" marL="0" algn="r">
              <a:spcBef>
                <a:spcPts val="0"/>
              </a:spcBef>
              <a:spcAft>
                <a:spcPts val="0"/>
              </a:spcAft>
              <a:buNone/>
              <a:defRPr b="0" i="0" sz="1800" u="none" cap="none" strike="noStrike">
                <a:solidFill>
                  <a:srgbClr val="0000FF"/>
                </a:solidFill>
                <a:latin typeface="Arial"/>
                <a:ea typeface="Arial"/>
                <a:cs typeface="Arial"/>
                <a:sym typeface="Arial"/>
              </a:defRPr>
            </a:lvl2pPr>
            <a:lvl3pPr indent="0" lvl="2" marL="0" algn="r">
              <a:spcBef>
                <a:spcPts val="0"/>
              </a:spcBef>
              <a:spcAft>
                <a:spcPts val="0"/>
              </a:spcAft>
              <a:buNone/>
              <a:defRPr b="0" i="0" sz="1800" u="none" cap="none" strike="noStrike">
                <a:solidFill>
                  <a:srgbClr val="0000FF"/>
                </a:solidFill>
                <a:latin typeface="Arial"/>
                <a:ea typeface="Arial"/>
                <a:cs typeface="Arial"/>
                <a:sym typeface="Arial"/>
              </a:defRPr>
            </a:lvl3pPr>
            <a:lvl4pPr indent="0" lvl="3" marL="0" algn="r">
              <a:spcBef>
                <a:spcPts val="0"/>
              </a:spcBef>
              <a:spcAft>
                <a:spcPts val="0"/>
              </a:spcAft>
              <a:buNone/>
              <a:defRPr b="0" i="0" sz="1800" u="none" cap="none" strike="noStrike">
                <a:solidFill>
                  <a:srgbClr val="0000FF"/>
                </a:solidFill>
                <a:latin typeface="Arial"/>
                <a:ea typeface="Arial"/>
                <a:cs typeface="Arial"/>
                <a:sym typeface="Arial"/>
              </a:defRPr>
            </a:lvl4pPr>
            <a:lvl5pPr indent="0" lvl="4" marL="0" algn="r">
              <a:spcBef>
                <a:spcPts val="0"/>
              </a:spcBef>
              <a:spcAft>
                <a:spcPts val="0"/>
              </a:spcAft>
              <a:buNone/>
              <a:defRPr b="0" i="0" sz="1800" u="none" cap="none" strike="noStrike">
                <a:solidFill>
                  <a:srgbClr val="0000FF"/>
                </a:solidFill>
                <a:latin typeface="Arial"/>
                <a:ea typeface="Arial"/>
                <a:cs typeface="Arial"/>
                <a:sym typeface="Arial"/>
              </a:defRPr>
            </a:lvl5pPr>
            <a:lvl6pPr indent="0" lvl="5" marL="0" algn="r">
              <a:spcBef>
                <a:spcPts val="0"/>
              </a:spcBef>
              <a:spcAft>
                <a:spcPts val="0"/>
              </a:spcAft>
              <a:buNone/>
              <a:defRPr b="0" i="0" sz="1800" u="none" cap="none" strike="noStrike">
                <a:solidFill>
                  <a:srgbClr val="0000FF"/>
                </a:solidFill>
                <a:latin typeface="Arial"/>
                <a:ea typeface="Arial"/>
                <a:cs typeface="Arial"/>
                <a:sym typeface="Arial"/>
              </a:defRPr>
            </a:lvl6pPr>
            <a:lvl7pPr indent="0" lvl="6" marL="0" algn="r">
              <a:spcBef>
                <a:spcPts val="0"/>
              </a:spcBef>
              <a:spcAft>
                <a:spcPts val="0"/>
              </a:spcAft>
              <a:buNone/>
              <a:defRPr b="0" i="0" sz="1800" u="none" cap="none" strike="noStrike">
                <a:solidFill>
                  <a:srgbClr val="0000FF"/>
                </a:solidFill>
                <a:latin typeface="Arial"/>
                <a:ea typeface="Arial"/>
                <a:cs typeface="Arial"/>
                <a:sym typeface="Arial"/>
              </a:defRPr>
            </a:lvl7pPr>
            <a:lvl8pPr indent="0" lvl="7" marL="0" algn="r">
              <a:spcBef>
                <a:spcPts val="0"/>
              </a:spcBef>
              <a:spcAft>
                <a:spcPts val="0"/>
              </a:spcAft>
              <a:buNone/>
              <a:defRPr b="0" i="0" sz="1800" u="none" cap="none" strike="noStrike">
                <a:solidFill>
                  <a:srgbClr val="0000FF"/>
                </a:solidFill>
                <a:latin typeface="Arial"/>
                <a:ea typeface="Arial"/>
                <a:cs typeface="Arial"/>
                <a:sym typeface="Arial"/>
              </a:defRPr>
            </a:lvl8pPr>
            <a:lvl9pPr indent="0" lvl="8" marL="0" algn="r">
              <a:spcBef>
                <a:spcPts val="0"/>
              </a:spcBef>
              <a:spcAft>
                <a:spcPts val="0"/>
              </a:spcAft>
              <a:buNone/>
              <a:defRPr b="0" i="0" sz="18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8"/>
          <p:cNvSpPr txBox="1"/>
          <p:nvPr>
            <p:ph type="title"/>
          </p:nvPr>
        </p:nvSpPr>
        <p:spPr>
          <a:xfrm>
            <a:off x="457200" y="152400"/>
            <a:ext cx="74676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100"/>
              </a:spcBef>
              <a:spcAft>
                <a:spcPts val="0"/>
              </a:spcAft>
              <a:buClr>
                <a:srgbClr val="002060"/>
              </a:buClr>
              <a:buSzPts val="2400"/>
              <a:buNone/>
              <a:defRPr b="1" sz="2400"/>
            </a:lvl1pPr>
            <a:lvl2pPr indent="-228600" lvl="1" marL="914400" algn="l">
              <a:spcBef>
                <a:spcPts val="300"/>
              </a:spcBef>
              <a:spcAft>
                <a:spcPts val="0"/>
              </a:spcAft>
              <a:buClr>
                <a:srgbClr val="002060"/>
              </a:buClr>
              <a:buSzPts val="2000"/>
              <a:buNone/>
              <a:defRPr b="1" sz="2000"/>
            </a:lvl2pPr>
            <a:lvl3pPr indent="-228600" lvl="2" marL="1371600" algn="l">
              <a:spcBef>
                <a:spcPts val="300"/>
              </a:spcBef>
              <a:spcAft>
                <a:spcPts val="0"/>
              </a:spcAft>
              <a:buClr>
                <a:srgbClr val="002060"/>
              </a:buClr>
              <a:buSzPts val="1800"/>
              <a:buNone/>
              <a:defRPr b="1" sz="1800"/>
            </a:lvl3pPr>
            <a:lvl4pPr indent="-228600" lvl="3" marL="1828800" algn="l">
              <a:spcBef>
                <a:spcPts val="300"/>
              </a:spcBef>
              <a:spcAft>
                <a:spcPts val="0"/>
              </a:spcAft>
              <a:buClr>
                <a:srgbClr val="002060"/>
              </a:buClr>
              <a:buSzPts val="1600"/>
              <a:buNone/>
              <a:defRPr b="1" sz="1600"/>
            </a:lvl4pPr>
            <a:lvl5pPr indent="-228600" lvl="4" marL="2286000" algn="l">
              <a:spcBef>
                <a:spcPts val="300"/>
              </a:spcBef>
              <a:spcAft>
                <a:spcPts val="0"/>
              </a:spcAft>
              <a:buClr>
                <a:srgbClr val="002060"/>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100"/>
              </a:spcBef>
              <a:spcAft>
                <a:spcPts val="0"/>
              </a:spcAft>
              <a:buClr>
                <a:srgbClr val="002060"/>
              </a:buClr>
              <a:buSzPts val="2400"/>
              <a:buChar char="•"/>
              <a:defRPr sz="2400"/>
            </a:lvl1pPr>
            <a:lvl2pPr indent="-355600" lvl="1" marL="914400" algn="l">
              <a:spcBef>
                <a:spcPts val="300"/>
              </a:spcBef>
              <a:spcAft>
                <a:spcPts val="0"/>
              </a:spcAft>
              <a:buClr>
                <a:srgbClr val="002060"/>
              </a:buClr>
              <a:buSzPts val="2000"/>
              <a:buChar char="–"/>
              <a:defRPr sz="2000"/>
            </a:lvl2pPr>
            <a:lvl3pPr indent="-342900" lvl="2" marL="1371600" algn="l">
              <a:spcBef>
                <a:spcPts val="300"/>
              </a:spcBef>
              <a:spcAft>
                <a:spcPts val="0"/>
              </a:spcAft>
              <a:buClr>
                <a:srgbClr val="002060"/>
              </a:buClr>
              <a:buSzPts val="1800"/>
              <a:buChar char="•"/>
              <a:defRPr sz="1800"/>
            </a:lvl3pPr>
            <a:lvl4pPr indent="-330200" lvl="3" marL="1828800" algn="l">
              <a:spcBef>
                <a:spcPts val="300"/>
              </a:spcBef>
              <a:spcAft>
                <a:spcPts val="0"/>
              </a:spcAft>
              <a:buClr>
                <a:srgbClr val="002060"/>
              </a:buClr>
              <a:buSzPts val="1600"/>
              <a:buChar char="–"/>
              <a:defRPr sz="1600"/>
            </a:lvl4pPr>
            <a:lvl5pPr indent="-330200" lvl="4" marL="2286000" algn="l">
              <a:spcBef>
                <a:spcPts val="300"/>
              </a:spcBef>
              <a:spcAft>
                <a:spcPts val="0"/>
              </a:spcAft>
              <a:buClr>
                <a:srgbClr val="002060"/>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100"/>
              </a:spcBef>
              <a:spcAft>
                <a:spcPts val="0"/>
              </a:spcAft>
              <a:buClr>
                <a:srgbClr val="002060"/>
              </a:buClr>
              <a:buSzPts val="2400"/>
              <a:buNone/>
              <a:defRPr b="1" sz="2400"/>
            </a:lvl1pPr>
            <a:lvl2pPr indent="-228600" lvl="1" marL="914400" algn="l">
              <a:spcBef>
                <a:spcPts val="300"/>
              </a:spcBef>
              <a:spcAft>
                <a:spcPts val="0"/>
              </a:spcAft>
              <a:buClr>
                <a:srgbClr val="002060"/>
              </a:buClr>
              <a:buSzPts val="2000"/>
              <a:buNone/>
              <a:defRPr b="1" sz="2000"/>
            </a:lvl2pPr>
            <a:lvl3pPr indent="-228600" lvl="2" marL="1371600" algn="l">
              <a:spcBef>
                <a:spcPts val="300"/>
              </a:spcBef>
              <a:spcAft>
                <a:spcPts val="0"/>
              </a:spcAft>
              <a:buClr>
                <a:srgbClr val="002060"/>
              </a:buClr>
              <a:buSzPts val="1800"/>
              <a:buNone/>
              <a:defRPr b="1" sz="1800"/>
            </a:lvl3pPr>
            <a:lvl4pPr indent="-228600" lvl="3" marL="1828800" algn="l">
              <a:spcBef>
                <a:spcPts val="300"/>
              </a:spcBef>
              <a:spcAft>
                <a:spcPts val="0"/>
              </a:spcAft>
              <a:buClr>
                <a:srgbClr val="002060"/>
              </a:buClr>
              <a:buSzPts val="1600"/>
              <a:buNone/>
              <a:defRPr b="1" sz="1600"/>
            </a:lvl4pPr>
            <a:lvl5pPr indent="-228600" lvl="4" marL="2286000" algn="l">
              <a:spcBef>
                <a:spcPts val="300"/>
              </a:spcBef>
              <a:spcAft>
                <a:spcPts val="0"/>
              </a:spcAft>
              <a:buClr>
                <a:srgbClr val="002060"/>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100"/>
              </a:spcBef>
              <a:spcAft>
                <a:spcPts val="0"/>
              </a:spcAft>
              <a:buClr>
                <a:srgbClr val="002060"/>
              </a:buClr>
              <a:buSzPts val="2400"/>
              <a:buChar char="•"/>
              <a:defRPr sz="2400"/>
            </a:lvl1pPr>
            <a:lvl2pPr indent="-355600" lvl="1" marL="914400" algn="l">
              <a:spcBef>
                <a:spcPts val="300"/>
              </a:spcBef>
              <a:spcAft>
                <a:spcPts val="0"/>
              </a:spcAft>
              <a:buClr>
                <a:srgbClr val="002060"/>
              </a:buClr>
              <a:buSzPts val="2000"/>
              <a:buChar char="–"/>
              <a:defRPr sz="2000"/>
            </a:lvl2pPr>
            <a:lvl3pPr indent="-342900" lvl="2" marL="1371600" algn="l">
              <a:spcBef>
                <a:spcPts val="300"/>
              </a:spcBef>
              <a:spcAft>
                <a:spcPts val="0"/>
              </a:spcAft>
              <a:buClr>
                <a:srgbClr val="002060"/>
              </a:buClr>
              <a:buSzPts val="1800"/>
              <a:buChar char="•"/>
              <a:defRPr sz="1800"/>
            </a:lvl3pPr>
            <a:lvl4pPr indent="-330200" lvl="3" marL="1828800" algn="l">
              <a:spcBef>
                <a:spcPts val="300"/>
              </a:spcBef>
              <a:spcAft>
                <a:spcPts val="0"/>
              </a:spcAft>
              <a:buClr>
                <a:srgbClr val="002060"/>
              </a:buClr>
              <a:buSzPts val="1600"/>
              <a:buChar char="–"/>
              <a:defRPr sz="1600"/>
            </a:lvl4pPr>
            <a:lvl5pPr indent="-330200" lvl="4" marL="2286000" algn="l">
              <a:spcBef>
                <a:spcPts val="300"/>
              </a:spcBef>
              <a:spcAft>
                <a:spcPts val="0"/>
              </a:spcAft>
              <a:buClr>
                <a:srgbClr val="002060"/>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800" u="none" cap="none" strike="noStrike">
                <a:solidFill>
                  <a:srgbClr val="0000FF"/>
                </a:solidFill>
                <a:latin typeface="Arial"/>
                <a:ea typeface="Arial"/>
                <a:cs typeface="Arial"/>
                <a:sym typeface="Arial"/>
              </a:defRPr>
            </a:lvl1pPr>
            <a:lvl2pPr indent="0" lvl="1" marL="0" algn="r">
              <a:spcBef>
                <a:spcPts val="0"/>
              </a:spcBef>
              <a:spcAft>
                <a:spcPts val="0"/>
              </a:spcAft>
              <a:buNone/>
              <a:defRPr b="0" i="0" sz="1800" u="none" cap="none" strike="noStrike">
                <a:solidFill>
                  <a:srgbClr val="0000FF"/>
                </a:solidFill>
                <a:latin typeface="Arial"/>
                <a:ea typeface="Arial"/>
                <a:cs typeface="Arial"/>
                <a:sym typeface="Arial"/>
              </a:defRPr>
            </a:lvl2pPr>
            <a:lvl3pPr indent="0" lvl="2" marL="0" algn="r">
              <a:spcBef>
                <a:spcPts val="0"/>
              </a:spcBef>
              <a:spcAft>
                <a:spcPts val="0"/>
              </a:spcAft>
              <a:buNone/>
              <a:defRPr b="0" i="0" sz="1800" u="none" cap="none" strike="noStrike">
                <a:solidFill>
                  <a:srgbClr val="0000FF"/>
                </a:solidFill>
                <a:latin typeface="Arial"/>
                <a:ea typeface="Arial"/>
                <a:cs typeface="Arial"/>
                <a:sym typeface="Arial"/>
              </a:defRPr>
            </a:lvl3pPr>
            <a:lvl4pPr indent="0" lvl="3" marL="0" algn="r">
              <a:spcBef>
                <a:spcPts val="0"/>
              </a:spcBef>
              <a:spcAft>
                <a:spcPts val="0"/>
              </a:spcAft>
              <a:buNone/>
              <a:defRPr b="0" i="0" sz="1800" u="none" cap="none" strike="noStrike">
                <a:solidFill>
                  <a:srgbClr val="0000FF"/>
                </a:solidFill>
                <a:latin typeface="Arial"/>
                <a:ea typeface="Arial"/>
                <a:cs typeface="Arial"/>
                <a:sym typeface="Arial"/>
              </a:defRPr>
            </a:lvl4pPr>
            <a:lvl5pPr indent="0" lvl="4" marL="0" algn="r">
              <a:spcBef>
                <a:spcPts val="0"/>
              </a:spcBef>
              <a:spcAft>
                <a:spcPts val="0"/>
              </a:spcAft>
              <a:buNone/>
              <a:defRPr b="0" i="0" sz="1800" u="none" cap="none" strike="noStrike">
                <a:solidFill>
                  <a:srgbClr val="0000FF"/>
                </a:solidFill>
                <a:latin typeface="Arial"/>
                <a:ea typeface="Arial"/>
                <a:cs typeface="Arial"/>
                <a:sym typeface="Arial"/>
              </a:defRPr>
            </a:lvl5pPr>
            <a:lvl6pPr indent="0" lvl="5" marL="0" algn="r">
              <a:spcBef>
                <a:spcPts val="0"/>
              </a:spcBef>
              <a:spcAft>
                <a:spcPts val="0"/>
              </a:spcAft>
              <a:buNone/>
              <a:defRPr b="0" i="0" sz="1800" u="none" cap="none" strike="noStrike">
                <a:solidFill>
                  <a:srgbClr val="0000FF"/>
                </a:solidFill>
                <a:latin typeface="Arial"/>
                <a:ea typeface="Arial"/>
                <a:cs typeface="Arial"/>
                <a:sym typeface="Arial"/>
              </a:defRPr>
            </a:lvl6pPr>
            <a:lvl7pPr indent="0" lvl="6" marL="0" algn="r">
              <a:spcBef>
                <a:spcPts val="0"/>
              </a:spcBef>
              <a:spcAft>
                <a:spcPts val="0"/>
              </a:spcAft>
              <a:buNone/>
              <a:defRPr b="0" i="0" sz="1800" u="none" cap="none" strike="noStrike">
                <a:solidFill>
                  <a:srgbClr val="0000FF"/>
                </a:solidFill>
                <a:latin typeface="Arial"/>
                <a:ea typeface="Arial"/>
                <a:cs typeface="Arial"/>
                <a:sym typeface="Arial"/>
              </a:defRPr>
            </a:lvl7pPr>
            <a:lvl8pPr indent="0" lvl="7" marL="0" algn="r">
              <a:spcBef>
                <a:spcPts val="0"/>
              </a:spcBef>
              <a:spcAft>
                <a:spcPts val="0"/>
              </a:spcAft>
              <a:buNone/>
              <a:defRPr b="0" i="0" sz="1800" u="none" cap="none" strike="noStrike">
                <a:solidFill>
                  <a:srgbClr val="0000FF"/>
                </a:solidFill>
                <a:latin typeface="Arial"/>
                <a:ea typeface="Arial"/>
                <a:cs typeface="Arial"/>
                <a:sym typeface="Arial"/>
              </a:defRPr>
            </a:lvl8pPr>
            <a:lvl9pPr indent="0" lvl="8" marL="0" algn="r">
              <a:spcBef>
                <a:spcPts val="0"/>
              </a:spcBef>
              <a:spcAft>
                <a:spcPts val="0"/>
              </a:spcAft>
              <a:buNone/>
              <a:defRPr b="0" i="0" sz="18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9"/>
          <p:cNvSpPr txBox="1"/>
          <p:nvPr>
            <p:ph type="title"/>
          </p:nvPr>
        </p:nvSpPr>
        <p:spPr>
          <a:xfrm>
            <a:off x="457200" y="152400"/>
            <a:ext cx="74676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800" u="none" cap="none" strike="noStrike">
                <a:solidFill>
                  <a:srgbClr val="0000FF"/>
                </a:solidFill>
                <a:latin typeface="Arial"/>
                <a:ea typeface="Arial"/>
                <a:cs typeface="Arial"/>
                <a:sym typeface="Arial"/>
              </a:defRPr>
            </a:lvl1pPr>
            <a:lvl2pPr indent="0" lvl="1" marL="0" algn="r">
              <a:spcBef>
                <a:spcPts val="0"/>
              </a:spcBef>
              <a:spcAft>
                <a:spcPts val="0"/>
              </a:spcAft>
              <a:buNone/>
              <a:defRPr b="0" i="0" sz="1800" u="none" cap="none" strike="noStrike">
                <a:solidFill>
                  <a:srgbClr val="0000FF"/>
                </a:solidFill>
                <a:latin typeface="Arial"/>
                <a:ea typeface="Arial"/>
                <a:cs typeface="Arial"/>
                <a:sym typeface="Arial"/>
              </a:defRPr>
            </a:lvl2pPr>
            <a:lvl3pPr indent="0" lvl="2" marL="0" algn="r">
              <a:spcBef>
                <a:spcPts val="0"/>
              </a:spcBef>
              <a:spcAft>
                <a:spcPts val="0"/>
              </a:spcAft>
              <a:buNone/>
              <a:defRPr b="0" i="0" sz="1800" u="none" cap="none" strike="noStrike">
                <a:solidFill>
                  <a:srgbClr val="0000FF"/>
                </a:solidFill>
                <a:latin typeface="Arial"/>
                <a:ea typeface="Arial"/>
                <a:cs typeface="Arial"/>
                <a:sym typeface="Arial"/>
              </a:defRPr>
            </a:lvl3pPr>
            <a:lvl4pPr indent="0" lvl="3" marL="0" algn="r">
              <a:spcBef>
                <a:spcPts val="0"/>
              </a:spcBef>
              <a:spcAft>
                <a:spcPts val="0"/>
              </a:spcAft>
              <a:buNone/>
              <a:defRPr b="0" i="0" sz="1800" u="none" cap="none" strike="noStrike">
                <a:solidFill>
                  <a:srgbClr val="0000FF"/>
                </a:solidFill>
                <a:latin typeface="Arial"/>
                <a:ea typeface="Arial"/>
                <a:cs typeface="Arial"/>
                <a:sym typeface="Arial"/>
              </a:defRPr>
            </a:lvl4pPr>
            <a:lvl5pPr indent="0" lvl="4" marL="0" algn="r">
              <a:spcBef>
                <a:spcPts val="0"/>
              </a:spcBef>
              <a:spcAft>
                <a:spcPts val="0"/>
              </a:spcAft>
              <a:buNone/>
              <a:defRPr b="0" i="0" sz="1800" u="none" cap="none" strike="noStrike">
                <a:solidFill>
                  <a:srgbClr val="0000FF"/>
                </a:solidFill>
                <a:latin typeface="Arial"/>
                <a:ea typeface="Arial"/>
                <a:cs typeface="Arial"/>
                <a:sym typeface="Arial"/>
              </a:defRPr>
            </a:lvl5pPr>
            <a:lvl6pPr indent="0" lvl="5" marL="0" algn="r">
              <a:spcBef>
                <a:spcPts val="0"/>
              </a:spcBef>
              <a:spcAft>
                <a:spcPts val="0"/>
              </a:spcAft>
              <a:buNone/>
              <a:defRPr b="0" i="0" sz="1800" u="none" cap="none" strike="noStrike">
                <a:solidFill>
                  <a:srgbClr val="0000FF"/>
                </a:solidFill>
                <a:latin typeface="Arial"/>
                <a:ea typeface="Arial"/>
                <a:cs typeface="Arial"/>
                <a:sym typeface="Arial"/>
              </a:defRPr>
            </a:lvl6pPr>
            <a:lvl7pPr indent="0" lvl="6" marL="0" algn="r">
              <a:spcBef>
                <a:spcPts val="0"/>
              </a:spcBef>
              <a:spcAft>
                <a:spcPts val="0"/>
              </a:spcAft>
              <a:buNone/>
              <a:defRPr b="0" i="0" sz="1800" u="none" cap="none" strike="noStrike">
                <a:solidFill>
                  <a:srgbClr val="0000FF"/>
                </a:solidFill>
                <a:latin typeface="Arial"/>
                <a:ea typeface="Arial"/>
                <a:cs typeface="Arial"/>
                <a:sym typeface="Arial"/>
              </a:defRPr>
            </a:lvl7pPr>
            <a:lvl8pPr indent="0" lvl="7" marL="0" algn="r">
              <a:spcBef>
                <a:spcPts val="0"/>
              </a:spcBef>
              <a:spcAft>
                <a:spcPts val="0"/>
              </a:spcAft>
              <a:buNone/>
              <a:defRPr b="0" i="0" sz="1800" u="none" cap="none" strike="noStrike">
                <a:solidFill>
                  <a:srgbClr val="0000FF"/>
                </a:solidFill>
                <a:latin typeface="Arial"/>
                <a:ea typeface="Arial"/>
                <a:cs typeface="Arial"/>
                <a:sym typeface="Arial"/>
              </a:defRPr>
            </a:lvl8pPr>
            <a:lvl9pPr indent="0" lvl="8" marL="0" algn="r">
              <a:spcBef>
                <a:spcPts val="0"/>
              </a:spcBef>
              <a:spcAft>
                <a:spcPts val="0"/>
              </a:spcAft>
              <a:buNone/>
              <a:defRPr b="0" i="0" sz="18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800" u="none" cap="none" strike="noStrike">
                <a:solidFill>
                  <a:srgbClr val="0000FF"/>
                </a:solidFill>
                <a:latin typeface="Arial"/>
                <a:ea typeface="Arial"/>
                <a:cs typeface="Arial"/>
                <a:sym typeface="Arial"/>
              </a:defRPr>
            </a:lvl1pPr>
            <a:lvl2pPr indent="0" lvl="1" marL="0" algn="r">
              <a:spcBef>
                <a:spcPts val="0"/>
              </a:spcBef>
              <a:spcAft>
                <a:spcPts val="0"/>
              </a:spcAft>
              <a:buNone/>
              <a:defRPr b="0" i="0" sz="1800" u="none" cap="none" strike="noStrike">
                <a:solidFill>
                  <a:srgbClr val="0000FF"/>
                </a:solidFill>
                <a:latin typeface="Arial"/>
                <a:ea typeface="Arial"/>
                <a:cs typeface="Arial"/>
                <a:sym typeface="Arial"/>
              </a:defRPr>
            </a:lvl2pPr>
            <a:lvl3pPr indent="0" lvl="2" marL="0" algn="r">
              <a:spcBef>
                <a:spcPts val="0"/>
              </a:spcBef>
              <a:spcAft>
                <a:spcPts val="0"/>
              </a:spcAft>
              <a:buNone/>
              <a:defRPr b="0" i="0" sz="1800" u="none" cap="none" strike="noStrike">
                <a:solidFill>
                  <a:srgbClr val="0000FF"/>
                </a:solidFill>
                <a:latin typeface="Arial"/>
                <a:ea typeface="Arial"/>
                <a:cs typeface="Arial"/>
                <a:sym typeface="Arial"/>
              </a:defRPr>
            </a:lvl3pPr>
            <a:lvl4pPr indent="0" lvl="3" marL="0" algn="r">
              <a:spcBef>
                <a:spcPts val="0"/>
              </a:spcBef>
              <a:spcAft>
                <a:spcPts val="0"/>
              </a:spcAft>
              <a:buNone/>
              <a:defRPr b="0" i="0" sz="1800" u="none" cap="none" strike="noStrike">
                <a:solidFill>
                  <a:srgbClr val="0000FF"/>
                </a:solidFill>
                <a:latin typeface="Arial"/>
                <a:ea typeface="Arial"/>
                <a:cs typeface="Arial"/>
                <a:sym typeface="Arial"/>
              </a:defRPr>
            </a:lvl4pPr>
            <a:lvl5pPr indent="0" lvl="4" marL="0" algn="r">
              <a:spcBef>
                <a:spcPts val="0"/>
              </a:spcBef>
              <a:spcAft>
                <a:spcPts val="0"/>
              </a:spcAft>
              <a:buNone/>
              <a:defRPr b="0" i="0" sz="1800" u="none" cap="none" strike="noStrike">
                <a:solidFill>
                  <a:srgbClr val="0000FF"/>
                </a:solidFill>
                <a:latin typeface="Arial"/>
                <a:ea typeface="Arial"/>
                <a:cs typeface="Arial"/>
                <a:sym typeface="Arial"/>
              </a:defRPr>
            </a:lvl5pPr>
            <a:lvl6pPr indent="0" lvl="5" marL="0" algn="r">
              <a:spcBef>
                <a:spcPts val="0"/>
              </a:spcBef>
              <a:spcAft>
                <a:spcPts val="0"/>
              </a:spcAft>
              <a:buNone/>
              <a:defRPr b="0" i="0" sz="1800" u="none" cap="none" strike="noStrike">
                <a:solidFill>
                  <a:srgbClr val="0000FF"/>
                </a:solidFill>
                <a:latin typeface="Arial"/>
                <a:ea typeface="Arial"/>
                <a:cs typeface="Arial"/>
                <a:sym typeface="Arial"/>
              </a:defRPr>
            </a:lvl6pPr>
            <a:lvl7pPr indent="0" lvl="6" marL="0" algn="r">
              <a:spcBef>
                <a:spcPts val="0"/>
              </a:spcBef>
              <a:spcAft>
                <a:spcPts val="0"/>
              </a:spcAft>
              <a:buNone/>
              <a:defRPr b="0" i="0" sz="1800" u="none" cap="none" strike="noStrike">
                <a:solidFill>
                  <a:srgbClr val="0000FF"/>
                </a:solidFill>
                <a:latin typeface="Arial"/>
                <a:ea typeface="Arial"/>
                <a:cs typeface="Arial"/>
                <a:sym typeface="Arial"/>
              </a:defRPr>
            </a:lvl7pPr>
            <a:lvl8pPr indent="0" lvl="7" marL="0" algn="r">
              <a:spcBef>
                <a:spcPts val="0"/>
              </a:spcBef>
              <a:spcAft>
                <a:spcPts val="0"/>
              </a:spcAft>
              <a:buNone/>
              <a:defRPr b="0" i="0" sz="1800" u="none" cap="none" strike="noStrike">
                <a:solidFill>
                  <a:srgbClr val="0000FF"/>
                </a:solidFill>
                <a:latin typeface="Arial"/>
                <a:ea typeface="Arial"/>
                <a:cs typeface="Arial"/>
                <a:sym typeface="Arial"/>
              </a:defRPr>
            </a:lvl8pPr>
            <a:lvl9pPr indent="0" lvl="8" marL="0" algn="r">
              <a:spcBef>
                <a:spcPts val="0"/>
              </a:spcBef>
              <a:spcAft>
                <a:spcPts val="0"/>
              </a:spcAft>
              <a:buNone/>
              <a:defRPr b="0" i="0" sz="18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100"/>
              </a:spcBef>
              <a:spcAft>
                <a:spcPts val="0"/>
              </a:spcAft>
              <a:buClr>
                <a:srgbClr val="002060"/>
              </a:buClr>
              <a:buSzPts val="3200"/>
              <a:buChar char="•"/>
              <a:defRPr sz="3200"/>
            </a:lvl1pPr>
            <a:lvl2pPr indent="-406400" lvl="1" marL="914400" algn="l">
              <a:spcBef>
                <a:spcPts val="300"/>
              </a:spcBef>
              <a:spcAft>
                <a:spcPts val="0"/>
              </a:spcAft>
              <a:buClr>
                <a:srgbClr val="002060"/>
              </a:buClr>
              <a:buSzPts val="2800"/>
              <a:buChar char="–"/>
              <a:defRPr sz="2800"/>
            </a:lvl2pPr>
            <a:lvl3pPr indent="-381000" lvl="2" marL="1371600" algn="l">
              <a:spcBef>
                <a:spcPts val="300"/>
              </a:spcBef>
              <a:spcAft>
                <a:spcPts val="0"/>
              </a:spcAft>
              <a:buClr>
                <a:srgbClr val="002060"/>
              </a:buClr>
              <a:buSzPts val="2400"/>
              <a:buChar char="•"/>
              <a:defRPr sz="2400"/>
            </a:lvl3pPr>
            <a:lvl4pPr indent="-355600" lvl="3" marL="1828800" algn="l">
              <a:spcBef>
                <a:spcPts val="300"/>
              </a:spcBef>
              <a:spcAft>
                <a:spcPts val="0"/>
              </a:spcAft>
              <a:buClr>
                <a:srgbClr val="002060"/>
              </a:buClr>
              <a:buSzPts val="2000"/>
              <a:buChar char="–"/>
              <a:defRPr sz="2000"/>
            </a:lvl4pPr>
            <a:lvl5pPr indent="-355600" lvl="4" marL="2286000" algn="l">
              <a:spcBef>
                <a:spcPts val="300"/>
              </a:spcBef>
              <a:spcAft>
                <a:spcPts val="0"/>
              </a:spcAft>
              <a:buClr>
                <a:srgbClr val="002060"/>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2" name="Google Shape;62;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100"/>
              </a:spcBef>
              <a:spcAft>
                <a:spcPts val="0"/>
              </a:spcAft>
              <a:buClr>
                <a:srgbClr val="002060"/>
              </a:buClr>
              <a:buSzPts val="1400"/>
              <a:buNone/>
              <a:defRPr sz="1400"/>
            </a:lvl1pPr>
            <a:lvl2pPr indent="-228600" lvl="1" marL="914400" algn="l">
              <a:spcBef>
                <a:spcPts val="300"/>
              </a:spcBef>
              <a:spcAft>
                <a:spcPts val="0"/>
              </a:spcAft>
              <a:buClr>
                <a:srgbClr val="002060"/>
              </a:buClr>
              <a:buSzPts val="1200"/>
              <a:buNone/>
              <a:defRPr sz="1200"/>
            </a:lvl2pPr>
            <a:lvl3pPr indent="-228600" lvl="2" marL="1371600" algn="l">
              <a:spcBef>
                <a:spcPts val="300"/>
              </a:spcBef>
              <a:spcAft>
                <a:spcPts val="0"/>
              </a:spcAft>
              <a:buClr>
                <a:srgbClr val="002060"/>
              </a:buClr>
              <a:buSzPts val="1000"/>
              <a:buNone/>
              <a:defRPr sz="1000"/>
            </a:lvl3pPr>
            <a:lvl4pPr indent="-228600" lvl="3" marL="1828800" algn="l">
              <a:spcBef>
                <a:spcPts val="300"/>
              </a:spcBef>
              <a:spcAft>
                <a:spcPts val="0"/>
              </a:spcAft>
              <a:buClr>
                <a:srgbClr val="002060"/>
              </a:buClr>
              <a:buSzPts val="900"/>
              <a:buNone/>
              <a:defRPr sz="900"/>
            </a:lvl4pPr>
            <a:lvl5pPr indent="-228600" lvl="4" marL="2286000" algn="l">
              <a:spcBef>
                <a:spcPts val="300"/>
              </a:spcBef>
              <a:spcAft>
                <a:spcPts val="0"/>
              </a:spcAft>
              <a:buClr>
                <a:srgbClr val="002060"/>
              </a:buClr>
              <a:buSzPts val="900"/>
              <a:buNone/>
              <a:defRPr sz="900"/>
            </a:lvl5pPr>
            <a:lvl6pPr indent="-228600" lvl="5" marL="2743200" algn="l">
              <a:spcBef>
                <a:spcPts val="30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800" u="none" cap="none" strike="noStrike">
                <a:solidFill>
                  <a:srgbClr val="0000FF"/>
                </a:solidFill>
                <a:latin typeface="Arial"/>
                <a:ea typeface="Arial"/>
                <a:cs typeface="Arial"/>
                <a:sym typeface="Arial"/>
              </a:defRPr>
            </a:lvl1pPr>
            <a:lvl2pPr indent="0" lvl="1" marL="0" algn="r">
              <a:spcBef>
                <a:spcPts val="0"/>
              </a:spcBef>
              <a:spcAft>
                <a:spcPts val="0"/>
              </a:spcAft>
              <a:buNone/>
              <a:defRPr b="0" i="0" sz="1800" u="none" cap="none" strike="noStrike">
                <a:solidFill>
                  <a:srgbClr val="0000FF"/>
                </a:solidFill>
                <a:latin typeface="Arial"/>
                <a:ea typeface="Arial"/>
                <a:cs typeface="Arial"/>
                <a:sym typeface="Arial"/>
              </a:defRPr>
            </a:lvl2pPr>
            <a:lvl3pPr indent="0" lvl="2" marL="0" algn="r">
              <a:spcBef>
                <a:spcPts val="0"/>
              </a:spcBef>
              <a:spcAft>
                <a:spcPts val="0"/>
              </a:spcAft>
              <a:buNone/>
              <a:defRPr b="0" i="0" sz="1800" u="none" cap="none" strike="noStrike">
                <a:solidFill>
                  <a:srgbClr val="0000FF"/>
                </a:solidFill>
                <a:latin typeface="Arial"/>
                <a:ea typeface="Arial"/>
                <a:cs typeface="Arial"/>
                <a:sym typeface="Arial"/>
              </a:defRPr>
            </a:lvl3pPr>
            <a:lvl4pPr indent="0" lvl="3" marL="0" algn="r">
              <a:spcBef>
                <a:spcPts val="0"/>
              </a:spcBef>
              <a:spcAft>
                <a:spcPts val="0"/>
              </a:spcAft>
              <a:buNone/>
              <a:defRPr b="0" i="0" sz="1800" u="none" cap="none" strike="noStrike">
                <a:solidFill>
                  <a:srgbClr val="0000FF"/>
                </a:solidFill>
                <a:latin typeface="Arial"/>
                <a:ea typeface="Arial"/>
                <a:cs typeface="Arial"/>
                <a:sym typeface="Arial"/>
              </a:defRPr>
            </a:lvl4pPr>
            <a:lvl5pPr indent="0" lvl="4" marL="0" algn="r">
              <a:spcBef>
                <a:spcPts val="0"/>
              </a:spcBef>
              <a:spcAft>
                <a:spcPts val="0"/>
              </a:spcAft>
              <a:buNone/>
              <a:defRPr b="0" i="0" sz="1800" u="none" cap="none" strike="noStrike">
                <a:solidFill>
                  <a:srgbClr val="0000FF"/>
                </a:solidFill>
                <a:latin typeface="Arial"/>
                <a:ea typeface="Arial"/>
                <a:cs typeface="Arial"/>
                <a:sym typeface="Arial"/>
              </a:defRPr>
            </a:lvl5pPr>
            <a:lvl6pPr indent="0" lvl="5" marL="0" algn="r">
              <a:spcBef>
                <a:spcPts val="0"/>
              </a:spcBef>
              <a:spcAft>
                <a:spcPts val="0"/>
              </a:spcAft>
              <a:buNone/>
              <a:defRPr b="0" i="0" sz="1800" u="none" cap="none" strike="noStrike">
                <a:solidFill>
                  <a:srgbClr val="0000FF"/>
                </a:solidFill>
                <a:latin typeface="Arial"/>
                <a:ea typeface="Arial"/>
                <a:cs typeface="Arial"/>
                <a:sym typeface="Arial"/>
              </a:defRPr>
            </a:lvl6pPr>
            <a:lvl7pPr indent="0" lvl="6" marL="0" algn="r">
              <a:spcBef>
                <a:spcPts val="0"/>
              </a:spcBef>
              <a:spcAft>
                <a:spcPts val="0"/>
              </a:spcAft>
              <a:buNone/>
              <a:defRPr b="0" i="0" sz="1800" u="none" cap="none" strike="noStrike">
                <a:solidFill>
                  <a:srgbClr val="0000FF"/>
                </a:solidFill>
                <a:latin typeface="Arial"/>
                <a:ea typeface="Arial"/>
                <a:cs typeface="Arial"/>
                <a:sym typeface="Arial"/>
              </a:defRPr>
            </a:lvl7pPr>
            <a:lvl8pPr indent="0" lvl="7" marL="0" algn="r">
              <a:spcBef>
                <a:spcPts val="0"/>
              </a:spcBef>
              <a:spcAft>
                <a:spcPts val="0"/>
              </a:spcAft>
              <a:buNone/>
              <a:defRPr b="0" i="0" sz="1800" u="none" cap="none" strike="noStrike">
                <a:solidFill>
                  <a:srgbClr val="0000FF"/>
                </a:solidFill>
                <a:latin typeface="Arial"/>
                <a:ea typeface="Arial"/>
                <a:cs typeface="Arial"/>
                <a:sym typeface="Arial"/>
              </a:defRPr>
            </a:lvl8pPr>
            <a:lvl9pPr indent="0" lvl="8" marL="0" algn="r">
              <a:spcBef>
                <a:spcPts val="0"/>
              </a:spcBef>
              <a:spcAft>
                <a:spcPts val="0"/>
              </a:spcAft>
              <a:buNone/>
              <a:defRPr b="0" i="0" sz="18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32"/>
          <p:cNvSpPr/>
          <p:nvPr>
            <p:ph idx="2" type="pic"/>
          </p:nvPr>
        </p:nvSpPr>
        <p:spPr>
          <a:xfrm>
            <a:off x="1792288" y="612775"/>
            <a:ext cx="5486400" cy="4114800"/>
          </a:xfrm>
          <a:prstGeom prst="rect">
            <a:avLst/>
          </a:prstGeom>
          <a:noFill/>
          <a:ln>
            <a:noFill/>
          </a:ln>
        </p:spPr>
      </p:sp>
      <p:sp>
        <p:nvSpPr>
          <p:cNvPr id="69" name="Google Shape;69;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100"/>
              </a:spcBef>
              <a:spcAft>
                <a:spcPts val="0"/>
              </a:spcAft>
              <a:buClr>
                <a:srgbClr val="002060"/>
              </a:buClr>
              <a:buSzPts val="1400"/>
              <a:buNone/>
              <a:defRPr sz="1400"/>
            </a:lvl1pPr>
            <a:lvl2pPr indent="-228600" lvl="1" marL="914400" algn="l">
              <a:spcBef>
                <a:spcPts val="300"/>
              </a:spcBef>
              <a:spcAft>
                <a:spcPts val="0"/>
              </a:spcAft>
              <a:buClr>
                <a:srgbClr val="002060"/>
              </a:buClr>
              <a:buSzPts val="1200"/>
              <a:buNone/>
              <a:defRPr sz="1200"/>
            </a:lvl2pPr>
            <a:lvl3pPr indent="-228600" lvl="2" marL="1371600" algn="l">
              <a:spcBef>
                <a:spcPts val="300"/>
              </a:spcBef>
              <a:spcAft>
                <a:spcPts val="0"/>
              </a:spcAft>
              <a:buClr>
                <a:srgbClr val="002060"/>
              </a:buClr>
              <a:buSzPts val="1000"/>
              <a:buNone/>
              <a:defRPr sz="1000"/>
            </a:lvl3pPr>
            <a:lvl4pPr indent="-228600" lvl="3" marL="1828800" algn="l">
              <a:spcBef>
                <a:spcPts val="300"/>
              </a:spcBef>
              <a:spcAft>
                <a:spcPts val="0"/>
              </a:spcAft>
              <a:buClr>
                <a:srgbClr val="002060"/>
              </a:buClr>
              <a:buSzPts val="900"/>
              <a:buNone/>
              <a:defRPr sz="900"/>
            </a:lvl4pPr>
            <a:lvl5pPr indent="-228600" lvl="4" marL="2286000" algn="l">
              <a:spcBef>
                <a:spcPts val="300"/>
              </a:spcBef>
              <a:spcAft>
                <a:spcPts val="0"/>
              </a:spcAft>
              <a:buClr>
                <a:srgbClr val="002060"/>
              </a:buClr>
              <a:buSzPts val="900"/>
              <a:buNone/>
              <a:defRPr sz="900"/>
            </a:lvl5pPr>
            <a:lvl6pPr indent="-228600" lvl="5" marL="2743200" algn="l">
              <a:spcBef>
                <a:spcPts val="30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800" u="none" cap="none" strike="noStrike">
                <a:solidFill>
                  <a:srgbClr val="0000FF"/>
                </a:solidFill>
                <a:latin typeface="Arial"/>
                <a:ea typeface="Arial"/>
                <a:cs typeface="Arial"/>
                <a:sym typeface="Arial"/>
              </a:defRPr>
            </a:lvl1pPr>
            <a:lvl2pPr indent="0" lvl="1" marL="0" algn="r">
              <a:spcBef>
                <a:spcPts val="0"/>
              </a:spcBef>
              <a:spcAft>
                <a:spcPts val="0"/>
              </a:spcAft>
              <a:buNone/>
              <a:defRPr b="0" i="0" sz="1800" u="none" cap="none" strike="noStrike">
                <a:solidFill>
                  <a:srgbClr val="0000FF"/>
                </a:solidFill>
                <a:latin typeface="Arial"/>
                <a:ea typeface="Arial"/>
                <a:cs typeface="Arial"/>
                <a:sym typeface="Arial"/>
              </a:defRPr>
            </a:lvl2pPr>
            <a:lvl3pPr indent="0" lvl="2" marL="0" algn="r">
              <a:spcBef>
                <a:spcPts val="0"/>
              </a:spcBef>
              <a:spcAft>
                <a:spcPts val="0"/>
              </a:spcAft>
              <a:buNone/>
              <a:defRPr b="0" i="0" sz="1800" u="none" cap="none" strike="noStrike">
                <a:solidFill>
                  <a:srgbClr val="0000FF"/>
                </a:solidFill>
                <a:latin typeface="Arial"/>
                <a:ea typeface="Arial"/>
                <a:cs typeface="Arial"/>
                <a:sym typeface="Arial"/>
              </a:defRPr>
            </a:lvl3pPr>
            <a:lvl4pPr indent="0" lvl="3" marL="0" algn="r">
              <a:spcBef>
                <a:spcPts val="0"/>
              </a:spcBef>
              <a:spcAft>
                <a:spcPts val="0"/>
              </a:spcAft>
              <a:buNone/>
              <a:defRPr b="0" i="0" sz="1800" u="none" cap="none" strike="noStrike">
                <a:solidFill>
                  <a:srgbClr val="0000FF"/>
                </a:solidFill>
                <a:latin typeface="Arial"/>
                <a:ea typeface="Arial"/>
                <a:cs typeface="Arial"/>
                <a:sym typeface="Arial"/>
              </a:defRPr>
            </a:lvl4pPr>
            <a:lvl5pPr indent="0" lvl="4" marL="0" algn="r">
              <a:spcBef>
                <a:spcPts val="0"/>
              </a:spcBef>
              <a:spcAft>
                <a:spcPts val="0"/>
              </a:spcAft>
              <a:buNone/>
              <a:defRPr b="0" i="0" sz="1800" u="none" cap="none" strike="noStrike">
                <a:solidFill>
                  <a:srgbClr val="0000FF"/>
                </a:solidFill>
                <a:latin typeface="Arial"/>
                <a:ea typeface="Arial"/>
                <a:cs typeface="Arial"/>
                <a:sym typeface="Arial"/>
              </a:defRPr>
            </a:lvl5pPr>
            <a:lvl6pPr indent="0" lvl="5" marL="0" algn="r">
              <a:spcBef>
                <a:spcPts val="0"/>
              </a:spcBef>
              <a:spcAft>
                <a:spcPts val="0"/>
              </a:spcAft>
              <a:buNone/>
              <a:defRPr b="0" i="0" sz="1800" u="none" cap="none" strike="noStrike">
                <a:solidFill>
                  <a:srgbClr val="0000FF"/>
                </a:solidFill>
                <a:latin typeface="Arial"/>
                <a:ea typeface="Arial"/>
                <a:cs typeface="Arial"/>
                <a:sym typeface="Arial"/>
              </a:defRPr>
            </a:lvl6pPr>
            <a:lvl7pPr indent="0" lvl="6" marL="0" algn="r">
              <a:spcBef>
                <a:spcPts val="0"/>
              </a:spcBef>
              <a:spcAft>
                <a:spcPts val="0"/>
              </a:spcAft>
              <a:buNone/>
              <a:defRPr b="0" i="0" sz="1800" u="none" cap="none" strike="noStrike">
                <a:solidFill>
                  <a:srgbClr val="0000FF"/>
                </a:solidFill>
                <a:latin typeface="Arial"/>
                <a:ea typeface="Arial"/>
                <a:cs typeface="Arial"/>
                <a:sym typeface="Arial"/>
              </a:defRPr>
            </a:lvl7pPr>
            <a:lvl8pPr indent="0" lvl="7" marL="0" algn="r">
              <a:spcBef>
                <a:spcPts val="0"/>
              </a:spcBef>
              <a:spcAft>
                <a:spcPts val="0"/>
              </a:spcAft>
              <a:buNone/>
              <a:defRPr b="0" i="0" sz="1800" u="none" cap="none" strike="noStrike">
                <a:solidFill>
                  <a:srgbClr val="0000FF"/>
                </a:solidFill>
                <a:latin typeface="Arial"/>
                <a:ea typeface="Arial"/>
                <a:cs typeface="Arial"/>
                <a:sym typeface="Arial"/>
              </a:defRPr>
            </a:lvl8pPr>
            <a:lvl9pPr indent="0" lvl="8" marL="0" algn="r">
              <a:spcBef>
                <a:spcPts val="0"/>
              </a:spcBef>
              <a:spcAft>
                <a:spcPts val="0"/>
              </a:spcAft>
              <a:buNone/>
              <a:defRPr b="0" i="0" sz="18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457200" y="152400"/>
            <a:ext cx="7467600" cy="914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600" u="none" cap="none" strike="noStrike">
                <a:solidFill>
                  <a:srgbClr val="FFFF00"/>
                </a:solidFill>
                <a:latin typeface="Calibri"/>
                <a:ea typeface="Calibri"/>
                <a:cs typeface="Calibri"/>
                <a:sym typeface="Calibri"/>
              </a:defRPr>
            </a:lvl1pPr>
            <a:lvl2pPr lvl="1" marR="0" rtl="0" algn="ctr">
              <a:spcBef>
                <a:spcPts val="0"/>
              </a:spcBef>
              <a:spcAft>
                <a:spcPts val="0"/>
              </a:spcAft>
              <a:buSzPts val="1400"/>
              <a:buNone/>
              <a:defRPr b="1" i="0" sz="3600" u="none" cap="none" strike="noStrike">
                <a:solidFill>
                  <a:srgbClr val="FFFF00"/>
                </a:solidFill>
                <a:latin typeface="Calibri"/>
                <a:ea typeface="Calibri"/>
                <a:cs typeface="Calibri"/>
                <a:sym typeface="Calibri"/>
              </a:defRPr>
            </a:lvl2pPr>
            <a:lvl3pPr lvl="2" marR="0" rtl="0" algn="ctr">
              <a:spcBef>
                <a:spcPts val="0"/>
              </a:spcBef>
              <a:spcAft>
                <a:spcPts val="0"/>
              </a:spcAft>
              <a:buSzPts val="1400"/>
              <a:buNone/>
              <a:defRPr b="1" i="0" sz="3600" u="none" cap="none" strike="noStrike">
                <a:solidFill>
                  <a:srgbClr val="FFFF00"/>
                </a:solidFill>
                <a:latin typeface="Calibri"/>
                <a:ea typeface="Calibri"/>
                <a:cs typeface="Calibri"/>
                <a:sym typeface="Calibri"/>
              </a:defRPr>
            </a:lvl3pPr>
            <a:lvl4pPr lvl="3" marR="0" rtl="0" algn="ctr">
              <a:spcBef>
                <a:spcPts val="0"/>
              </a:spcBef>
              <a:spcAft>
                <a:spcPts val="0"/>
              </a:spcAft>
              <a:buSzPts val="1400"/>
              <a:buNone/>
              <a:defRPr b="1" i="0" sz="3600" u="none" cap="none" strike="noStrike">
                <a:solidFill>
                  <a:srgbClr val="FFFF00"/>
                </a:solidFill>
                <a:latin typeface="Calibri"/>
                <a:ea typeface="Calibri"/>
                <a:cs typeface="Calibri"/>
                <a:sym typeface="Calibri"/>
              </a:defRPr>
            </a:lvl4pPr>
            <a:lvl5pPr lvl="4" marR="0" rtl="0" algn="ctr">
              <a:spcBef>
                <a:spcPts val="0"/>
              </a:spcBef>
              <a:spcAft>
                <a:spcPts val="0"/>
              </a:spcAft>
              <a:buSzPts val="1400"/>
              <a:buNone/>
              <a:defRPr b="1" i="0" sz="3600" u="none" cap="none" strike="noStrike">
                <a:solidFill>
                  <a:srgbClr val="FFFF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3"/>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100"/>
              </a:spcBef>
              <a:spcAft>
                <a:spcPts val="0"/>
              </a:spcAft>
              <a:buClr>
                <a:srgbClr val="002060"/>
              </a:buClr>
              <a:buSzPts val="2800"/>
              <a:buFont typeface="Arial"/>
              <a:buChar char="•"/>
              <a:defRPr b="1" i="0" sz="2800" u="none" cap="none" strike="noStrike">
                <a:solidFill>
                  <a:srgbClr val="002060"/>
                </a:solidFill>
                <a:latin typeface="Arial"/>
                <a:ea typeface="Arial"/>
                <a:cs typeface="Arial"/>
                <a:sym typeface="Arial"/>
              </a:defRPr>
            </a:lvl1pPr>
            <a:lvl2pPr indent="-381000" lvl="1" marL="914400" marR="0" rtl="0" algn="l">
              <a:spcBef>
                <a:spcPts val="300"/>
              </a:spcBef>
              <a:spcAft>
                <a:spcPts val="0"/>
              </a:spcAft>
              <a:buClr>
                <a:srgbClr val="002060"/>
              </a:buClr>
              <a:buSzPts val="2400"/>
              <a:buFont typeface="Arial"/>
              <a:buChar char="–"/>
              <a:defRPr b="0" i="0" sz="2400" u="none" cap="none" strike="noStrike">
                <a:solidFill>
                  <a:srgbClr val="002060"/>
                </a:solidFill>
                <a:latin typeface="Arial"/>
                <a:ea typeface="Arial"/>
                <a:cs typeface="Arial"/>
                <a:sym typeface="Arial"/>
              </a:defRPr>
            </a:lvl2pPr>
            <a:lvl3pPr indent="-355600" lvl="2" marL="1371600" marR="0" rtl="0" algn="l">
              <a:spcBef>
                <a:spcPts val="300"/>
              </a:spcBef>
              <a:spcAft>
                <a:spcPts val="0"/>
              </a:spcAft>
              <a:buClr>
                <a:srgbClr val="002060"/>
              </a:buClr>
              <a:buSzPts val="2000"/>
              <a:buFont typeface="Arial"/>
              <a:buChar char="•"/>
              <a:defRPr b="0" i="0" sz="2000" u="none" cap="none" strike="noStrike">
                <a:solidFill>
                  <a:srgbClr val="002060"/>
                </a:solidFill>
                <a:latin typeface="Arial"/>
                <a:ea typeface="Arial"/>
                <a:cs typeface="Arial"/>
                <a:sym typeface="Arial"/>
              </a:defRPr>
            </a:lvl3pPr>
            <a:lvl4pPr indent="-355600" lvl="3" marL="1828800" marR="0" rtl="0" algn="l">
              <a:spcBef>
                <a:spcPts val="300"/>
              </a:spcBef>
              <a:spcAft>
                <a:spcPts val="0"/>
              </a:spcAft>
              <a:buClr>
                <a:srgbClr val="002060"/>
              </a:buClr>
              <a:buSzPts val="2000"/>
              <a:buFont typeface="Arial"/>
              <a:buChar char="–"/>
              <a:defRPr b="0" i="0" sz="2000" u="none" cap="none" strike="noStrike">
                <a:solidFill>
                  <a:srgbClr val="002060"/>
                </a:solidFill>
                <a:latin typeface="Arial"/>
                <a:ea typeface="Arial"/>
                <a:cs typeface="Arial"/>
                <a:sym typeface="Arial"/>
              </a:defRPr>
            </a:lvl4pPr>
            <a:lvl5pPr indent="-355600" lvl="4" marL="2286000" marR="0" rtl="0" algn="l">
              <a:spcBef>
                <a:spcPts val="300"/>
              </a:spcBef>
              <a:spcAft>
                <a:spcPts val="0"/>
              </a:spcAft>
              <a:buClr>
                <a:srgbClr val="002060"/>
              </a:buClr>
              <a:buSzPts val="2000"/>
              <a:buFont typeface="Arial"/>
              <a:buChar char="»"/>
              <a:defRPr b="0" i="0" sz="2000" u="none" cap="none" strike="noStrike">
                <a:solidFill>
                  <a:srgbClr val="00206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800" u="none" cap="none" strike="noStrike">
                <a:solidFill>
                  <a:srgbClr val="0000FF"/>
                </a:solidFill>
                <a:latin typeface="Arial"/>
                <a:ea typeface="Arial"/>
                <a:cs typeface="Arial"/>
                <a:sym typeface="Arial"/>
              </a:defRPr>
            </a:lvl1pPr>
            <a:lvl2pPr indent="0" lvl="1" marL="0" marR="0" rtl="0" algn="r">
              <a:spcBef>
                <a:spcPts val="0"/>
              </a:spcBef>
              <a:spcAft>
                <a:spcPts val="0"/>
              </a:spcAft>
              <a:buNone/>
              <a:defRPr b="0" i="0" sz="1800" u="none" cap="none" strike="noStrike">
                <a:solidFill>
                  <a:srgbClr val="0000FF"/>
                </a:solidFill>
                <a:latin typeface="Arial"/>
                <a:ea typeface="Arial"/>
                <a:cs typeface="Arial"/>
                <a:sym typeface="Arial"/>
              </a:defRPr>
            </a:lvl2pPr>
            <a:lvl3pPr indent="0" lvl="2" marL="0" marR="0" rtl="0" algn="r">
              <a:spcBef>
                <a:spcPts val="0"/>
              </a:spcBef>
              <a:spcAft>
                <a:spcPts val="0"/>
              </a:spcAft>
              <a:buNone/>
              <a:defRPr b="0" i="0" sz="1800" u="none" cap="none" strike="noStrike">
                <a:solidFill>
                  <a:srgbClr val="0000FF"/>
                </a:solidFill>
                <a:latin typeface="Arial"/>
                <a:ea typeface="Arial"/>
                <a:cs typeface="Arial"/>
                <a:sym typeface="Arial"/>
              </a:defRPr>
            </a:lvl3pPr>
            <a:lvl4pPr indent="0" lvl="3" marL="0" marR="0" rtl="0" algn="r">
              <a:spcBef>
                <a:spcPts val="0"/>
              </a:spcBef>
              <a:spcAft>
                <a:spcPts val="0"/>
              </a:spcAft>
              <a:buNone/>
              <a:defRPr b="0" i="0" sz="1800" u="none" cap="none" strike="noStrike">
                <a:solidFill>
                  <a:srgbClr val="0000FF"/>
                </a:solidFill>
                <a:latin typeface="Arial"/>
                <a:ea typeface="Arial"/>
                <a:cs typeface="Arial"/>
                <a:sym typeface="Arial"/>
              </a:defRPr>
            </a:lvl4pPr>
            <a:lvl5pPr indent="0" lvl="4" marL="0" marR="0" rtl="0" algn="r">
              <a:spcBef>
                <a:spcPts val="0"/>
              </a:spcBef>
              <a:spcAft>
                <a:spcPts val="0"/>
              </a:spcAft>
              <a:buNone/>
              <a:defRPr b="0" i="0" sz="1800" u="none" cap="none" strike="noStrike">
                <a:solidFill>
                  <a:srgbClr val="0000FF"/>
                </a:solidFill>
                <a:latin typeface="Arial"/>
                <a:ea typeface="Arial"/>
                <a:cs typeface="Arial"/>
                <a:sym typeface="Arial"/>
              </a:defRPr>
            </a:lvl5pPr>
            <a:lvl6pPr indent="0" lvl="5" marL="0" marR="0" rtl="0" algn="r">
              <a:spcBef>
                <a:spcPts val="0"/>
              </a:spcBef>
              <a:spcAft>
                <a:spcPts val="0"/>
              </a:spcAft>
              <a:buNone/>
              <a:defRPr b="0" i="0" sz="1800" u="none" cap="none" strike="noStrike">
                <a:solidFill>
                  <a:srgbClr val="0000FF"/>
                </a:solidFill>
                <a:latin typeface="Arial"/>
                <a:ea typeface="Arial"/>
                <a:cs typeface="Arial"/>
                <a:sym typeface="Arial"/>
              </a:defRPr>
            </a:lvl6pPr>
            <a:lvl7pPr indent="0" lvl="6" marL="0" marR="0" rtl="0" algn="r">
              <a:spcBef>
                <a:spcPts val="0"/>
              </a:spcBef>
              <a:spcAft>
                <a:spcPts val="0"/>
              </a:spcAft>
              <a:buNone/>
              <a:defRPr b="0" i="0" sz="1800" u="none" cap="none" strike="noStrike">
                <a:solidFill>
                  <a:srgbClr val="0000FF"/>
                </a:solidFill>
                <a:latin typeface="Arial"/>
                <a:ea typeface="Arial"/>
                <a:cs typeface="Arial"/>
                <a:sym typeface="Arial"/>
              </a:defRPr>
            </a:lvl7pPr>
            <a:lvl8pPr indent="0" lvl="7" marL="0" marR="0" rtl="0" algn="r">
              <a:spcBef>
                <a:spcPts val="0"/>
              </a:spcBef>
              <a:spcAft>
                <a:spcPts val="0"/>
              </a:spcAft>
              <a:buNone/>
              <a:defRPr b="0" i="0" sz="1800" u="none" cap="none" strike="noStrike">
                <a:solidFill>
                  <a:srgbClr val="0000FF"/>
                </a:solidFill>
                <a:latin typeface="Arial"/>
                <a:ea typeface="Arial"/>
                <a:cs typeface="Arial"/>
                <a:sym typeface="Arial"/>
              </a:defRPr>
            </a:lvl8pPr>
            <a:lvl9pPr indent="0" lvl="8" marL="0" marR="0" rtl="0" algn="r">
              <a:spcBef>
                <a:spcPts val="0"/>
              </a:spcBef>
              <a:spcAft>
                <a:spcPts val="0"/>
              </a:spcAft>
              <a:buNone/>
              <a:defRPr b="0" i="0" sz="18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Khoacntt@utc.edu.vn" TargetMode="External"/><Relationship Id="rId4" Type="http://schemas.openxmlformats.org/officeDocument/2006/relationships/hyperlink" Target="http://fit.utc.edu.vn/" TargetMode="External"/><Relationship Id="rId5" Type="http://schemas.openxmlformats.org/officeDocument/2006/relationships/hyperlink" Target="https://www.facebook.com/groups/fitut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youtube.com/watch?v=LlhmzVL5bm8" TargetMode="External"/><Relationship Id="rId4" Type="http://schemas.openxmlformats.org/officeDocument/2006/relationships/hyperlink" Target="https://www.youtube.com/watch?v=LlhmzVL5bm8" TargetMode="External"/><Relationship Id="rId5"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youtube.com/watch?v=DDvMkgEoHxQ&amp;t=60s"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youtube.com/watch?v=oH_LfXnklRw" TargetMode="Externa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coin360.com/" TargetMode="External"/><Relationship Id="rId4"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23.png"/><Relationship Id="rId8"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youtube.com/watch?v=auMA7jIHYvQ" TargetMode="External"/><Relationship Id="rId4" Type="http://schemas.openxmlformats.org/officeDocument/2006/relationships/hyperlink" Target="https://www.youtube.com/watch?v=3Uz0BodC5W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www.youtube.com/watch?v=iVS-AuSjpOQ" TargetMode="External"/><Relationship Id="rId4" Type="http://schemas.openxmlformats.org/officeDocument/2006/relationships/image" Target="../media/image2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6.jpg"/><Relationship Id="rId4" Type="http://schemas.openxmlformats.org/officeDocument/2006/relationships/image" Target="../media/image32.png"/><Relationship Id="rId5" Type="http://schemas.openxmlformats.org/officeDocument/2006/relationships/image" Target="../media/image27.png"/><Relationship Id="rId6" Type="http://schemas.openxmlformats.org/officeDocument/2006/relationships/image" Target="../media/image31.png"/><Relationship Id="rId7"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1" Type="http://schemas.openxmlformats.org/officeDocument/2006/relationships/hyperlink" Target="https://www.youtube.com/watch?v=IMmnSZ7U1qM&amp;t=34s" TargetMode="External"/><Relationship Id="rId10" Type="http://schemas.openxmlformats.org/officeDocument/2006/relationships/hyperlink" Target="https://www.youtube.com/watch?v=IMmnSZ7U1qM&amp;t=34s" TargetMode="External"/><Relationship Id="rId13" Type="http://schemas.openxmlformats.org/officeDocument/2006/relationships/hyperlink" Target="https://www.youtube.com/watch?v=IMmnSZ7U1qM&amp;t=34s" TargetMode="External"/><Relationship Id="rId12" Type="http://schemas.openxmlformats.org/officeDocument/2006/relationships/hyperlink" Target="https://www.youtube.com/watch?v=IMmnSZ7U1qM&amp;t=34s" TargetMode="Externa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hyperlink" Target="https://www.youtube.com/watch?v=IMmnSZ7U1qM&amp;t=34s" TargetMode="External"/><Relationship Id="rId9" Type="http://schemas.openxmlformats.org/officeDocument/2006/relationships/hyperlink" Target="https://www.youtube.com/watch?v=IMmnSZ7U1qM&amp;t=34s" TargetMode="External"/><Relationship Id="rId15" Type="http://schemas.openxmlformats.org/officeDocument/2006/relationships/image" Target="../media/image5.png"/><Relationship Id="rId14" Type="http://schemas.openxmlformats.org/officeDocument/2006/relationships/hyperlink" Target="https://www.youtube.com/watch?v=IMmnSZ7U1qM&amp;t=34s" TargetMode="External"/><Relationship Id="rId5" Type="http://schemas.openxmlformats.org/officeDocument/2006/relationships/hyperlink" Target="https://www.youtube.com/watch?v=IMmnSZ7U1qM&amp;t=34s" TargetMode="External"/><Relationship Id="rId6" Type="http://schemas.openxmlformats.org/officeDocument/2006/relationships/hyperlink" Target="https://www.youtube.com/watch?v=IMmnSZ7U1qM&amp;t=34s" TargetMode="External"/><Relationship Id="rId7" Type="http://schemas.openxmlformats.org/officeDocument/2006/relationships/hyperlink" Target="https://www.youtube.com/watch?v=IMmnSZ7U1qM&amp;t=34s" TargetMode="External"/><Relationship Id="rId8" Type="http://schemas.openxmlformats.org/officeDocument/2006/relationships/hyperlink" Target="https://www.youtube.com/watch?v=IMmnSZ7U1qM&amp;t=34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30.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youtube.com/watch?v=nmuGlM3fC8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381000" y="1828800"/>
            <a:ext cx="8229600" cy="61555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3400"/>
              <a:buFont typeface="Arial"/>
              <a:buNone/>
            </a:pPr>
            <a:r>
              <a:rPr b="1" i="0" lang="vi-VN" sz="3400" u="none" cap="none" strike="noStrike">
                <a:solidFill>
                  <a:srgbClr val="FF0000"/>
                </a:solidFill>
                <a:latin typeface="Times New Roman"/>
                <a:ea typeface="Times New Roman"/>
                <a:cs typeface="Times New Roman"/>
                <a:sym typeface="Times New Roman"/>
              </a:rPr>
              <a:t>CHƯƠNG </a:t>
            </a:r>
            <a:r>
              <a:rPr b="1" lang="vi-VN" sz="3400">
                <a:solidFill>
                  <a:srgbClr val="FF0000"/>
                </a:solidFill>
                <a:latin typeface="Times New Roman"/>
                <a:ea typeface="Times New Roman"/>
                <a:cs typeface="Times New Roman"/>
                <a:sym typeface="Times New Roman"/>
              </a:rPr>
              <a:t>5</a:t>
            </a:r>
            <a:endParaRPr b="1" i="0" sz="3400" u="none" cap="none" strike="noStrike">
              <a:solidFill>
                <a:srgbClr val="FF0000"/>
              </a:solidFill>
              <a:latin typeface="Times New Roman"/>
              <a:ea typeface="Times New Roman"/>
              <a:cs typeface="Times New Roman"/>
              <a:sym typeface="Times New Roman"/>
            </a:endParaRPr>
          </a:p>
        </p:txBody>
      </p:sp>
      <p:sp>
        <p:nvSpPr>
          <p:cNvPr id="91" name="Google Shape;91;p1"/>
          <p:cNvSpPr txBox="1"/>
          <p:nvPr/>
        </p:nvSpPr>
        <p:spPr>
          <a:xfrm>
            <a:off x="304800" y="304800"/>
            <a:ext cx="72390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FF00"/>
              </a:buClr>
              <a:buSzPts val="2800"/>
              <a:buFont typeface="Arial"/>
              <a:buNone/>
            </a:pPr>
            <a:r>
              <a:rPr b="1" i="0" lang="vi-VN" sz="2800" u="none" cap="none" strike="noStrike">
                <a:solidFill>
                  <a:srgbClr val="FFFF00"/>
                </a:solidFill>
                <a:latin typeface="Times New Roman"/>
                <a:ea typeface="Times New Roman"/>
                <a:cs typeface="Times New Roman"/>
                <a:sym typeface="Times New Roman"/>
              </a:rPr>
              <a:t>NHẬP MÔN NGÀNH CNTT</a:t>
            </a:r>
            <a:endParaRPr b="1" i="0" sz="2800" u="none" cap="none" strike="noStrike">
              <a:solidFill>
                <a:srgbClr val="FFFF00"/>
              </a:solidFill>
              <a:latin typeface="Times New Roman"/>
              <a:ea typeface="Times New Roman"/>
              <a:cs typeface="Times New Roman"/>
              <a:sym typeface="Times New Roman"/>
            </a:endParaRPr>
          </a:p>
        </p:txBody>
      </p:sp>
      <p:sp>
        <p:nvSpPr>
          <p:cNvPr id="92" name="Google Shape;92;p1"/>
          <p:cNvSpPr txBox="1"/>
          <p:nvPr/>
        </p:nvSpPr>
        <p:spPr>
          <a:xfrm>
            <a:off x="533400" y="2667000"/>
            <a:ext cx="8229600" cy="16619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3400"/>
              <a:buFont typeface="Arial"/>
              <a:buNone/>
            </a:pPr>
            <a:r>
              <a:rPr b="1" i="0" lang="vi-VN" sz="3400" u="none" cap="none" strike="noStrike">
                <a:solidFill>
                  <a:srgbClr val="FF0000"/>
                </a:solidFill>
                <a:latin typeface="Calibri"/>
                <a:ea typeface="Calibri"/>
                <a:cs typeface="Calibri"/>
                <a:sym typeface="Calibri"/>
              </a:rPr>
              <a:t>XU HƯỚNG CỦA CNTT TRONG TƯƠNG LAI</a:t>
            </a:r>
            <a:endParaRPr b="1" i="0" sz="3400" u="none" cap="none" strike="noStrike">
              <a:solidFill>
                <a:srgbClr val="FF0000"/>
              </a:solidFill>
              <a:latin typeface="Calibri"/>
              <a:ea typeface="Calibri"/>
              <a:cs typeface="Calibri"/>
              <a:sym typeface="Calibri"/>
            </a:endParaRPr>
          </a:p>
          <a:p>
            <a:pPr indent="0" lvl="0" marL="0" marR="0" rtl="0" algn="ctr">
              <a:spcBef>
                <a:spcPts val="0"/>
              </a:spcBef>
              <a:spcAft>
                <a:spcPts val="0"/>
              </a:spcAft>
              <a:buClr>
                <a:schemeClr val="dk2"/>
              </a:buClr>
              <a:buSzPts val="3400"/>
              <a:buFont typeface="Arial"/>
              <a:buNone/>
            </a:pPr>
            <a:r>
              <a:rPr b="1" i="0" lang="vi-VN" sz="3400" u="none" cap="none" strike="noStrike">
                <a:solidFill>
                  <a:schemeClr val="dk2"/>
                </a:solidFill>
                <a:latin typeface="Times New Roman"/>
                <a:ea typeface="Times New Roman"/>
                <a:cs typeface="Times New Roman"/>
                <a:sym typeface="Times New Roman"/>
              </a:rPr>
              <a:t>(Future trends of information technology)</a:t>
            </a:r>
            <a:endParaRPr b="1" i="0" sz="3400" u="none" cap="none" strike="noStrike">
              <a:solidFill>
                <a:schemeClr val="dk2"/>
              </a:solidFill>
              <a:latin typeface="Times New Roman"/>
              <a:ea typeface="Times New Roman"/>
              <a:cs typeface="Times New Roman"/>
              <a:sym typeface="Times New Roman"/>
            </a:endParaRPr>
          </a:p>
        </p:txBody>
      </p:sp>
      <p:sp>
        <p:nvSpPr>
          <p:cNvPr id="93" name="Google Shape;93;p1"/>
          <p:cNvSpPr txBox="1"/>
          <p:nvPr/>
        </p:nvSpPr>
        <p:spPr>
          <a:xfrm>
            <a:off x="276885" y="5237440"/>
            <a:ext cx="82296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4061"/>
              </a:buClr>
              <a:buSzPts val="2000"/>
              <a:buFont typeface="Arial"/>
              <a:buNone/>
            </a:pPr>
            <a:r>
              <a:rPr b="1" i="0" lang="vi-VN" sz="2000" u="none" cap="none" strike="noStrike">
                <a:solidFill>
                  <a:srgbClr val="244061"/>
                </a:solidFill>
                <a:latin typeface="Times New Roman"/>
                <a:ea typeface="Times New Roman"/>
                <a:cs typeface="Times New Roman"/>
                <a:sym typeface="Times New Roman"/>
              </a:rPr>
              <a:t>Khoa Công nghệ thông tin – ĐH Giao thông vận tải</a:t>
            </a:r>
            <a:endParaRPr/>
          </a:p>
          <a:p>
            <a:pPr indent="0" lvl="0" marL="0" marR="0" rtl="0" algn="l">
              <a:spcBef>
                <a:spcPts val="0"/>
              </a:spcBef>
              <a:spcAft>
                <a:spcPts val="0"/>
              </a:spcAft>
              <a:buClr>
                <a:srgbClr val="244061"/>
              </a:buClr>
              <a:buSzPts val="2000"/>
              <a:buFont typeface="Arial"/>
              <a:buNone/>
            </a:pPr>
            <a:r>
              <a:rPr b="1" i="0" lang="vi-VN" sz="2000" u="none" cap="none" strike="noStrike">
                <a:solidFill>
                  <a:srgbClr val="244061"/>
                </a:solidFill>
                <a:latin typeface="Times New Roman"/>
                <a:ea typeface="Times New Roman"/>
                <a:cs typeface="Times New Roman"/>
                <a:sym typeface="Times New Roman"/>
              </a:rPr>
              <a:t>Email: </a:t>
            </a:r>
            <a:r>
              <a:rPr b="1" i="0" lang="vi-VN" sz="2000" u="sng" cap="none" strike="noStrike">
                <a:solidFill>
                  <a:srgbClr val="244061"/>
                </a:solidFill>
                <a:latin typeface="Times New Roman"/>
                <a:ea typeface="Times New Roman"/>
                <a:cs typeface="Times New Roman"/>
                <a:sym typeface="Times New Roman"/>
                <a:hlinkClick r:id="rId3">
                  <a:extLst>
                    <a:ext uri="{A12FA001-AC4F-418D-AE19-62706E023703}">
                      <ahyp:hlinkClr val="tx"/>
                    </a:ext>
                  </a:extLst>
                </a:hlinkClick>
              </a:rPr>
              <a:t>Khoacntt@utc.edu.vn</a:t>
            </a:r>
            <a:endParaRPr b="1" i="0" sz="2000" u="none" cap="none" strike="noStrike">
              <a:solidFill>
                <a:srgbClr val="244061"/>
              </a:solidFill>
              <a:latin typeface="Times New Roman"/>
              <a:ea typeface="Times New Roman"/>
              <a:cs typeface="Times New Roman"/>
              <a:sym typeface="Times New Roman"/>
            </a:endParaRPr>
          </a:p>
          <a:p>
            <a:pPr indent="0" lvl="0" marL="0" marR="0" rtl="0" algn="l">
              <a:spcBef>
                <a:spcPts val="0"/>
              </a:spcBef>
              <a:spcAft>
                <a:spcPts val="0"/>
              </a:spcAft>
              <a:buClr>
                <a:srgbClr val="244061"/>
              </a:buClr>
              <a:buSzPts val="2000"/>
              <a:buFont typeface="Arial"/>
              <a:buNone/>
            </a:pPr>
            <a:r>
              <a:rPr b="1" i="0" lang="vi-VN" sz="2000" u="none" cap="none" strike="noStrike">
                <a:solidFill>
                  <a:srgbClr val="244061"/>
                </a:solidFill>
                <a:latin typeface="Times New Roman"/>
                <a:ea typeface="Times New Roman"/>
                <a:cs typeface="Times New Roman"/>
                <a:sym typeface="Times New Roman"/>
              </a:rPr>
              <a:t>Website: </a:t>
            </a:r>
            <a:r>
              <a:rPr b="1" i="0" lang="vi-VN" sz="2000" u="sng" cap="none" strike="noStrike">
                <a:solidFill>
                  <a:srgbClr val="244061"/>
                </a:solidFill>
                <a:latin typeface="Times New Roman"/>
                <a:ea typeface="Times New Roman"/>
                <a:cs typeface="Times New Roman"/>
                <a:sym typeface="Times New Roman"/>
                <a:hlinkClick r:id="rId4">
                  <a:extLst>
                    <a:ext uri="{A12FA001-AC4F-418D-AE19-62706E023703}">
                      <ahyp:hlinkClr val="tx"/>
                    </a:ext>
                  </a:extLst>
                </a:hlinkClick>
              </a:rPr>
              <a:t>http://fit.utc.edu.vn</a:t>
            </a:r>
            <a:endParaRPr b="1" i="0" sz="2000" u="none" cap="none" strike="noStrike">
              <a:solidFill>
                <a:srgbClr val="244061"/>
              </a:solidFill>
              <a:latin typeface="Times New Roman"/>
              <a:ea typeface="Times New Roman"/>
              <a:cs typeface="Times New Roman"/>
              <a:sym typeface="Times New Roman"/>
            </a:endParaRPr>
          </a:p>
          <a:p>
            <a:pPr indent="0" lvl="0" marL="0" marR="0" rtl="0" algn="l">
              <a:spcBef>
                <a:spcPts val="0"/>
              </a:spcBef>
              <a:spcAft>
                <a:spcPts val="0"/>
              </a:spcAft>
              <a:buClr>
                <a:srgbClr val="244061"/>
              </a:buClr>
              <a:buSzPts val="2000"/>
              <a:buFont typeface="Arial"/>
              <a:buNone/>
            </a:pPr>
            <a:r>
              <a:rPr b="1" i="0" lang="vi-VN" sz="2000" u="none" cap="none" strike="noStrike">
                <a:solidFill>
                  <a:srgbClr val="244061"/>
                </a:solidFill>
                <a:latin typeface="Times New Roman"/>
                <a:ea typeface="Times New Roman"/>
                <a:cs typeface="Times New Roman"/>
                <a:sym typeface="Times New Roman"/>
              </a:rPr>
              <a:t>Facebook: </a:t>
            </a:r>
            <a:r>
              <a:rPr b="1" i="0" lang="vi-VN" sz="2000" u="sng" cap="none" strike="noStrike">
                <a:solidFill>
                  <a:srgbClr val="244061"/>
                </a:solidFill>
                <a:latin typeface="Times New Roman"/>
                <a:ea typeface="Times New Roman"/>
                <a:cs typeface="Times New Roman"/>
                <a:sym typeface="Times New Roman"/>
                <a:hlinkClick r:id="rId5">
                  <a:extLst>
                    <a:ext uri="{A12FA001-AC4F-418D-AE19-62706E023703}">
                      <ahyp:hlinkClr val="tx"/>
                    </a:ext>
                  </a:extLst>
                </a:hlinkClick>
              </a:rPr>
              <a:t>https://www.facebook.com/groups/fitutc</a:t>
            </a:r>
            <a:endParaRPr b="1" i="0" sz="2000" u="none" cap="none" strike="noStrike">
              <a:solidFill>
                <a:srgbClr val="24406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600"/>
              <a:t>5.</a:t>
            </a:r>
            <a:r>
              <a:rPr lang="vi-VN" sz="3600"/>
              <a:t>4. Internet of Things (IoT)</a:t>
            </a:r>
            <a:endParaRPr/>
          </a:p>
        </p:txBody>
      </p:sp>
      <p:sp>
        <p:nvSpPr>
          <p:cNvPr id="171" name="Google Shape;171;p10"/>
          <p:cNvSpPr txBox="1"/>
          <p:nvPr>
            <p:ph idx="1" type="body"/>
          </p:nvPr>
        </p:nvSpPr>
        <p:spPr>
          <a:xfrm>
            <a:off x="457200" y="1323105"/>
            <a:ext cx="83820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C0C0C"/>
              </a:buClr>
              <a:buSzPts val="2000"/>
              <a:buChar char="❑"/>
            </a:pPr>
            <a:r>
              <a:rPr lang="vi-VN" sz="2000"/>
              <a:t>Internet of Things hay IoT, đề cập đến hàng tỷ thiết bị vật lý trên khắp thế giới hiện được kết nối với internet, tất cả đều thu thập, chia sẻ dữ liệu, tương tác với nhau.</a:t>
            </a:r>
            <a:endParaRPr/>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342900" lvl="0" marL="342900" rtl="0" algn="just">
              <a:spcBef>
                <a:spcPts val="300"/>
              </a:spcBef>
              <a:spcAft>
                <a:spcPts val="0"/>
              </a:spcAft>
              <a:buClr>
                <a:srgbClr val="0C0C0C"/>
              </a:buClr>
              <a:buSzPts val="2000"/>
              <a:buChar char="❑"/>
            </a:pPr>
            <a:r>
              <a:rPr lang="vi-VN" sz="2000" u="sng">
                <a:solidFill>
                  <a:schemeClr val="hlink"/>
                </a:solidFill>
                <a:hlinkClick r:id="rId3"/>
              </a:rPr>
              <a:t>https://www.youtube.com/watch?v=LlhmzVL5bm8</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a:p>
            <a:pPr indent="-215900" lvl="0" marL="342900" rtl="0" algn="just">
              <a:spcBef>
                <a:spcPts val="300"/>
              </a:spcBef>
              <a:spcAft>
                <a:spcPts val="0"/>
              </a:spcAft>
              <a:buClr>
                <a:srgbClr val="0C0C0C"/>
              </a:buClr>
              <a:buSzPts val="2000"/>
              <a:buNone/>
            </a:pPr>
            <a:r>
              <a:t/>
            </a:r>
            <a:endParaRPr sz="2000"/>
          </a:p>
        </p:txBody>
      </p:sp>
      <p:sp>
        <p:nvSpPr>
          <p:cNvPr id="172" name="Google Shape;17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descr="Internet of Things (IoT) - Brought to you by ITChronicles" id="173" name="Google Shape;173;p10">
            <a:hlinkClick r:id="rId4"/>
          </p:cNvPr>
          <p:cNvPicPr preferRelativeResize="0"/>
          <p:nvPr/>
        </p:nvPicPr>
        <p:blipFill rotWithShape="1">
          <a:blip r:embed="rId5">
            <a:alphaModFix/>
          </a:blip>
          <a:srcRect b="0" l="0" r="0" t="0"/>
          <a:stretch/>
        </p:blipFill>
        <p:spPr>
          <a:xfrm>
            <a:off x="1143000" y="2438400"/>
            <a:ext cx="6943573" cy="34717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600"/>
              <a:t>5.</a:t>
            </a:r>
            <a:r>
              <a:rPr lang="vi-VN" sz="3600"/>
              <a:t>5. Tính toán biên</a:t>
            </a:r>
            <a:endParaRPr/>
          </a:p>
        </p:txBody>
      </p:sp>
      <p:sp>
        <p:nvSpPr>
          <p:cNvPr id="179" name="Google Shape;179;p11"/>
          <p:cNvSpPr txBox="1"/>
          <p:nvPr>
            <p:ph idx="1" type="body"/>
          </p:nvPr>
        </p:nvSpPr>
        <p:spPr>
          <a:xfrm>
            <a:off x="494168" y="6019800"/>
            <a:ext cx="8229600" cy="701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C0C0C"/>
              </a:buClr>
              <a:buSzPts val="2000"/>
              <a:buFont typeface="Noto Sans Symbols"/>
              <a:buChar char="❑"/>
            </a:pPr>
            <a:r>
              <a:rPr lang="vi-VN" sz="2000" u="sng">
                <a:solidFill>
                  <a:schemeClr val="hlink"/>
                </a:solidFill>
                <a:hlinkClick r:id="rId3"/>
              </a:rPr>
              <a:t>https://www.youtube.com/watch?v=DDvMkgEoHxQ&amp;t=60s</a:t>
            </a:r>
            <a:endParaRPr sz="2000"/>
          </a:p>
          <a:p>
            <a:pPr indent="-177800" lvl="0" marL="342900" rtl="0" algn="l">
              <a:spcBef>
                <a:spcPts val="300"/>
              </a:spcBef>
              <a:spcAft>
                <a:spcPts val="0"/>
              </a:spcAft>
              <a:buClr>
                <a:srgbClr val="0C0C0C"/>
              </a:buClr>
              <a:buSzPts val="2600"/>
              <a:buFont typeface="Noto Sans Symbols"/>
              <a:buNone/>
            </a:pPr>
            <a:r>
              <a:t/>
            </a:r>
            <a:endParaRPr/>
          </a:p>
        </p:txBody>
      </p:sp>
      <p:sp>
        <p:nvSpPr>
          <p:cNvPr id="180" name="Google Shape;18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descr="What is Edge Computing" id="181" name="Google Shape;181;p11"/>
          <p:cNvPicPr preferRelativeResize="0"/>
          <p:nvPr/>
        </p:nvPicPr>
        <p:blipFill rotWithShape="1">
          <a:blip r:embed="rId4">
            <a:alphaModFix/>
          </a:blip>
          <a:srcRect b="0" l="0" r="0" t="0"/>
          <a:stretch/>
        </p:blipFill>
        <p:spPr>
          <a:xfrm>
            <a:off x="560795" y="1347820"/>
            <a:ext cx="8096346" cy="40481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600"/>
              <a:t>5.5.</a:t>
            </a:r>
            <a:r>
              <a:rPr lang="vi-VN" sz="3600"/>
              <a:t> Tính toán lượng tử</a:t>
            </a:r>
            <a:endParaRPr/>
          </a:p>
        </p:txBody>
      </p:sp>
      <p:sp>
        <p:nvSpPr>
          <p:cNvPr id="187" name="Google Shape;187;p12"/>
          <p:cNvSpPr txBox="1"/>
          <p:nvPr>
            <p:ph idx="1" type="body"/>
          </p:nvPr>
        </p:nvSpPr>
        <p:spPr>
          <a:xfrm>
            <a:off x="457200" y="1323105"/>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C0C0C"/>
              </a:buClr>
              <a:buSzPts val="2000"/>
              <a:buChar char="❑"/>
            </a:pPr>
            <a:r>
              <a:rPr lang="vi-VN" sz="2000"/>
              <a:t>Điện toán lượng tử khai thác các hiện tượng của cơ học lượng tử để mang lại một bước tiến vượt bậc trong tính toán để giải quyết một số vấn đề nhất định.</a:t>
            </a:r>
            <a:endParaRPr sz="2000"/>
          </a:p>
          <a:p>
            <a:pPr indent="-342900" lvl="0" marL="342900" rtl="0" algn="just">
              <a:spcBef>
                <a:spcPts val="300"/>
              </a:spcBef>
              <a:spcAft>
                <a:spcPts val="0"/>
              </a:spcAft>
              <a:buClr>
                <a:srgbClr val="0C0C0C"/>
              </a:buClr>
              <a:buSzPts val="2000"/>
              <a:buChar char="❑"/>
            </a:pPr>
            <a:r>
              <a:rPr lang="vi-VN" sz="2000"/>
              <a:t>IBM đã thiết kế máy tính lượng tử để giải quyết các vấn đề phức tạp mà các </a:t>
            </a:r>
            <a:r>
              <a:rPr lang="vi-VN" sz="2000">
                <a:solidFill>
                  <a:srgbClr val="FF0000"/>
                </a:solidFill>
              </a:rPr>
              <a:t>siêu máy tính </a:t>
            </a:r>
            <a:r>
              <a:rPr lang="vi-VN" sz="2000"/>
              <a:t>mạnh nhất hiện nay </a:t>
            </a:r>
            <a:r>
              <a:rPr lang="vi-VN" sz="2000">
                <a:solidFill>
                  <a:srgbClr val="FF0000"/>
                </a:solidFill>
              </a:rPr>
              <a:t>không</a:t>
            </a:r>
            <a:r>
              <a:rPr lang="vi-VN" sz="2000"/>
              <a:t> thể giải quyết được và sẽ không bao giờ làm được.</a:t>
            </a:r>
            <a:endParaRPr sz="2000"/>
          </a:p>
          <a:p>
            <a:pPr indent="-342900" lvl="0" marL="342900" rtl="0" algn="just">
              <a:spcBef>
                <a:spcPts val="300"/>
              </a:spcBef>
              <a:spcAft>
                <a:spcPts val="0"/>
              </a:spcAft>
              <a:buClr>
                <a:srgbClr val="FF0000"/>
              </a:buClr>
              <a:buSzPts val="2000"/>
              <a:buChar char="❑"/>
            </a:pPr>
            <a:r>
              <a:rPr lang="vi-VN" sz="2000">
                <a:solidFill>
                  <a:srgbClr val="FF0000"/>
                </a:solidFill>
              </a:rPr>
              <a:t>Ví dụ một số vấn đề: </a:t>
            </a:r>
            <a:endParaRPr/>
          </a:p>
          <a:p>
            <a:pPr indent="-285750" lvl="1" marL="742950" rtl="0" algn="just">
              <a:spcBef>
                <a:spcPts val="500"/>
              </a:spcBef>
              <a:spcAft>
                <a:spcPts val="0"/>
              </a:spcAft>
              <a:buClr>
                <a:schemeClr val="dk1"/>
              </a:buClr>
              <a:buSzPts val="1800"/>
              <a:buChar char="–"/>
            </a:pPr>
            <a:r>
              <a:rPr lang="vi-VN" sz="1800"/>
              <a:t>Một công ty hậu cần, giao hàng đến 50 thành phố, muốn biết tuyến đường tối ưu để tiết kiệm chi phí nhiên liệu.</a:t>
            </a:r>
            <a:endParaRPr sz="1800"/>
          </a:p>
          <a:p>
            <a:pPr indent="-285750" lvl="1" marL="742950" rtl="0" algn="just">
              <a:spcBef>
                <a:spcPts val="600"/>
              </a:spcBef>
              <a:spcAft>
                <a:spcPts val="0"/>
              </a:spcAft>
              <a:buClr>
                <a:schemeClr val="dk1"/>
              </a:buClr>
              <a:buSzPts val="1800"/>
              <a:buChar char="–"/>
            </a:pPr>
            <a:r>
              <a:rPr lang="vi-VN" sz="1800"/>
              <a:t>Một công ty dược phẩm muốn mô phỏng các phân tử để hiểu rõ hơn về tương tác thuốc.</a:t>
            </a:r>
            <a:endParaRPr sz="1800"/>
          </a:p>
        </p:txBody>
      </p:sp>
      <p:sp>
        <p:nvSpPr>
          <p:cNvPr id="188" name="Google Shape;18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200"/>
              <a:t>5.5.</a:t>
            </a:r>
            <a:r>
              <a:rPr lang="vi-VN" sz="3200"/>
              <a:t> Tính toán lượng tử</a:t>
            </a:r>
            <a:endParaRPr/>
          </a:p>
        </p:txBody>
      </p:sp>
      <p:sp>
        <p:nvSpPr>
          <p:cNvPr id="194" name="Google Shape;194;p13"/>
          <p:cNvSpPr txBox="1"/>
          <p:nvPr>
            <p:ph idx="1" type="body"/>
          </p:nvPr>
        </p:nvSpPr>
        <p:spPr>
          <a:xfrm>
            <a:off x="304800" y="1219200"/>
            <a:ext cx="47244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C0C0C"/>
              </a:buClr>
              <a:buSzPts val="2600"/>
              <a:buFont typeface="Noto Sans Symbols"/>
              <a:buChar char="❑"/>
            </a:pPr>
            <a:r>
              <a:rPr lang="vi-VN"/>
              <a:t>Tại sao máy tính lượng tử lại nhanh hơn?</a:t>
            </a:r>
            <a:endParaRPr/>
          </a:p>
          <a:p>
            <a:pPr indent="-285750" lvl="1" marL="742950" rtl="0" algn="just">
              <a:spcBef>
                <a:spcPts val="500"/>
              </a:spcBef>
              <a:spcAft>
                <a:spcPts val="0"/>
              </a:spcAft>
              <a:buClr>
                <a:schemeClr val="dk1"/>
              </a:buClr>
              <a:buSzPts val="1800"/>
              <a:buChar char="–"/>
            </a:pPr>
            <a:r>
              <a:rPr lang="vi-VN" sz="1800"/>
              <a:t>Máy tính lượng tử có thể tạo ra không gian đa chiều rộng lớn để biểu diễn những vấn đề rất lớn này. Các siêu máy tính cổ điển không thể làm được điều này.</a:t>
            </a:r>
            <a:endParaRPr sz="1800"/>
          </a:p>
          <a:p>
            <a:pPr indent="-285750" lvl="1" marL="742950" rtl="0" algn="just">
              <a:spcBef>
                <a:spcPts val="600"/>
              </a:spcBef>
              <a:spcAft>
                <a:spcPts val="0"/>
              </a:spcAft>
              <a:buClr>
                <a:schemeClr val="dk1"/>
              </a:buClr>
              <a:buSzPts val="1800"/>
              <a:buChar char="–"/>
            </a:pPr>
            <a:r>
              <a:rPr lang="vi-VN" sz="1800"/>
              <a:t>Sau đó, các thuật toán sử dụng giao thoa sóng lượng tử được sử dụng để tìm ra các giải pháp trong không gian này và chuyển chúng trở lại thành các dạng mà chúng ta có thể sử dụng và hiểu được.</a:t>
            </a:r>
            <a:endParaRPr sz="1800"/>
          </a:p>
        </p:txBody>
      </p:sp>
      <p:sp>
        <p:nvSpPr>
          <p:cNvPr id="195" name="Google Shape;19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96" name="Google Shape;196;p13"/>
          <p:cNvPicPr preferRelativeResize="0"/>
          <p:nvPr/>
        </p:nvPicPr>
        <p:blipFill rotWithShape="1">
          <a:blip r:embed="rId3">
            <a:alphaModFix/>
          </a:blip>
          <a:srcRect b="0" l="0" r="0" t="0"/>
          <a:stretch/>
        </p:blipFill>
        <p:spPr>
          <a:xfrm>
            <a:off x="5105400" y="1447800"/>
            <a:ext cx="3950081" cy="29188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t>5.</a:t>
            </a:r>
            <a:r>
              <a:rPr lang="vi-VN"/>
              <a:t>7. Thực tế ảo và thực tế tăng cường</a:t>
            </a:r>
            <a:endParaRPr/>
          </a:p>
        </p:txBody>
      </p:sp>
      <p:sp>
        <p:nvSpPr>
          <p:cNvPr id="202" name="Google Shape;202;p14"/>
          <p:cNvSpPr txBox="1"/>
          <p:nvPr>
            <p:ph idx="1" type="body"/>
          </p:nvPr>
        </p:nvSpPr>
        <p:spPr>
          <a:xfrm>
            <a:off x="457200" y="1323105"/>
            <a:ext cx="5257800" cy="454429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C0C0C"/>
              </a:buClr>
              <a:buSzPts val="2000"/>
              <a:buChar char="❑"/>
            </a:pPr>
            <a:r>
              <a:rPr lang="vi-VN" sz="2000"/>
              <a:t>Thực tế ảo (VR-Virtual reality ) là công nghệ mang bạn đến một thế giới khác! Nơi chỉ có mình bạn với toàn bộ những thành phần ảo hoá, được tạo dựng từ các ứng dụng/thiết bị phần cứng và dĩ nhiên, chúng không hề có thật!</a:t>
            </a:r>
            <a:endParaRPr sz="2000"/>
          </a:p>
          <a:p>
            <a:pPr indent="-342900" lvl="0" marL="342900" rtl="0" algn="just">
              <a:spcBef>
                <a:spcPts val="300"/>
              </a:spcBef>
              <a:spcAft>
                <a:spcPts val="0"/>
              </a:spcAft>
              <a:buClr>
                <a:srgbClr val="0C0C0C"/>
              </a:buClr>
              <a:buSzPts val="2000"/>
              <a:buChar char="❑"/>
            </a:pPr>
            <a:r>
              <a:rPr lang="vi-VN" sz="2000"/>
              <a:t>Ví dụ: Bạn có thể không biết bơi nhưng vẫn có thể xem được những sinh vật dưới lòng đại dương y như đang lặn và đứng sát chúng. Bạn có thể thám hiểm được một kim tự tháp Ai Cập, đi bộ trong khu rừng rậm Amazon mặc dù vẫn đang vòng vòng trong phòng.</a:t>
            </a:r>
            <a:endParaRPr sz="2000"/>
          </a:p>
        </p:txBody>
      </p:sp>
      <p:sp>
        <p:nvSpPr>
          <p:cNvPr id="203" name="Google Shape;20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descr="Kính thực tế ảo được rất nhiều người yêu thích" id="204" name="Google Shape;204;p14"/>
          <p:cNvPicPr preferRelativeResize="0"/>
          <p:nvPr/>
        </p:nvPicPr>
        <p:blipFill rotWithShape="1">
          <a:blip r:embed="rId3">
            <a:alphaModFix/>
          </a:blip>
          <a:srcRect b="0" l="0" r="0" t="0"/>
          <a:stretch/>
        </p:blipFill>
        <p:spPr>
          <a:xfrm>
            <a:off x="5867400" y="1355547"/>
            <a:ext cx="3158067" cy="25797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t>5.</a:t>
            </a:r>
            <a:r>
              <a:rPr lang="vi-VN"/>
              <a:t>7. Thực tế ảo và thực tế tăng cường</a:t>
            </a:r>
            <a:endParaRPr/>
          </a:p>
        </p:txBody>
      </p:sp>
      <p:sp>
        <p:nvSpPr>
          <p:cNvPr id="210" name="Google Shape;210;p15"/>
          <p:cNvSpPr txBox="1"/>
          <p:nvPr>
            <p:ph idx="1" type="body"/>
          </p:nvPr>
        </p:nvSpPr>
        <p:spPr>
          <a:xfrm>
            <a:off x="457200" y="1323105"/>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C0C0C"/>
              </a:buClr>
              <a:buSzPts val="2000"/>
              <a:buFont typeface="Noto Sans Symbols"/>
              <a:buChar char="❑"/>
            </a:pPr>
            <a:r>
              <a:rPr lang="vi-VN" sz="2000"/>
              <a:t>Thực tế tăng cường (Augmented reality-AR) là một công nghệ phát trên nền tảng VR cho phép lồng ghép thông tin ảo vào thế giới thực (và ngược lại), nó giúp người sử dụng tương tác với những nội dung số trong thực tại (như chạm vào, phủ vật thể lên trên - nói dễ hiểu là ghép ảnh theo dạng 3D),...</a:t>
            </a:r>
            <a:endParaRPr sz="2000"/>
          </a:p>
          <a:p>
            <a:pPr indent="-342900" lvl="0" marL="342900" rtl="0" algn="l">
              <a:spcBef>
                <a:spcPts val="300"/>
              </a:spcBef>
              <a:spcAft>
                <a:spcPts val="0"/>
              </a:spcAft>
              <a:buClr>
                <a:srgbClr val="0C0C0C"/>
              </a:buClr>
              <a:buSzPts val="2000"/>
              <a:buFont typeface="Noto Sans Symbols"/>
              <a:buChar char="❑"/>
            </a:pPr>
            <a:r>
              <a:rPr lang="vi-VN" sz="2000"/>
              <a:t>Ứng dụng của VR bao gồm</a:t>
            </a:r>
            <a:endParaRPr/>
          </a:p>
          <a:p>
            <a:pPr indent="-285750" lvl="1" marL="742950" rtl="0" algn="l">
              <a:spcBef>
                <a:spcPts val="500"/>
              </a:spcBef>
              <a:spcAft>
                <a:spcPts val="0"/>
              </a:spcAft>
              <a:buClr>
                <a:schemeClr val="dk1"/>
              </a:buClr>
              <a:buSzPts val="1800"/>
              <a:buChar char="–"/>
            </a:pPr>
            <a:r>
              <a:rPr lang="vi-VN" sz="1800"/>
              <a:t>Giáo dục: trong y học, học lái máy bay, lái tàu,..)</a:t>
            </a:r>
            <a:endParaRPr/>
          </a:p>
          <a:p>
            <a:pPr indent="-285750" lvl="1" marL="742950" rtl="0" algn="l">
              <a:spcBef>
                <a:spcPts val="600"/>
              </a:spcBef>
              <a:spcAft>
                <a:spcPts val="0"/>
              </a:spcAft>
              <a:buClr>
                <a:schemeClr val="dk1"/>
              </a:buClr>
              <a:buSzPts val="1800"/>
              <a:buChar char="–"/>
            </a:pPr>
            <a:r>
              <a:rPr lang="vi-VN" sz="1800"/>
              <a:t>Du lịch: thăm quan bảo tàng</a:t>
            </a:r>
            <a:endParaRPr/>
          </a:p>
          <a:p>
            <a:pPr indent="-285750" lvl="1" marL="742950" rtl="0" algn="l">
              <a:spcBef>
                <a:spcPts val="600"/>
              </a:spcBef>
              <a:spcAft>
                <a:spcPts val="0"/>
              </a:spcAft>
              <a:buClr>
                <a:schemeClr val="dk1"/>
              </a:buClr>
              <a:buSzPts val="1800"/>
              <a:buChar char="–"/>
            </a:pPr>
            <a:r>
              <a:rPr lang="vi-VN" sz="1800"/>
              <a:t>Kính doanh: giới thiệu sản phẩm bất động sản</a:t>
            </a:r>
            <a:endParaRPr/>
          </a:p>
          <a:p>
            <a:pPr indent="-285750" lvl="1" marL="742950" rtl="0" algn="l">
              <a:spcBef>
                <a:spcPts val="600"/>
              </a:spcBef>
              <a:spcAft>
                <a:spcPts val="0"/>
              </a:spcAft>
              <a:buClr>
                <a:schemeClr val="dk1"/>
              </a:buClr>
              <a:buSzPts val="1800"/>
              <a:buChar char="–"/>
            </a:pPr>
            <a:r>
              <a:rPr lang="vi-VN" sz="1800"/>
              <a:t>…</a:t>
            </a:r>
            <a:endParaRPr/>
          </a:p>
          <a:p>
            <a:pPr indent="-342900" lvl="0" marL="342900" rtl="0" algn="l">
              <a:spcBef>
                <a:spcPts val="400"/>
              </a:spcBef>
              <a:spcAft>
                <a:spcPts val="0"/>
              </a:spcAft>
              <a:buClr>
                <a:srgbClr val="0C0C0C"/>
              </a:buClr>
              <a:buSzPts val="2000"/>
              <a:buFont typeface="Noto Sans Symbols"/>
              <a:buChar char="❑"/>
            </a:pPr>
            <a:r>
              <a:rPr lang="vi-VN" sz="2000"/>
              <a:t>Ứng dụng AR:	</a:t>
            </a:r>
            <a:endParaRPr/>
          </a:p>
          <a:p>
            <a:pPr indent="-285750" lvl="1" marL="742950" rtl="0" algn="l">
              <a:spcBef>
                <a:spcPts val="500"/>
              </a:spcBef>
              <a:spcAft>
                <a:spcPts val="0"/>
              </a:spcAft>
              <a:buClr>
                <a:schemeClr val="dk1"/>
              </a:buClr>
              <a:buSzPts val="1800"/>
              <a:buChar char="–"/>
            </a:pPr>
            <a:r>
              <a:rPr lang="vi-VN" sz="1800"/>
              <a:t>Phát triển game tương tác (Pokemon Go)</a:t>
            </a:r>
            <a:endParaRPr/>
          </a:p>
          <a:p>
            <a:pPr indent="-285750" lvl="1" marL="742950" rtl="0" algn="l">
              <a:spcBef>
                <a:spcPts val="600"/>
              </a:spcBef>
              <a:spcAft>
                <a:spcPts val="0"/>
              </a:spcAft>
              <a:buClr>
                <a:schemeClr val="dk1"/>
              </a:buClr>
              <a:buSzPts val="1800"/>
              <a:buChar char="–"/>
            </a:pPr>
            <a:r>
              <a:rPr lang="vi-VN" sz="1800"/>
              <a:t> Trong bảo trì và đào tạo</a:t>
            </a:r>
            <a:endParaRPr/>
          </a:p>
          <a:p>
            <a:pPr indent="-285750" lvl="1" marL="742950" rtl="0" algn="l">
              <a:spcBef>
                <a:spcPts val="600"/>
              </a:spcBef>
              <a:spcAft>
                <a:spcPts val="0"/>
              </a:spcAft>
              <a:buClr>
                <a:schemeClr val="dk1"/>
              </a:buClr>
              <a:buSzPts val="1800"/>
              <a:buChar char="–"/>
            </a:pPr>
            <a:r>
              <a:rPr lang="vi-VN" sz="1800"/>
              <a:t>…</a:t>
            </a:r>
            <a:endParaRPr/>
          </a:p>
          <a:p>
            <a:pPr indent="-285750" lvl="1" marL="742950" rtl="0" algn="l">
              <a:spcBef>
                <a:spcPts val="600"/>
              </a:spcBef>
              <a:spcAft>
                <a:spcPts val="0"/>
              </a:spcAft>
              <a:buClr>
                <a:schemeClr val="dk1"/>
              </a:buClr>
              <a:buSzPts val="1800"/>
              <a:buChar char="–"/>
            </a:pPr>
            <a:r>
              <a:rPr lang="vi-VN" sz="1800" u="sng">
                <a:solidFill>
                  <a:schemeClr val="hlink"/>
                </a:solidFill>
                <a:hlinkClick r:id="rId3"/>
              </a:rPr>
              <a:t>https://www.youtube.com/watch?v=oH_LfXnklRw</a:t>
            </a:r>
            <a:endParaRPr sz="1800"/>
          </a:p>
        </p:txBody>
      </p:sp>
      <p:sp>
        <p:nvSpPr>
          <p:cNvPr id="211" name="Google Shape;21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descr="Ứng dụng của thực tế ảo tăng cường Augmented Reality" id="212" name="Google Shape;212;p15"/>
          <p:cNvPicPr preferRelativeResize="0"/>
          <p:nvPr/>
        </p:nvPicPr>
        <p:blipFill rotWithShape="1">
          <a:blip r:embed="rId4">
            <a:alphaModFix/>
          </a:blip>
          <a:srcRect b="0" l="0" r="0" t="0"/>
          <a:stretch/>
        </p:blipFill>
        <p:spPr>
          <a:xfrm>
            <a:off x="6217920" y="3200400"/>
            <a:ext cx="2804160" cy="175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600"/>
              <a:t>5.</a:t>
            </a:r>
            <a:r>
              <a:rPr lang="vi-VN" sz="3600"/>
              <a:t>8. Blockchain và tiền mã hóa</a:t>
            </a:r>
            <a:endParaRPr/>
          </a:p>
        </p:txBody>
      </p:sp>
      <p:sp>
        <p:nvSpPr>
          <p:cNvPr id="218" name="Google Shape;218;p16"/>
          <p:cNvSpPr txBox="1"/>
          <p:nvPr>
            <p:ph idx="1" type="body"/>
          </p:nvPr>
        </p:nvSpPr>
        <p:spPr>
          <a:xfrm>
            <a:off x="457200" y="1323105"/>
            <a:ext cx="4267200" cy="523009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FF0000"/>
              </a:buClr>
              <a:buSzPts val="2000"/>
              <a:buChar char="❑"/>
            </a:pPr>
            <a:r>
              <a:rPr lang="vi-VN" sz="2000">
                <a:solidFill>
                  <a:srgbClr val="FF0000"/>
                </a:solidFill>
              </a:rPr>
              <a:t>Blockchain</a:t>
            </a:r>
            <a:r>
              <a:rPr lang="vi-VN" sz="2000"/>
              <a:t> </a:t>
            </a:r>
            <a:r>
              <a:rPr b="0" lang="vi-VN" sz="2000"/>
              <a:t>là một database phân tán (Phi tập trung - Decentralize) mà trong đó các dữ liệu được lưu trữ dưới dạng các blocks. Body của một block mang theo các transactions trên dữ liệu (như state machine). Block được kết nối với nhau theo dạng linked list (danh sách liên kết) dưới dạng mã hóa SHA25</a:t>
            </a:r>
            <a:r>
              <a:rPr b="0" lang="vi-VN" sz="2000"/>
              <a:t>5.</a:t>
            </a:r>
            <a:r>
              <a:rPr b="0" lang="vi-VN" sz="2000"/>
              <a:t> Mã hóa của một block bao gồm cả địa chỉ của block trước và body của chính nó nên khi một block được add vào, nó không thể thay đổi cũng như tái sắp xếp</a:t>
            </a:r>
            <a:endParaRPr b="0" sz="2000"/>
          </a:p>
        </p:txBody>
      </p:sp>
      <p:sp>
        <p:nvSpPr>
          <p:cNvPr id="219" name="Google Shape;21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descr="Satoshi Nakamoto: The Mysterious Founder of Bitcoin - YouTube" id="220" name="Google Shape;220;p16"/>
          <p:cNvPicPr preferRelativeResize="0"/>
          <p:nvPr/>
        </p:nvPicPr>
        <p:blipFill rotWithShape="1">
          <a:blip r:embed="rId3">
            <a:alphaModFix/>
          </a:blip>
          <a:srcRect b="0" l="0" r="0" t="0"/>
          <a:stretch/>
        </p:blipFill>
        <p:spPr>
          <a:xfrm>
            <a:off x="5334000" y="1319563"/>
            <a:ext cx="3260441" cy="1833997"/>
          </a:xfrm>
          <a:prstGeom prst="rect">
            <a:avLst/>
          </a:prstGeom>
          <a:noFill/>
          <a:ln>
            <a:noFill/>
          </a:ln>
        </p:spPr>
      </p:pic>
      <p:sp>
        <p:nvSpPr>
          <p:cNvPr id="221" name="Google Shape;221;p16"/>
          <p:cNvSpPr txBox="1"/>
          <p:nvPr/>
        </p:nvSpPr>
        <p:spPr>
          <a:xfrm>
            <a:off x="5181600" y="3153560"/>
            <a:ext cx="3810000" cy="3223078"/>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C0C0C"/>
              </a:buClr>
              <a:buSzPts val="2000"/>
              <a:buFont typeface="Noto Sans Symbols"/>
              <a:buChar char="❑"/>
            </a:pPr>
            <a:r>
              <a:rPr b="0" i="0" lang="vi-VN" sz="2000" u="none" cap="none" strike="noStrike">
                <a:solidFill>
                  <a:srgbClr val="0C0C0C"/>
                </a:solidFill>
                <a:latin typeface="Arial"/>
                <a:ea typeface="Arial"/>
                <a:cs typeface="Arial"/>
                <a:sym typeface="Arial"/>
              </a:rPr>
              <a:t>Người đề xuất ra Blockchain là: Santoshi (năm 2009)</a:t>
            </a:r>
            <a:endParaRPr/>
          </a:p>
          <a:p>
            <a:pPr indent="-342900" lvl="0" marL="342900" marR="0" rtl="0" algn="l">
              <a:spcBef>
                <a:spcPts val="300"/>
              </a:spcBef>
              <a:spcAft>
                <a:spcPts val="0"/>
              </a:spcAft>
              <a:buClr>
                <a:srgbClr val="0C0C0C"/>
              </a:buClr>
              <a:buSzPts val="2000"/>
              <a:buFont typeface="Noto Sans Symbols"/>
              <a:buChar char="❑"/>
            </a:pPr>
            <a:r>
              <a:rPr b="1" i="0" lang="vi-VN" sz="2000" u="none" cap="none" strike="noStrike">
                <a:solidFill>
                  <a:srgbClr val="0C0C0C"/>
                </a:solidFill>
                <a:latin typeface="Arial"/>
                <a:ea typeface="Arial"/>
                <a:cs typeface="Arial"/>
                <a:sym typeface="Arial"/>
              </a:rPr>
              <a:t>Những ưu điểm nổi bật của Blockchain.</a:t>
            </a:r>
            <a:endParaRPr b="1" i="0" sz="2000" u="none" cap="none" strike="noStrike">
              <a:solidFill>
                <a:srgbClr val="0C0C0C"/>
              </a:solidFill>
              <a:latin typeface="Arial"/>
              <a:ea typeface="Arial"/>
              <a:cs typeface="Arial"/>
              <a:sym typeface="Arial"/>
            </a:endParaRPr>
          </a:p>
          <a:p>
            <a:pPr indent="-285750" lvl="1" marL="742950" marR="0" rtl="0" algn="l">
              <a:spcBef>
                <a:spcPts val="50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Minh bạch và không thể phá vỡ</a:t>
            </a:r>
            <a:endParaRPr/>
          </a:p>
          <a:p>
            <a:pPr indent="-285750" lvl="1" marL="742950" marR="0" rtl="0" algn="l">
              <a:spcBef>
                <a:spcPts val="60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Ẩn danh</a:t>
            </a:r>
            <a:endParaRPr/>
          </a:p>
          <a:p>
            <a:pPr indent="-285750" lvl="1" marL="742950" marR="0" rtl="0" algn="l">
              <a:spcBef>
                <a:spcPts val="60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Rút ngắn được thời gian và tiết kiệm chi phí</a:t>
            </a:r>
            <a:endParaRPr/>
          </a:p>
          <a:p>
            <a:pPr indent="-285750" lvl="1" marL="742950" marR="0" rtl="0" algn="l">
              <a:spcBef>
                <a:spcPts val="60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Tính ứng dụng rộng rãi</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200"/>
              <a:t>5.</a:t>
            </a:r>
            <a:r>
              <a:rPr lang="vi-VN" sz="3200"/>
              <a:t>8. Blockchain và tiền mã hóa</a:t>
            </a:r>
            <a:endParaRPr/>
          </a:p>
        </p:txBody>
      </p:sp>
      <p:sp>
        <p:nvSpPr>
          <p:cNvPr id="227" name="Google Shape;227;p17"/>
          <p:cNvSpPr txBox="1"/>
          <p:nvPr>
            <p:ph idx="1" type="body"/>
          </p:nvPr>
        </p:nvSpPr>
        <p:spPr>
          <a:xfrm>
            <a:off x="457200" y="1323105"/>
            <a:ext cx="8229600" cy="42949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C0C0C"/>
              </a:buClr>
              <a:buSzPts val="2600"/>
              <a:buFont typeface="Noto Sans Symbols"/>
              <a:buChar char="❑"/>
            </a:pPr>
            <a:r>
              <a:rPr lang="vi-VN"/>
              <a:t>Các loại mạng trong hệ thống Blockchain</a:t>
            </a:r>
            <a:endParaRPr/>
          </a:p>
          <a:p>
            <a:pPr indent="0" lvl="0" marL="0" rtl="0" algn="l">
              <a:spcBef>
                <a:spcPts val="300"/>
              </a:spcBef>
              <a:spcAft>
                <a:spcPts val="0"/>
              </a:spcAft>
              <a:buClr>
                <a:srgbClr val="0C0C0C"/>
              </a:buClr>
              <a:buSzPts val="2600"/>
              <a:buNone/>
            </a:pPr>
            <a:r>
              <a:t/>
            </a:r>
            <a:endParaRPr/>
          </a:p>
          <a:p>
            <a:pPr indent="-177800" lvl="0" marL="342900" rtl="0" algn="l">
              <a:spcBef>
                <a:spcPts val="300"/>
              </a:spcBef>
              <a:spcAft>
                <a:spcPts val="0"/>
              </a:spcAft>
              <a:buClr>
                <a:srgbClr val="0C0C0C"/>
              </a:buClr>
              <a:buSzPts val="2600"/>
              <a:buFont typeface="Noto Sans Symbols"/>
              <a:buNone/>
            </a:pPr>
            <a:r>
              <a:t/>
            </a:r>
            <a:endParaRPr/>
          </a:p>
          <a:p>
            <a:pPr indent="-177800" lvl="0" marL="342900" rtl="0" algn="l">
              <a:spcBef>
                <a:spcPts val="300"/>
              </a:spcBef>
              <a:spcAft>
                <a:spcPts val="0"/>
              </a:spcAft>
              <a:buClr>
                <a:srgbClr val="0C0C0C"/>
              </a:buClr>
              <a:buSzPts val="2600"/>
              <a:buFont typeface="Noto Sans Symbols"/>
              <a:buNone/>
            </a:pPr>
            <a:r>
              <a:t/>
            </a:r>
            <a:endParaRPr/>
          </a:p>
          <a:p>
            <a:pPr indent="-177800" lvl="0" marL="342900" rtl="0" algn="l">
              <a:spcBef>
                <a:spcPts val="300"/>
              </a:spcBef>
              <a:spcAft>
                <a:spcPts val="0"/>
              </a:spcAft>
              <a:buClr>
                <a:srgbClr val="0C0C0C"/>
              </a:buClr>
              <a:buSzPts val="2600"/>
              <a:buFont typeface="Noto Sans Symbols"/>
              <a:buNone/>
            </a:pPr>
            <a:r>
              <a:t/>
            </a:r>
            <a:endParaRPr/>
          </a:p>
        </p:txBody>
      </p:sp>
      <p:sp>
        <p:nvSpPr>
          <p:cNvPr id="228" name="Google Shape;22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29" name="Google Shape;229;p17"/>
          <p:cNvSpPr txBox="1"/>
          <p:nvPr/>
        </p:nvSpPr>
        <p:spPr>
          <a:xfrm>
            <a:off x="3092513" y="1924118"/>
            <a:ext cx="3276600" cy="4735834"/>
          </a:xfrm>
          <a:prstGeom prst="rect">
            <a:avLst/>
          </a:prstGeom>
          <a:solidFill>
            <a:srgbClr val="DAE5F1"/>
          </a:solidFill>
          <a:ln>
            <a:noFill/>
          </a:ln>
        </p:spPr>
        <p:txBody>
          <a:bodyPr anchorCtr="0" anchor="t" bIns="45700" lIns="91425" spcFirstLastPara="1" rIns="91425" wrap="square" tIns="45700">
            <a:noAutofit/>
          </a:bodyPr>
          <a:lstStyle/>
          <a:p>
            <a:pPr indent="0" lvl="1" marL="182880" marR="0" rtl="0" algn="just">
              <a:spcBef>
                <a:spcPts val="0"/>
              </a:spcBef>
              <a:spcAft>
                <a:spcPts val="0"/>
              </a:spcAft>
              <a:buClr>
                <a:srgbClr val="FF0000"/>
              </a:buClr>
              <a:buSzPts val="1800"/>
              <a:buFont typeface="Arial"/>
              <a:buNone/>
            </a:pPr>
            <a:r>
              <a:rPr b="1" i="0" lang="vi-VN" sz="1800" u="none" cap="none" strike="noStrike">
                <a:solidFill>
                  <a:srgbClr val="FF0000"/>
                </a:solidFill>
                <a:latin typeface="Arial"/>
                <a:ea typeface="Arial"/>
                <a:cs typeface="Arial"/>
                <a:sym typeface="Arial"/>
              </a:rPr>
              <a:t>Private</a:t>
            </a:r>
            <a:r>
              <a:rPr b="0" i="0" lang="vi-VN" sz="1800" u="none" cap="none" strike="noStrike">
                <a:solidFill>
                  <a:schemeClr val="dk1"/>
                </a:solidFill>
                <a:latin typeface="Arial"/>
                <a:ea typeface="Arial"/>
                <a:cs typeface="Arial"/>
                <a:sym typeface="Arial"/>
              </a:rPr>
              <a:t>: Blockchain cho phép người dùng chỉ được quyền đọc dữ liệu, không có quyền ghi vì điều này thuộc về một bên thứ ba tuyệt đối tin cậy. Bên thứ ba này có thể hoặc không cho phép người dùng đọc dữ liệu trong một số trường hợp. Bên thứ ba toàn quyền quyết định mọi thay đổi trên Blockchain. Thời gian xác nhận giao dịch khá nhanh vì chỉ cần một lượng nhỏ thiết bị tham gia xác thực giao dịch. Ví dụ blockchain: </a:t>
            </a:r>
            <a:r>
              <a:rPr b="0" i="0" lang="vi-VN" sz="1800" u="none" cap="none" strike="noStrike">
                <a:solidFill>
                  <a:srgbClr val="FF0000"/>
                </a:solidFill>
                <a:latin typeface="Arial"/>
                <a:ea typeface="Arial"/>
                <a:cs typeface="Arial"/>
                <a:sym typeface="Arial"/>
              </a:rPr>
              <a:t>Ripple</a:t>
            </a:r>
            <a:endParaRPr b="0" i="0" sz="2400" u="none" cap="none" strike="noStrike">
              <a:solidFill>
                <a:srgbClr val="FF0000"/>
              </a:solidFill>
              <a:latin typeface="Arial"/>
              <a:ea typeface="Arial"/>
              <a:cs typeface="Arial"/>
              <a:sym typeface="Arial"/>
            </a:endParaRPr>
          </a:p>
        </p:txBody>
      </p:sp>
      <p:sp>
        <p:nvSpPr>
          <p:cNvPr id="230" name="Google Shape;230;p17"/>
          <p:cNvSpPr txBox="1"/>
          <p:nvPr/>
        </p:nvSpPr>
        <p:spPr>
          <a:xfrm>
            <a:off x="18485" y="1924118"/>
            <a:ext cx="3083836" cy="4735834"/>
          </a:xfrm>
          <a:prstGeom prst="rect">
            <a:avLst/>
          </a:prstGeom>
          <a:solidFill>
            <a:srgbClr val="D6E3BC"/>
          </a:solidFill>
          <a:ln>
            <a:noFill/>
          </a:ln>
        </p:spPr>
        <p:txBody>
          <a:bodyPr anchorCtr="0" anchor="t" bIns="45700" lIns="91425" spcFirstLastPara="1" rIns="91425" wrap="square" tIns="45700">
            <a:noAutofit/>
          </a:bodyPr>
          <a:lstStyle/>
          <a:p>
            <a:pPr indent="0" lvl="1" marL="457200" marR="0" rtl="0" algn="just">
              <a:spcBef>
                <a:spcPts val="0"/>
              </a:spcBef>
              <a:spcAft>
                <a:spcPts val="0"/>
              </a:spcAft>
              <a:buClr>
                <a:srgbClr val="FF0000"/>
              </a:buClr>
              <a:buSzPts val="1800"/>
              <a:buFont typeface="Arial"/>
              <a:buNone/>
            </a:pPr>
            <a:r>
              <a:rPr b="1" i="0" lang="vi-VN" sz="1800" u="none" cap="none" strike="noStrike">
                <a:solidFill>
                  <a:srgbClr val="FF0000"/>
                </a:solidFill>
                <a:latin typeface="Arial"/>
                <a:ea typeface="Arial"/>
                <a:cs typeface="Arial"/>
                <a:sym typeface="Arial"/>
              </a:rPr>
              <a:t>Public: </a:t>
            </a:r>
            <a:r>
              <a:rPr b="0" i="0" lang="vi-VN" sz="1800" u="none" cap="none" strike="noStrike">
                <a:solidFill>
                  <a:schemeClr val="dk1"/>
                </a:solidFill>
                <a:latin typeface="Arial"/>
                <a:ea typeface="Arial"/>
                <a:cs typeface="Arial"/>
                <a:sym typeface="Arial"/>
              </a:rPr>
              <a:t>Blockchain mà bất kỳ ai cũng có quyền đọc và ghi dữ liệu trên nó được. Quá trình xác thực giao dịch trên Blockchain này đòi hỏi phải có hàng nghìn hay thậm chí là hàng vạn nút tham gia. Do đó để tấn công vào hệ thống Blockchain này là điều bất khả thi vì chi phí rất cao. Ví dụ blockchain: </a:t>
            </a:r>
            <a:r>
              <a:rPr b="0" i="0" lang="vi-VN" sz="1800" u="none" cap="none" strike="noStrike">
                <a:solidFill>
                  <a:srgbClr val="FF0000"/>
                </a:solidFill>
                <a:latin typeface="Arial"/>
                <a:ea typeface="Arial"/>
                <a:cs typeface="Arial"/>
                <a:sym typeface="Arial"/>
              </a:rPr>
              <a:t>Bitcoin, Ethereum</a:t>
            </a:r>
            <a:r>
              <a:rPr b="0" i="0" lang="vi-V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0C0C0C"/>
              </a:buClr>
              <a:buSzPts val="2600"/>
              <a:buFont typeface="Noto Sans Symbols"/>
              <a:buNone/>
            </a:pPr>
            <a:r>
              <a:t/>
            </a:r>
            <a:endParaRPr b="1" i="0" sz="2600" u="none" cap="none" strike="noStrike">
              <a:solidFill>
                <a:srgbClr val="0C0C0C"/>
              </a:solidFill>
              <a:latin typeface="Arial"/>
              <a:ea typeface="Arial"/>
              <a:cs typeface="Arial"/>
              <a:sym typeface="Arial"/>
            </a:endParaRPr>
          </a:p>
          <a:p>
            <a:pPr indent="-177800" lvl="0" marL="342900" marR="0" rtl="0" algn="l">
              <a:spcBef>
                <a:spcPts val="300"/>
              </a:spcBef>
              <a:spcAft>
                <a:spcPts val="0"/>
              </a:spcAft>
              <a:buClr>
                <a:srgbClr val="0C0C0C"/>
              </a:buClr>
              <a:buSzPts val="2600"/>
              <a:buFont typeface="Noto Sans Symbols"/>
              <a:buNone/>
            </a:pPr>
            <a:r>
              <a:t/>
            </a:r>
            <a:endParaRPr b="1" i="0" sz="2600" u="none" cap="none" strike="noStrike">
              <a:solidFill>
                <a:srgbClr val="0C0C0C"/>
              </a:solidFill>
              <a:latin typeface="Arial"/>
              <a:ea typeface="Arial"/>
              <a:cs typeface="Arial"/>
              <a:sym typeface="Arial"/>
            </a:endParaRPr>
          </a:p>
          <a:p>
            <a:pPr indent="-177800" lvl="0" marL="342900" marR="0" rtl="0" algn="l">
              <a:spcBef>
                <a:spcPts val="300"/>
              </a:spcBef>
              <a:spcAft>
                <a:spcPts val="0"/>
              </a:spcAft>
              <a:buClr>
                <a:srgbClr val="0C0C0C"/>
              </a:buClr>
              <a:buSzPts val="2600"/>
              <a:buFont typeface="Noto Sans Symbols"/>
              <a:buNone/>
            </a:pPr>
            <a:r>
              <a:t/>
            </a:r>
            <a:endParaRPr b="1" i="0" sz="2600" u="none" cap="none" strike="noStrike">
              <a:solidFill>
                <a:srgbClr val="0C0C0C"/>
              </a:solidFill>
              <a:latin typeface="Arial"/>
              <a:ea typeface="Arial"/>
              <a:cs typeface="Arial"/>
              <a:sym typeface="Arial"/>
            </a:endParaRPr>
          </a:p>
          <a:p>
            <a:pPr indent="-177800" lvl="0" marL="342900" marR="0" rtl="0" algn="l">
              <a:spcBef>
                <a:spcPts val="300"/>
              </a:spcBef>
              <a:spcAft>
                <a:spcPts val="0"/>
              </a:spcAft>
              <a:buClr>
                <a:srgbClr val="0C0C0C"/>
              </a:buClr>
              <a:buSzPts val="2600"/>
              <a:buFont typeface="Noto Sans Symbols"/>
              <a:buNone/>
            </a:pPr>
            <a:r>
              <a:t/>
            </a:r>
            <a:endParaRPr b="1" i="0" sz="2600" u="none" cap="none" strike="noStrike">
              <a:solidFill>
                <a:srgbClr val="0C0C0C"/>
              </a:solidFill>
              <a:latin typeface="Arial"/>
              <a:ea typeface="Arial"/>
              <a:cs typeface="Arial"/>
              <a:sym typeface="Arial"/>
            </a:endParaRPr>
          </a:p>
        </p:txBody>
      </p:sp>
      <p:sp>
        <p:nvSpPr>
          <p:cNvPr id="231" name="Google Shape;231;p17"/>
          <p:cNvSpPr txBox="1"/>
          <p:nvPr/>
        </p:nvSpPr>
        <p:spPr>
          <a:xfrm>
            <a:off x="6403062" y="1924118"/>
            <a:ext cx="2740937" cy="4735834"/>
          </a:xfrm>
          <a:prstGeom prst="rect">
            <a:avLst/>
          </a:prstGeom>
          <a:solidFill>
            <a:srgbClr val="FBD4B4"/>
          </a:solidFill>
          <a:ln>
            <a:noFill/>
          </a:ln>
        </p:spPr>
        <p:txBody>
          <a:bodyPr anchorCtr="0" anchor="t" bIns="45700" lIns="91425" spcFirstLastPara="1" rIns="91425" wrap="square" tIns="45700">
            <a:noAutofit/>
          </a:bodyPr>
          <a:lstStyle/>
          <a:p>
            <a:pPr indent="0" lvl="1" marL="182880" marR="0" rtl="0" algn="just">
              <a:spcBef>
                <a:spcPts val="0"/>
              </a:spcBef>
              <a:spcAft>
                <a:spcPts val="0"/>
              </a:spcAft>
              <a:buClr>
                <a:srgbClr val="FF0000"/>
              </a:buClr>
              <a:buSzPts val="1800"/>
              <a:buFont typeface="Arial"/>
              <a:buNone/>
            </a:pPr>
            <a:r>
              <a:rPr b="1" i="0" lang="vi-VN" sz="1800" u="none" cap="none" strike="noStrike">
                <a:solidFill>
                  <a:srgbClr val="FF0000"/>
                </a:solidFill>
                <a:latin typeface="Arial"/>
                <a:ea typeface="Arial"/>
                <a:cs typeface="Arial"/>
                <a:sym typeface="Arial"/>
              </a:rPr>
              <a:t>Permissioned: </a:t>
            </a:r>
            <a:r>
              <a:rPr b="0" i="0" lang="vi-VN" sz="1800" u="none" cap="none" strike="noStrike">
                <a:solidFill>
                  <a:schemeClr val="dk1"/>
                </a:solidFill>
                <a:latin typeface="Arial"/>
                <a:ea typeface="Arial"/>
                <a:cs typeface="Arial"/>
                <a:sym typeface="Arial"/>
              </a:rPr>
              <a:t>Hay còn gọi là Consortium, là một dạng của Private Blockchain nhưng bổ sung thêm một số tính năng nhất định, kết hợp giữa “niềm tin” khi tham gia vào Public và “niềm tin tuyệt đối” khi tham gia vào Private. </a:t>
            </a:r>
            <a:endParaRPr b="0" i="0" sz="2400" u="none" cap="none" strike="noStrike">
              <a:solidFill>
                <a:schemeClr val="dk1"/>
              </a:solidFill>
              <a:latin typeface="Arial"/>
              <a:ea typeface="Arial"/>
              <a:cs typeface="Arial"/>
              <a:sym typeface="Arial"/>
            </a:endParaRPr>
          </a:p>
          <a:p>
            <a:pPr indent="-177800" lvl="0" marL="342900" marR="0" rtl="0" algn="l">
              <a:spcBef>
                <a:spcPts val="400"/>
              </a:spcBef>
              <a:spcAft>
                <a:spcPts val="0"/>
              </a:spcAft>
              <a:buClr>
                <a:srgbClr val="0C0C0C"/>
              </a:buClr>
              <a:buSzPts val="2600"/>
              <a:buFont typeface="Noto Sans Symbols"/>
              <a:buNone/>
            </a:pPr>
            <a:r>
              <a:t/>
            </a:r>
            <a:endParaRPr b="1" i="0" sz="2600" u="none" cap="none" strike="noStrike">
              <a:solidFill>
                <a:srgbClr val="0C0C0C"/>
              </a:solidFill>
              <a:latin typeface="Arial"/>
              <a:ea typeface="Arial"/>
              <a:cs typeface="Arial"/>
              <a:sym typeface="Arial"/>
            </a:endParaRPr>
          </a:p>
          <a:p>
            <a:pPr indent="-177800" lvl="0" marL="342900" marR="0" rtl="0" algn="l">
              <a:spcBef>
                <a:spcPts val="300"/>
              </a:spcBef>
              <a:spcAft>
                <a:spcPts val="0"/>
              </a:spcAft>
              <a:buClr>
                <a:srgbClr val="0C0C0C"/>
              </a:buClr>
              <a:buSzPts val="2600"/>
              <a:buFont typeface="Noto Sans Symbols"/>
              <a:buNone/>
            </a:pPr>
            <a:r>
              <a:t/>
            </a:r>
            <a:endParaRPr b="1" i="0" sz="2600" u="none" cap="none" strike="noStrike">
              <a:solidFill>
                <a:srgbClr val="0C0C0C"/>
              </a:solidFill>
              <a:latin typeface="Arial"/>
              <a:ea typeface="Arial"/>
              <a:cs typeface="Arial"/>
              <a:sym typeface="Arial"/>
            </a:endParaRPr>
          </a:p>
          <a:p>
            <a:pPr indent="-177800" lvl="0" marL="342900" marR="0" rtl="0" algn="l">
              <a:spcBef>
                <a:spcPts val="300"/>
              </a:spcBef>
              <a:spcAft>
                <a:spcPts val="0"/>
              </a:spcAft>
              <a:buClr>
                <a:srgbClr val="0C0C0C"/>
              </a:buClr>
              <a:buSzPts val="2600"/>
              <a:buFont typeface="Noto Sans Symbols"/>
              <a:buNone/>
            </a:pPr>
            <a:r>
              <a:t/>
            </a:r>
            <a:endParaRPr b="1" i="0" sz="2600" u="none" cap="none" strike="noStrike">
              <a:solidFill>
                <a:srgbClr val="0C0C0C"/>
              </a:solidFill>
              <a:latin typeface="Arial"/>
              <a:ea typeface="Arial"/>
              <a:cs typeface="Arial"/>
              <a:sym typeface="Arial"/>
            </a:endParaRPr>
          </a:p>
          <a:p>
            <a:pPr indent="-177800" lvl="0" marL="342900" marR="0" rtl="0" algn="l">
              <a:spcBef>
                <a:spcPts val="300"/>
              </a:spcBef>
              <a:spcAft>
                <a:spcPts val="0"/>
              </a:spcAft>
              <a:buClr>
                <a:srgbClr val="0C0C0C"/>
              </a:buClr>
              <a:buSzPts val="2600"/>
              <a:buFont typeface="Noto Sans Symbols"/>
              <a:buNone/>
            </a:pPr>
            <a:r>
              <a:t/>
            </a:r>
            <a:endParaRPr b="1" i="0" sz="2600" u="none" cap="none" strike="noStrike">
              <a:solidFill>
                <a:srgbClr val="0C0C0C"/>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200"/>
              <a:t>5.</a:t>
            </a:r>
            <a:r>
              <a:rPr lang="vi-VN" sz="3200"/>
              <a:t>8. Blockchain và tiền mã hóa</a:t>
            </a:r>
            <a:endParaRPr sz="3200"/>
          </a:p>
        </p:txBody>
      </p:sp>
      <p:sp>
        <p:nvSpPr>
          <p:cNvPr id="237" name="Google Shape;237;p18"/>
          <p:cNvSpPr txBox="1"/>
          <p:nvPr>
            <p:ph idx="1" type="body"/>
          </p:nvPr>
        </p:nvSpPr>
        <p:spPr>
          <a:xfrm>
            <a:off x="457200" y="1323105"/>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FF0000"/>
              </a:buClr>
              <a:buSzPts val="2000"/>
              <a:buChar char="❑"/>
            </a:pPr>
            <a:r>
              <a:rPr lang="vi-VN" sz="2000">
                <a:solidFill>
                  <a:srgbClr val="FF0000"/>
                </a:solidFill>
              </a:rPr>
              <a:t>Tiền mã hóa (Crypto currency) </a:t>
            </a:r>
            <a:r>
              <a:rPr b="0" lang="vi-VN" sz="2000"/>
              <a:t>hay “tiền điện tử” là một dạng tiền mặt kỹ thuật số cho phép các cá nhân truyền tải giá trị trong một môi trường kỹ thuật số</a:t>
            </a:r>
            <a:endParaRPr b="0" sz="2000"/>
          </a:p>
          <a:p>
            <a:pPr indent="-342900" lvl="0" marL="342900" rtl="0" algn="l">
              <a:spcBef>
                <a:spcPts val="300"/>
              </a:spcBef>
              <a:spcAft>
                <a:spcPts val="0"/>
              </a:spcAft>
              <a:buClr>
                <a:srgbClr val="0C0C0C"/>
              </a:buClr>
              <a:buSzPts val="2000"/>
              <a:buFont typeface="Noto Sans Symbols"/>
              <a:buChar char="❑"/>
            </a:pPr>
            <a:r>
              <a:rPr lang="vi-VN" sz="2000"/>
              <a:t>Vì sao lại gọi là tiền mã hóa?</a:t>
            </a:r>
            <a:endParaRPr/>
          </a:p>
          <a:p>
            <a:pPr indent="-285750" lvl="1" marL="742950" rtl="0" algn="just">
              <a:spcBef>
                <a:spcPts val="500"/>
              </a:spcBef>
              <a:spcAft>
                <a:spcPts val="0"/>
              </a:spcAft>
              <a:buClr>
                <a:schemeClr val="dk1"/>
              </a:buClr>
              <a:buSzPts val="2000"/>
              <a:buChar char="–"/>
            </a:pPr>
            <a:r>
              <a:rPr lang="vi-VN" sz="2000"/>
              <a:t>Thuật ngữ "tiền mã hoá" là một từ ghép của mã hóa và tiền tệ. Các đồng tiền dạng này sử dụng các kỹ thuật mật mã để bảo mật các giao dịch giữa người dùng với người dùng.</a:t>
            </a:r>
            <a:endParaRPr sz="2000"/>
          </a:p>
          <a:p>
            <a:pPr indent="-342900" lvl="0" marL="342900" rtl="0" algn="l">
              <a:spcBef>
                <a:spcPts val="400"/>
              </a:spcBef>
              <a:spcAft>
                <a:spcPts val="0"/>
              </a:spcAft>
              <a:buClr>
                <a:srgbClr val="0C0C0C"/>
              </a:buClr>
              <a:buSzPts val="2000"/>
              <a:buFont typeface="Noto Sans Symbols"/>
              <a:buChar char="❑"/>
            </a:pPr>
            <a:r>
              <a:rPr lang="vi-VN" sz="2000"/>
              <a:t>Các đồng tiền </a:t>
            </a:r>
            <a:endParaRPr/>
          </a:p>
          <a:p>
            <a:pPr indent="-342900" lvl="2" marL="742950" rtl="0" algn="l">
              <a:spcBef>
                <a:spcPts val="300"/>
              </a:spcBef>
              <a:spcAft>
                <a:spcPts val="0"/>
              </a:spcAft>
              <a:buClr>
                <a:schemeClr val="dk1"/>
              </a:buClr>
              <a:buSzPts val="2000"/>
              <a:buFont typeface="Noto Sans Symbols"/>
              <a:buChar char="▪"/>
            </a:pPr>
            <a:r>
              <a:rPr lang="vi-VN" sz="2000"/>
              <a:t>BTC, ETH, BNB, ADA, XRP, DOGE, DOT, UNI, SOL, BHC, LINK, LTC, ETC, MATIC, XLM, VET, ICP, LUNA, THETA, FIL, TRX, EOS, AAVE, XMR, CAKE, GRT, NEO</a:t>
            </a:r>
            <a:endParaRPr sz="2000"/>
          </a:p>
          <a:p>
            <a:pPr indent="-342900" lvl="2" marL="742950" rtl="0" algn="l">
              <a:spcBef>
                <a:spcPts val="300"/>
              </a:spcBef>
              <a:spcAft>
                <a:spcPts val="0"/>
              </a:spcAft>
              <a:buClr>
                <a:schemeClr val="dk1"/>
              </a:buClr>
              <a:buSzPts val="2000"/>
              <a:buFont typeface="Noto Sans Symbols"/>
              <a:buChar char="▪"/>
            </a:pPr>
            <a:r>
              <a:rPr lang="vi-VN" sz="2000"/>
              <a:t>Đồng phát triển bởi người Việt: C98, AXS </a:t>
            </a:r>
            <a:endParaRPr/>
          </a:p>
          <a:p>
            <a:pPr indent="-342900" lvl="2" marL="742950" rtl="0" algn="l">
              <a:spcBef>
                <a:spcPts val="300"/>
              </a:spcBef>
              <a:spcAft>
                <a:spcPts val="0"/>
              </a:spcAft>
              <a:buClr>
                <a:schemeClr val="dk1"/>
              </a:buClr>
              <a:buSzPts val="2000"/>
              <a:buFont typeface="Noto Sans Symbols"/>
              <a:buChar char="▪"/>
            </a:pPr>
            <a:r>
              <a:rPr lang="vi-VN" sz="2000" u="sng">
                <a:solidFill>
                  <a:schemeClr val="hlink"/>
                </a:solidFill>
                <a:hlinkClick r:id="rId3"/>
              </a:rPr>
              <a:t>https://coin360.com/</a:t>
            </a:r>
            <a:endParaRPr/>
          </a:p>
          <a:p>
            <a:pPr indent="-177800" lvl="0" marL="342900" rtl="0" algn="l">
              <a:spcBef>
                <a:spcPts val="300"/>
              </a:spcBef>
              <a:spcAft>
                <a:spcPts val="0"/>
              </a:spcAft>
              <a:buClr>
                <a:srgbClr val="0C0C0C"/>
              </a:buClr>
              <a:buSzPts val="2600"/>
              <a:buFont typeface="Noto Sans Symbols"/>
              <a:buNone/>
            </a:pPr>
            <a:r>
              <a:t/>
            </a:r>
            <a:endParaRPr/>
          </a:p>
          <a:p>
            <a:pPr indent="-177800" lvl="0" marL="342900" rtl="0" algn="l">
              <a:spcBef>
                <a:spcPts val="300"/>
              </a:spcBef>
              <a:spcAft>
                <a:spcPts val="0"/>
              </a:spcAft>
              <a:buClr>
                <a:srgbClr val="0C0C0C"/>
              </a:buClr>
              <a:buSzPts val="2600"/>
              <a:buFont typeface="Noto Sans Symbols"/>
              <a:buNone/>
            </a:pPr>
            <a:r>
              <a:t/>
            </a:r>
            <a:endParaRPr/>
          </a:p>
          <a:p>
            <a:pPr indent="-177800" lvl="0" marL="342900" rtl="0" algn="l">
              <a:spcBef>
                <a:spcPts val="300"/>
              </a:spcBef>
              <a:spcAft>
                <a:spcPts val="0"/>
              </a:spcAft>
              <a:buClr>
                <a:srgbClr val="0C0C0C"/>
              </a:buClr>
              <a:buSzPts val="2600"/>
              <a:buFont typeface="Noto Sans Symbols"/>
              <a:buNone/>
            </a:pPr>
            <a:r>
              <a:t/>
            </a:r>
            <a:endParaRPr/>
          </a:p>
        </p:txBody>
      </p:sp>
      <p:sp>
        <p:nvSpPr>
          <p:cNvPr id="238" name="Google Shape;23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39" name="Google Shape;239;p18"/>
          <p:cNvPicPr preferRelativeResize="0"/>
          <p:nvPr/>
        </p:nvPicPr>
        <p:blipFill rotWithShape="1">
          <a:blip r:embed="rId4">
            <a:alphaModFix/>
          </a:blip>
          <a:srcRect b="0" l="0" r="0" t="0"/>
          <a:stretch/>
        </p:blipFill>
        <p:spPr>
          <a:xfrm>
            <a:off x="1995485" y="5675229"/>
            <a:ext cx="913977" cy="1058912"/>
          </a:xfrm>
          <a:prstGeom prst="rect">
            <a:avLst/>
          </a:prstGeom>
          <a:noFill/>
          <a:ln cap="flat" cmpd="sng" w="19050">
            <a:solidFill>
              <a:schemeClr val="accent2"/>
            </a:solidFill>
            <a:prstDash val="solid"/>
            <a:round/>
            <a:headEnd len="sm" w="sm" type="none"/>
            <a:tailEnd len="sm" w="sm" type="none"/>
          </a:ln>
        </p:spPr>
      </p:pic>
      <p:pic>
        <p:nvPicPr>
          <p:cNvPr id="240" name="Google Shape;240;p18"/>
          <p:cNvPicPr preferRelativeResize="0"/>
          <p:nvPr/>
        </p:nvPicPr>
        <p:blipFill rotWithShape="1">
          <a:blip r:embed="rId5">
            <a:alphaModFix/>
          </a:blip>
          <a:srcRect b="0" l="0" r="0" t="0"/>
          <a:stretch/>
        </p:blipFill>
        <p:spPr>
          <a:xfrm>
            <a:off x="228600" y="5668998"/>
            <a:ext cx="1207668" cy="1052477"/>
          </a:xfrm>
          <a:prstGeom prst="rect">
            <a:avLst/>
          </a:prstGeom>
          <a:noFill/>
          <a:ln cap="flat" cmpd="sng" w="22225">
            <a:solidFill>
              <a:schemeClr val="accent2"/>
            </a:solidFill>
            <a:prstDash val="solid"/>
            <a:round/>
            <a:headEnd len="sm" w="sm" type="none"/>
            <a:tailEnd len="sm" w="sm" type="none"/>
          </a:ln>
        </p:spPr>
      </p:pic>
      <p:pic>
        <p:nvPicPr>
          <p:cNvPr id="241" name="Google Shape;241;p18"/>
          <p:cNvPicPr preferRelativeResize="0"/>
          <p:nvPr/>
        </p:nvPicPr>
        <p:blipFill rotWithShape="1">
          <a:blip r:embed="rId6">
            <a:alphaModFix/>
          </a:blip>
          <a:srcRect b="0" l="0" r="0" t="0"/>
          <a:stretch/>
        </p:blipFill>
        <p:spPr>
          <a:xfrm>
            <a:off x="3464396" y="5671664"/>
            <a:ext cx="1066800" cy="1098884"/>
          </a:xfrm>
          <a:prstGeom prst="rect">
            <a:avLst/>
          </a:prstGeom>
          <a:noFill/>
          <a:ln>
            <a:noFill/>
          </a:ln>
        </p:spPr>
      </p:pic>
      <p:pic>
        <p:nvPicPr>
          <p:cNvPr id="242" name="Google Shape;242;p18"/>
          <p:cNvPicPr preferRelativeResize="0"/>
          <p:nvPr/>
        </p:nvPicPr>
        <p:blipFill rotWithShape="1">
          <a:blip r:embed="rId7">
            <a:alphaModFix/>
          </a:blip>
          <a:srcRect b="0" l="0" r="0" t="0"/>
          <a:stretch/>
        </p:blipFill>
        <p:spPr>
          <a:xfrm>
            <a:off x="5202996" y="5654325"/>
            <a:ext cx="1102560" cy="1077156"/>
          </a:xfrm>
          <a:prstGeom prst="rect">
            <a:avLst/>
          </a:prstGeom>
          <a:noFill/>
          <a:ln>
            <a:noFill/>
          </a:ln>
        </p:spPr>
      </p:pic>
      <p:pic>
        <p:nvPicPr>
          <p:cNvPr id="243" name="Google Shape;243;p18"/>
          <p:cNvPicPr preferRelativeResize="0"/>
          <p:nvPr/>
        </p:nvPicPr>
        <p:blipFill rotWithShape="1">
          <a:blip r:embed="rId8">
            <a:alphaModFix/>
          </a:blip>
          <a:srcRect b="0" l="0" r="0" t="0"/>
          <a:stretch/>
        </p:blipFill>
        <p:spPr>
          <a:xfrm>
            <a:off x="6938365" y="5654325"/>
            <a:ext cx="1115626" cy="97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200"/>
              <a:t>5.</a:t>
            </a:r>
            <a:r>
              <a:rPr lang="vi-VN" sz="3200"/>
              <a:t>8. Blockchain và tiền mã hóa</a:t>
            </a:r>
            <a:endParaRPr/>
          </a:p>
        </p:txBody>
      </p:sp>
      <p:sp>
        <p:nvSpPr>
          <p:cNvPr id="249" name="Google Shape;249;p19"/>
          <p:cNvSpPr txBox="1"/>
          <p:nvPr>
            <p:ph idx="1" type="body"/>
          </p:nvPr>
        </p:nvSpPr>
        <p:spPr>
          <a:xfrm>
            <a:off x="457200" y="1323105"/>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C0C0C"/>
              </a:buClr>
              <a:buSzPts val="2600"/>
              <a:buFont typeface="Noto Sans Symbols"/>
              <a:buChar char="❑"/>
            </a:pPr>
            <a:r>
              <a:rPr lang="vi-VN"/>
              <a:t>Vai trò các coin trong mạng</a:t>
            </a:r>
            <a:endParaRPr/>
          </a:p>
          <a:p>
            <a:pPr indent="-285750" lvl="1" marL="742950" rtl="0" algn="just">
              <a:spcBef>
                <a:spcPts val="500"/>
              </a:spcBef>
              <a:spcAft>
                <a:spcPts val="0"/>
              </a:spcAft>
              <a:buClr>
                <a:schemeClr val="dk1"/>
              </a:buClr>
              <a:buSzPts val="1800"/>
              <a:buChar char="–"/>
            </a:pPr>
            <a:r>
              <a:rPr lang="vi-VN" sz="1800"/>
              <a:t>Để mạng lưới BlockChain vận hành cần phải có sự tham gia của nhiều node máy tính hoặc cụm  máy tính, gọi là các mỏ đào</a:t>
            </a:r>
            <a:endParaRPr sz="1800"/>
          </a:p>
          <a:p>
            <a:pPr indent="-285750" lvl="1" marL="742950" rtl="0" algn="just">
              <a:spcBef>
                <a:spcPts val="600"/>
              </a:spcBef>
              <a:spcAft>
                <a:spcPts val="0"/>
              </a:spcAft>
              <a:buClr>
                <a:schemeClr val="dk1"/>
              </a:buClr>
              <a:buSzPts val="1800"/>
              <a:buChar char="–"/>
            </a:pPr>
            <a:r>
              <a:rPr lang="vi-VN" sz="1800"/>
              <a:t>Coint để thưởng cho các node mạng khi tham gia vận hành này là được các coin theo một thuật toán nào đó(PoW = Proof of work, PoS=Proof of Stake)</a:t>
            </a:r>
            <a:endParaRPr sz="1800"/>
          </a:p>
          <a:p>
            <a:pPr indent="-285750" lvl="1" marL="742950" rtl="0" algn="just">
              <a:spcBef>
                <a:spcPts val="600"/>
              </a:spcBef>
              <a:spcAft>
                <a:spcPts val="0"/>
              </a:spcAft>
              <a:buClr>
                <a:schemeClr val="dk1"/>
              </a:buClr>
              <a:buSzPts val="1800"/>
              <a:buChar char="–"/>
            </a:pPr>
            <a:r>
              <a:rPr lang="vi-VN" sz="1800"/>
              <a:t>Để các node có thể vận hành giá trị các coin đào được phải ít nhất hòa vốn so với chi phí bỏ ra.  Nếu số coin khai thác không đủ bù chi phí thì các tổ chức hoặc cá nhân sẽ không duy trì node mạng đó nữa.  Do đó giá trị tối thiểu của đồng coin phải là giá trị hòa vốn để đào được 1 đồng coin đó. Đối với những mạng blockchain có giới hạn số lượng coin, khi số lượng đào được giảm đi thì buộc phải tăng chi phí giao dịch để đảm bảo các node mạng còn duy trì.  Như vậy một mạng lưới block chain phi tập trung mà  vận hành được phải đảm bảo được yếu tố thanh khoản cho các coin thưởng cho các node đào.</a:t>
            </a:r>
            <a:endParaRPr sz="1800"/>
          </a:p>
          <a:p>
            <a:pPr indent="-342900" lvl="0" marL="342900" rtl="0" algn="l">
              <a:spcBef>
                <a:spcPts val="400"/>
              </a:spcBef>
              <a:spcAft>
                <a:spcPts val="0"/>
              </a:spcAft>
              <a:buClr>
                <a:srgbClr val="0C0C0C"/>
              </a:buClr>
              <a:buSzPts val="1800"/>
              <a:buFont typeface="Noto Sans Symbols"/>
              <a:buChar char="❑"/>
            </a:pPr>
            <a:r>
              <a:rPr lang="vi-VN" sz="1800" u="sng">
                <a:solidFill>
                  <a:schemeClr val="hlink"/>
                </a:solidFill>
                <a:hlinkClick r:id="rId3"/>
              </a:rPr>
              <a:t>https://www.youtube.com/watch?v=auMA7jIHYvQ</a:t>
            </a:r>
            <a:r>
              <a:rPr lang="vi-VN" sz="1800"/>
              <a:t> </a:t>
            </a:r>
            <a:endParaRPr/>
          </a:p>
          <a:p>
            <a:pPr indent="-342900" lvl="0" marL="342900" rtl="0" algn="l">
              <a:spcBef>
                <a:spcPts val="300"/>
              </a:spcBef>
              <a:spcAft>
                <a:spcPts val="0"/>
              </a:spcAft>
              <a:buClr>
                <a:srgbClr val="0C0C0C"/>
              </a:buClr>
              <a:buSzPts val="1800"/>
              <a:buFont typeface="Noto Sans Symbols"/>
              <a:buChar char="❑"/>
            </a:pPr>
            <a:r>
              <a:rPr lang="vi-VN" sz="1800" u="sng">
                <a:solidFill>
                  <a:schemeClr val="hlink"/>
                </a:solidFill>
                <a:hlinkClick r:id="rId4"/>
              </a:rPr>
              <a:t>https://www.youtube.com/watch?v=3Uz0BodC5Wg</a:t>
            </a:r>
            <a:endParaRPr sz="1800"/>
          </a:p>
          <a:p>
            <a:pPr indent="-177800" lvl="0" marL="342900" rtl="0" algn="l">
              <a:spcBef>
                <a:spcPts val="300"/>
              </a:spcBef>
              <a:spcAft>
                <a:spcPts val="0"/>
              </a:spcAft>
              <a:buClr>
                <a:srgbClr val="0C0C0C"/>
              </a:buClr>
              <a:buSzPts val="2600"/>
              <a:buFont typeface="Noto Sans Symbols"/>
              <a:buNone/>
            </a:pPr>
            <a:r>
              <a:t/>
            </a:r>
            <a:endParaRPr/>
          </a:p>
        </p:txBody>
      </p:sp>
      <p:sp>
        <p:nvSpPr>
          <p:cNvPr id="250" name="Google Shape;25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t>Nội dung</a:t>
            </a:r>
            <a:endParaRPr/>
          </a:p>
        </p:txBody>
      </p:sp>
      <p:sp>
        <p:nvSpPr>
          <p:cNvPr id="99" name="Google Shape;99;p2"/>
          <p:cNvSpPr txBox="1"/>
          <p:nvPr>
            <p:ph idx="1" type="body"/>
          </p:nvPr>
        </p:nvSpPr>
        <p:spPr>
          <a:xfrm>
            <a:off x="457200" y="1323105"/>
            <a:ext cx="8229600" cy="46783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C0C0C"/>
              </a:buClr>
              <a:buSzPts val="2600"/>
              <a:buNone/>
            </a:pPr>
            <a:r>
              <a:rPr lang="vi-VN">
                <a:latin typeface="Calibri"/>
                <a:ea typeface="Calibri"/>
                <a:cs typeface="Calibri"/>
                <a:sym typeface="Calibri"/>
              </a:rPr>
              <a:t>5.</a:t>
            </a:r>
            <a:r>
              <a:rPr lang="vi-VN">
                <a:latin typeface="Calibri"/>
                <a:ea typeface="Calibri"/>
                <a:cs typeface="Calibri"/>
                <a:sym typeface="Calibri"/>
              </a:rPr>
              <a:t>1. </a:t>
            </a:r>
            <a:r>
              <a:rPr lang="vi-VN">
                <a:latin typeface="Arial"/>
                <a:ea typeface="Arial"/>
                <a:cs typeface="Arial"/>
                <a:sym typeface="Arial"/>
              </a:rPr>
              <a:t>Các mạng công nghiệp 4.0</a:t>
            </a:r>
            <a:endParaRPr>
              <a:latin typeface="Arial"/>
              <a:ea typeface="Arial"/>
              <a:cs typeface="Arial"/>
              <a:sym typeface="Arial"/>
            </a:endParaRPr>
          </a:p>
          <a:p>
            <a:pPr indent="0" lvl="0" marL="0" rtl="0" algn="l">
              <a:spcBef>
                <a:spcPts val="300"/>
              </a:spcBef>
              <a:spcAft>
                <a:spcPts val="0"/>
              </a:spcAft>
              <a:buClr>
                <a:srgbClr val="0C0C0C"/>
              </a:buClr>
              <a:buSzPts val="2600"/>
              <a:buNone/>
            </a:pPr>
            <a:r>
              <a:rPr lang="vi-VN">
                <a:latin typeface="Calibri"/>
                <a:ea typeface="Calibri"/>
                <a:cs typeface="Calibri"/>
                <a:sym typeface="Calibri"/>
              </a:rPr>
              <a:t>5.</a:t>
            </a:r>
            <a:r>
              <a:rPr lang="vi-VN">
                <a:latin typeface="Calibri"/>
                <a:ea typeface="Calibri"/>
                <a:cs typeface="Calibri"/>
                <a:sym typeface="Calibri"/>
              </a:rPr>
              <a:t>2. Trí tuệ nhân tạo và học máy </a:t>
            </a:r>
            <a:endParaRPr/>
          </a:p>
          <a:p>
            <a:pPr indent="0" lvl="0" marL="0" rtl="0" algn="l">
              <a:spcBef>
                <a:spcPts val="300"/>
              </a:spcBef>
              <a:spcAft>
                <a:spcPts val="0"/>
              </a:spcAft>
              <a:buClr>
                <a:srgbClr val="0C0C0C"/>
              </a:buClr>
              <a:buSzPts val="2600"/>
              <a:buNone/>
            </a:pPr>
            <a:r>
              <a:rPr lang="vi-VN">
                <a:latin typeface="Calibri"/>
                <a:ea typeface="Calibri"/>
                <a:cs typeface="Calibri"/>
                <a:sym typeface="Calibri"/>
              </a:rPr>
              <a:t>5.</a:t>
            </a:r>
            <a:r>
              <a:rPr lang="vi-VN">
                <a:latin typeface="Calibri"/>
                <a:ea typeface="Calibri"/>
                <a:cs typeface="Calibri"/>
                <a:sym typeface="Calibri"/>
              </a:rPr>
              <a:t>3. Tự động hóa quy trình bằng robot</a:t>
            </a:r>
            <a:endParaRPr>
              <a:latin typeface="Calibri"/>
              <a:ea typeface="Calibri"/>
              <a:cs typeface="Calibri"/>
              <a:sym typeface="Calibri"/>
            </a:endParaRPr>
          </a:p>
          <a:p>
            <a:pPr indent="0" lvl="0" marL="0" rtl="0" algn="l">
              <a:spcBef>
                <a:spcPts val="300"/>
              </a:spcBef>
              <a:spcAft>
                <a:spcPts val="0"/>
              </a:spcAft>
              <a:buClr>
                <a:srgbClr val="0C0C0C"/>
              </a:buClr>
              <a:buSzPts val="2600"/>
              <a:buNone/>
            </a:pPr>
            <a:r>
              <a:rPr lang="vi-VN"/>
              <a:t>5.</a:t>
            </a:r>
            <a:r>
              <a:rPr lang="vi-VN"/>
              <a:t>4. Internet of Things (IoT)</a:t>
            </a:r>
            <a:endParaRPr>
              <a:latin typeface="Calibri"/>
              <a:ea typeface="Calibri"/>
              <a:cs typeface="Calibri"/>
              <a:sym typeface="Calibri"/>
            </a:endParaRPr>
          </a:p>
          <a:p>
            <a:pPr indent="0" lvl="0" marL="0" rtl="0" algn="l">
              <a:spcBef>
                <a:spcPts val="300"/>
              </a:spcBef>
              <a:spcAft>
                <a:spcPts val="0"/>
              </a:spcAft>
              <a:buClr>
                <a:srgbClr val="0C0C0C"/>
              </a:buClr>
              <a:buSzPts val="2600"/>
              <a:buNone/>
            </a:pPr>
            <a:r>
              <a:rPr lang="vi-VN">
                <a:latin typeface="Calibri"/>
                <a:ea typeface="Calibri"/>
                <a:cs typeface="Calibri"/>
                <a:sym typeface="Calibri"/>
              </a:rPr>
              <a:t>5.</a:t>
            </a:r>
            <a:r>
              <a:rPr lang="vi-VN">
                <a:latin typeface="Calibri"/>
                <a:ea typeface="Calibri"/>
                <a:cs typeface="Calibri"/>
                <a:sym typeface="Calibri"/>
              </a:rPr>
              <a:t>5. Tính toán biên </a:t>
            </a:r>
            <a:endParaRPr/>
          </a:p>
          <a:p>
            <a:pPr indent="0" lvl="0" marL="0" rtl="0" algn="l">
              <a:spcBef>
                <a:spcPts val="300"/>
              </a:spcBef>
              <a:spcAft>
                <a:spcPts val="0"/>
              </a:spcAft>
              <a:buClr>
                <a:srgbClr val="0C0C0C"/>
              </a:buClr>
              <a:buSzPts val="2600"/>
              <a:buNone/>
            </a:pPr>
            <a:r>
              <a:rPr lang="vi-VN">
                <a:latin typeface="Calibri"/>
                <a:ea typeface="Calibri"/>
                <a:cs typeface="Calibri"/>
                <a:sym typeface="Calibri"/>
              </a:rPr>
              <a:t>5.5.</a:t>
            </a:r>
            <a:r>
              <a:rPr lang="vi-VN">
                <a:latin typeface="Calibri"/>
                <a:ea typeface="Calibri"/>
                <a:cs typeface="Calibri"/>
                <a:sym typeface="Calibri"/>
              </a:rPr>
              <a:t> Tính toán lượng tử</a:t>
            </a:r>
            <a:endParaRPr/>
          </a:p>
          <a:p>
            <a:pPr indent="0" lvl="0" marL="0" rtl="0" algn="l">
              <a:spcBef>
                <a:spcPts val="300"/>
              </a:spcBef>
              <a:spcAft>
                <a:spcPts val="0"/>
              </a:spcAft>
              <a:buClr>
                <a:srgbClr val="0C0C0C"/>
              </a:buClr>
              <a:buSzPts val="2600"/>
              <a:buNone/>
            </a:pPr>
            <a:r>
              <a:rPr lang="vi-VN">
                <a:latin typeface="Calibri"/>
                <a:ea typeface="Calibri"/>
                <a:cs typeface="Calibri"/>
                <a:sym typeface="Calibri"/>
              </a:rPr>
              <a:t>5.</a:t>
            </a:r>
            <a:r>
              <a:rPr lang="vi-VN">
                <a:latin typeface="Calibri"/>
                <a:ea typeface="Calibri"/>
                <a:cs typeface="Calibri"/>
                <a:sym typeface="Calibri"/>
              </a:rPr>
              <a:t>7. Thực tế ảo và thực tế tăng cường</a:t>
            </a:r>
            <a:endParaRPr/>
          </a:p>
          <a:p>
            <a:pPr indent="0" lvl="0" marL="0" rtl="0" algn="l">
              <a:spcBef>
                <a:spcPts val="300"/>
              </a:spcBef>
              <a:spcAft>
                <a:spcPts val="0"/>
              </a:spcAft>
              <a:buClr>
                <a:srgbClr val="0C0C0C"/>
              </a:buClr>
              <a:buSzPts val="2600"/>
              <a:buNone/>
            </a:pPr>
            <a:r>
              <a:rPr lang="vi-VN">
                <a:latin typeface="Calibri"/>
                <a:ea typeface="Calibri"/>
                <a:cs typeface="Calibri"/>
                <a:sym typeface="Calibri"/>
              </a:rPr>
              <a:t>5.</a:t>
            </a:r>
            <a:r>
              <a:rPr lang="vi-VN">
                <a:latin typeface="Calibri"/>
                <a:ea typeface="Calibri"/>
                <a:cs typeface="Calibri"/>
                <a:sym typeface="Calibri"/>
              </a:rPr>
              <a:t>8. Blockchain và tiền mã hóa</a:t>
            </a:r>
            <a:endParaRPr/>
          </a:p>
          <a:p>
            <a:pPr indent="0" lvl="0" marL="0" rtl="0" algn="l">
              <a:spcBef>
                <a:spcPts val="300"/>
              </a:spcBef>
              <a:spcAft>
                <a:spcPts val="0"/>
              </a:spcAft>
              <a:buClr>
                <a:srgbClr val="0C0C0C"/>
              </a:buClr>
              <a:buSzPts val="2600"/>
              <a:buNone/>
            </a:pPr>
            <a:r>
              <a:rPr lang="vi-VN">
                <a:latin typeface="Calibri"/>
                <a:ea typeface="Calibri"/>
                <a:cs typeface="Calibri"/>
                <a:sym typeface="Calibri"/>
              </a:rPr>
              <a:t>5.</a:t>
            </a:r>
            <a:r>
              <a:rPr lang="vi-VN">
                <a:latin typeface="Calibri"/>
                <a:ea typeface="Calibri"/>
                <a:cs typeface="Calibri"/>
                <a:sym typeface="Calibri"/>
              </a:rPr>
              <a:t>9. Công nghệ bản sao số (Digital Twins)</a:t>
            </a:r>
            <a:endParaRPr/>
          </a:p>
          <a:p>
            <a:pPr indent="0" lvl="0" marL="0" rtl="0" algn="l">
              <a:spcBef>
                <a:spcPts val="300"/>
              </a:spcBef>
              <a:spcAft>
                <a:spcPts val="0"/>
              </a:spcAft>
              <a:buClr>
                <a:srgbClr val="0C0C0C"/>
              </a:buClr>
              <a:buSzPts val="2600"/>
              <a:buNone/>
            </a:pPr>
            <a:r>
              <a:rPr lang="vi-VN">
                <a:latin typeface="Calibri"/>
                <a:ea typeface="Calibri"/>
                <a:cs typeface="Calibri"/>
                <a:sym typeface="Calibri"/>
              </a:rPr>
              <a:t>5.</a:t>
            </a:r>
            <a:r>
              <a:rPr lang="vi-VN">
                <a:latin typeface="Calibri"/>
                <a:ea typeface="Calibri"/>
                <a:cs typeface="Calibri"/>
                <a:sym typeface="Calibri"/>
              </a:rPr>
              <a:t>10. An ninh mạng </a:t>
            </a:r>
            <a:endParaRPr/>
          </a:p>
          <a:p>
            <a:pPr indent="0" lvl="0" marL="0" rtl="0" algn="l">
              <a:spcBef>
                <a:spcPts val="300"/>
              </a:spcBef>
              <a:spcAft>
                <a:spcPts val="0"/>
              </a:spcAft>
              <a:buClr>
                <a:srgbClr val="0C0C0C"/>
              </a:buClr>
              <a:buSzPts val="2600"/>
              <a:buNone/>
            </a:pPr>
            <a:r>
              <a:t/>
            </a:r>
            <a:endParaRPr/>
          </a:p>
        </p:txBody>
      </p:sp>
      <p:sp>
        <p:nvSpPr>
          <p:cNvPr id="100" name="Google Shape;10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600"/>
              <a:t>5.</a:t>
            </a:r>
            <a:r>
              <a:rPr lang="vi-VN" sz="3600"/>
              <a:t>9. Công nghệ bản sao số</a:t>
            </a:r>
            <a:endParaRPr/>
          </a:p>
        </p:txBody>
      </p:sp>
      <p:sp>
        <p:nvSpPr>
          <p:cNvPr id="256" name="Google Shape;256;p20"/>
          <p:cNvSpPr txBox="1"/>
          <p:nvPr>
            <p:ph idx="1" type="body"/>
          </p:nvPr>
        </p:nvSpPr>
        <p:spPr>
          <a:xfrm>
            <a:off x="457200" y="1323105"/>
            <a:ext cx="41910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FF0000"/>
              </a:buClr>
              <a:buSzPts val="2000"/>
              <a:buChar char="❑"/>
            </a:pPr>
            <a:r>
              <a:rPr lang="vi-VN" sz="2000">
                <a:solidFill>
                  <a:srgbClr val="FF0000"/>
                </a:solidFill>
              </a:rPr>
              <a:t>Digital twin </a:t>
            </a:r>
            <a:r>
              <a:rPr b="0" lang="vi-VN" sz="2000"/>
              <a:t>là bản sao kỹ thuật số ảo (thường là 3D) của một vật thể hay hệ thống thực tế. </a:t>
            </a:r>
            <a:endParaRPr b="0" sz="2000"/>
          </a:p>
          <a:p>
            <a:pPr indent="-342900" lvl="0" marL="342900" rtl="0" algn="just">
              <a:spcBef>
                <a:spcPts val="300"/>
              </a:spcBef>
              <a:spcAft>
                <a:spcPts val="0"/>
              </a:spcAft>
              <a:buClr>
                <a:srgbClr val="0C0C0C"/>
              </a:buClr>
              <a:buSzPts val="2000"/>
              <a:buChar char="❑"/>
            </a:pPr>
            <a:r>
              <a:rPr b="0" lang="vi-VN" sz="2000"/>
              <a:t>Kết nối giữa bản sao và vật thể thực tế là một luồng dữ liệu (dataflow) thông qua các cảm biến trên hệ thống thực tế, bản sao được cập nhật để có thể theo dõi trạng thái của hệ thống theo thời gian thực.</a:t>
            </a:r>
            <a:endParaRPr b="0" sz="2000"/>
          </a:p>
          <a:p>
            <a:pPr indent="0" lvl="0" marL="0" rtl="0" algn="just">
              <a:spcBef>
                <a:spcPts val="300"/>
              </a:spcBef>
              <a:spcAft>
                <a:spcPts val="0"/>
              </a:spcAft>
              <a:buClr>
                <a:srgbClr val="0C0C0C"/>
              </a:buClr>
              <a:buSzPts val="2000"/>
              <a:buNone/>
            </a:pPr>
            <a:r>
              <a:t/>
            </a:r>
            <a:endParaRPr b="0" sz="2000"/>
          </a:p>
          <a:p>
            <a:pPr indent="-342900" lvl="0" marL="342900" rtl="0" algn="just">
              <a:spcBef>
                <a:spcPts val="300"/>
              </a:spcBef>
              <a:spcAft>
                <a:spcPts val="0"/>
              </a:spcAft>
              <a:buClr>
                <a:srgbClr val="0C0C0C"/>
              </a:buClr>
              <a:buSzPts val="2000"/>
              <a:buChar char="❑"/>
            </a:pPr>
            <a:r>
              <a:rPr b="0" lang="vi-VN" sz="2000" u="sng">
                <a:solidFill>
                  <a:schemeClr val="hlink"/>
                </a:solidFill>
                <a:hlinkClick r:id="rId3"/>
              </a:rPr>
              <a:t>https://www.youtube.com/watch?v=iVS-AuSjpOQ</a:t>
            </a:r>
            <a:endParaRPr b="0" sz="2000"/>
          </a:p>
        </p:txBody>
      </p:sp>
      <p:sp>
        <p:nvSpPr>
          <p:cNvPr id="257" name="Google Shape;25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descr="Tổng quan bản sao số" id="258" name="Google Shape;258;p20"/>
          <p:cNvPicPr preferRelativeResize="0"/>
          <p:nvPr/>
        </p:nvPicPr>
        <p:blipFill rotWithShape="1">
          <a:blip r:embed="rId4">
            <a:alphaModFix/>
          </a:blip>
          <a:srcRect b="0" l="0" r="0" t="0"/>
          <a:stretch/>
        </p:blipFill>
        <p:spPr>
          <a:xfrm>
            <a:off x="4724400" y="1346493"/>
            <a:ext cx="4254986" cy="40555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600"/>
              <a:t>5.</a:t>
            </a:r>
            <a:r>
              <a:rPr lang="vi-VN" sz="3600"/>
              <a:t>10. An ninh mạng</a:t>
            </a:r>
            <a:endParaRPr/>
          </a:p>
        </p:txBody>
      </p:sp>
      <p:sp>
        <p:nvSpPr>
          <p:cNvPr id="264" name="Google Shape;264;p21"/>
          <p:cNvSpPr txBox="1"/>
          <p:nvPr>
            <p:ph idx="1" type="body"/>
          </p:nvPr>
        </p:nvSpPr>
        <p:spPr>
          <a:xfrm>
            <a:off x="457200" y="1323105"/>
            <a:ext cx="441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FF0000"/>
              </a:buClr>
              <a:buSzPts val="2000"/>
              <a:buChar char="❑"/>
            </a:pPr>
            <a:r>
              <a:rPr b="0" lang="vi-VN" sz="2000">
                <a:solidFill>
                  <a:srgbClr val="FF0000"/>
                </a:solidFill>
              </a:rPr>
              <a:t>An ninh mạng (cybersecurity), an ninh máy tính (computer security), bảo mật công nghệ thông tin (IT security) </a:t>
            </a:r>
            <a:r>
              <a:rPr b="0" lang="vi-VN" sz="2000"/>
              <a:t>là việc bảo vệ hệ thống mạng máy tính khỏi các hành vi trộm cắp hoặc làm tổn hại đến phần cứng, phần mềm và các dữ liệu, cũng như các nguyên nhân dẫn đến sự gián đoạn, chuyển lệch hướng của các dịch vụ hiện đang được được cung cấp.</a:t>
            </a:r>
            <a:endParaRPr/>
          </a:p>
          <a:p>
            <a:pPr indent="-215900" lvl="0" marL="342900" rtl="0" algn="just">
              <a:spcBef>
                <a:spcPts val="300"/>
              </a:spcBef>
              <a:spcAft>
                <a:spcPts val="0"/>
              </a:spcAft>
              <a:buClr>
                <a:srgbClr val="0C0C0C"/>
              </a:buClr>
              <a:buSzPts val="2000"/>
              <a:buNone/>
            </a:pPr>
            <a:r>
              <a:t/>
            </a:r>
            <a:endParaRPr b="0" sz="2000"/>
          </a:p>
        </p:txBody>
      </p:sp>
      <p:sp>
        <p:nvSpPr>
          <p:cNvPr id="265" name="Google Shape;26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descr="✓ Cách xâm nhập vào máy tính khác trong cùng mạng bằng lỗ hổng bảo mật của  Windows &amp;amp;cách phòng tránh - YouTube" id="266" name="Google Shape;266;p21"/>
          <p:cNvPicPr preferRelativeResize="0"/>
          <p:nvPr/>
        </p:nvPicPr>
        <p:blipFill rotWithShape="1">
          <a:blip r:embed="rId3">
            <a:alphaModFix/>
          </a:blip>
          <a:srcRect b="0" l="0" r="0" t="0"/>
          <a:stretch/>
        </p:blipFill>
        <p:spPr>
          <a:xfrm>
            <a:off x="5334000" y="1394320"/>
            <a:ext cx="3429000" cy="1928813"/>
          </a:xfrm>
          <a:prstGeom prst="rect">
            <a:avLst/>
          </a:prstGeom>
          <a:noFill/>
          <a:ln>
            <a:noFill/>
          </a:ln>
        </p:spPr>
      </p:pic>
      <p:pic>
        <p:nvPicPr>
          <p:cNvPr id="267" name="Google Shape;267;p21"/>
          <p:cNvPicPr preferRelativeResize="0"/>
          <p:nvPr/>
        </p:nvPicPr>
        <p:blipFill rotWithShape="1">
          <a:blip r:embed="rId4">
            <a:alphaModFix/>
          </a:blip>
          <a:srcRect b="0" l="0" r="0" t="0"/>
          <a:stretch/>
        </p:blipFill>
        <p:spPr>
          <a:xfrm>
            <a:off x="264682" y="5022703"/>
            <a:ext cx="1106918" cy="1106918"/>
          </a:xfrm>
          <a:prstGeom prst="rect">
            <a:avLst/>
          </a:prstGeom>
          <a:noFill/>
          <a:ln>
            <a:noFill/>
          </a:ln>
        </p:spPr>
      </p:pic>
      <p:pic>
        <p:nvPicPr>
          <p:cNvPr id="268" name="Google Shape;268;p21"/>
          <p:cNvPicPr preferRelativeResize="0"/>
          <p:nvPr/>
        </p:nvPicPr>
        <p:blipFill rotWithShape="1">
          <a:blip r:embed="rId5">
            <a:alphaModFix/>
          </a:blip>
          <a:srcRect b="0" l="0" r="0" t="0"/>
          <a:stretch/>
        </p:blipFill>
        <p:spPr>
          <a:xfrm>
            <a:off x="1790471" y="5021930"/>
            <a:ext cx="943830" cy="1106918"/>
          </a:xfrm>
          <a:prstGeom prst="rect">
            <a:avLst/>
          </a:prstGeom>
          <a:noFill/>
          <a:ln>
            <a:noFill/>
          </a:ln>
        </p:spPr>
      </p:pic>
      <p:pic>
        <p:nvPicPr>
          <p:cNvPr id="269" name="Google Shape;269;p21"/>
          <p:cNvPicPr preferRelativeResize="0"/>
          <p:nvPr/>
        </p:nvPicPr>
        <p:blipFill rotWithShape="1">
          <a:blip r:embed="rId6">
            <a:alphaModFix/>
          </a:blip>
          <a:srcRect b="0" l="0" r="0" t="0"/>
          <a:stretch/>
        </p:blipFill>
        <p:spPr>
          <a:xfrm>
            <a:off x="5334000" y="3505199"/>
            <a:ext cx="3352800" cy="1685527"/>
          </a:xfrm>
          <a:prstGeom prst="rect">
            <a:avLst/>
          </a:prstGeom>
          <a:noFill/>
          <a:ln>
            <a:noFill/>
          </a:ln>
        </p:spPr>
      </p:pic>
      <p:pic>
        <p:nvPicPr>
          <p:cNvPr id="270" name="Google Shape;270;p21"/>
          <p:cNvPicPr preferRelativeResize="0"/>
          <p:nvPr/>
        </p:nvPicPr>
        <p:blipFill rotWithShape="1">
          <a:blip r:embed="rId7">
            <a:alphaModFix/>
          </a:blip>
          <a:srcRect b="0" l="0" r="0" t="0"/>
          <a:stretch/>
        </p:blipFill>
        <p:spPr>
          <a:xfrm>
            <a:off x="3153173" y="5053977"/>
            <a:ext cx="1710047" cy="109601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2"/>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600"/>
              <a:t>Bài tập</a:t>
            </a:r>
            <a:endParaRPr sz="3600"/>
          </a:p>
        </p:txBody>
      </p:sp>
      <p:sp>
        <p:nvSpPr>
          <p:cNvPr id="276" name="Google Shape;276;p22"/>
          <p:cNvSpPr txBox="1"/>
          <p:nvPr>
            <p:ph idx="1" type="body"/>
          </p:nvPr>
        </p:nvSpPr>
        <p:spPr>
          <a:xfrm>
            <a:off x="457200" y="1323105"/>
            <a:ext cx="8229600" cy="4678363"/>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rgbClr val="0C0C0C"/>
              </a:buClr>
              <a:buSzPts val="2000"/>
              <a:buFont typeface="Calibri"/>
              <a:buAutoNum type="arabicPeriod"/>
            </a:pPr>
            <a:r>
              <a:rPr lang="vi-VN" sz="2000"/>
              <a:t>Tìm một số ứng dụng AI và mô tả mô tả nguyên tắc hoạt động của AI trong nó</a:t>
            </a:r>
            <a:endParaRPr/>
          </a:p>
          <a:p>
            <a:pPr indent="-514350" lvl="0" marL="514350" rtl="0" algn="l">
              <a:spcBef>
                <a:spcPts val="300"/>
              </a:spcBef>
              <a:spcAft>
                <a:spcPts val="0"/>
              </a:spcAft>
              <a:buClr>
                <a:srgbClr val="0C0C0C"/>
              </a:buClr>
              <a:buSzPts val="2000"/>
              <a:buFont typeface="Calibri"/>
              <a:buAutoNum type="arabicPeriod"/>
            </a:pPr>
            <a:r>
              <a:rPr lang="vi-VN" sz="2000"/>
              <a:t>Tìm  mốt số ứng dụng VR, VA</a:t>
            </a:r>
            <a:endParaRPr/>
          </a:p>
          <a:p>
            <a:pPr indent="-514350" lvl="0" marL="514350" rtl="0" algn="l">
              <a:spcBef>
                <a:spcPts val="300"/>
              </a:spcBef>
              <a:spcAft>
                <a:spcPts val="0"/>
              </a:spcAft>
              <a:buClr>
                <a:srgbClr val="0C0C0C"/>
              </a:buClr>
              <a:buSzPts val="2000"/>
              <a:buFont typeface="Calibri"/>
              <a:buAutoNum type="arabicPeriod"/>
            </a:pPr>
            <a:r>
              <a:rPr lang="vi-VN" sz="2000"/>
              <a:t>Tìm hiểu về tiền kỹ thuật số, các xu hướng của nó hiện tại và tương lai</a:t>
            </a:r>
            <a:endParaRPr/>
          </a:p>
          <a:p>
            <a:pPr indent="-514350" lvl="0" marL="514350" rtl="0" algn="l">
              <a:spcBef>
                <a:spcPts val="300"/>
              </a:spcBef>
              <a:spcAft>
                <a:spcPts val="0"/>
              </a:spcAft>
              <a:buClr>
                <a:srgbClr val="0C0C0C"/>
              </a:buClr>
              <a:buSzPts val="2000"/>
              <a:buFont typeface="Calibri"/>
              <a:buAutoNum type="arabicPeriod"/>
            </a:pPr>
            <a:r>
              <a:rPr lang="vi-VN" sz="2000"/>
              <a:t>Tìm hiểu về các loại virus và cách phòng chống</a:t>
            </a:r>
            <a:endParaRPr sz="2000"/>
          </a:p>
        </p:txBody>
      </p:sp>
      <p:sp>
        <p:nvSpPr>
          <p:cNvPr id="277" name="Google Shape;2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00"/>
              </a:buClr>
              <a:buSzPts val="3600"/>
              <a:buFont typeface="Arial"/>
              <a:buNone/>
            </a:pPr>
            <a:r>
              <a:rPr lang="vi-VN" sz="3600"/>
              <a:t>5.</a:t>
            </a:r>
            <a:r>
              <a:rPr lang="vi-VN" sz="3600"/>
              <a:t>1. Các mạng công nghiệp </a:t>
            </a:r>
            <a:endParaRPr/>
          </a:p>
        </p:txBody>
      </p:sp>
      <p:sp>
        <p:nvSpPr>
          <p:cNvPr id="107" name="Google Shape;10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descr="Cách mạng Công nghiệp 4.0 là gì?" id="108" name="Google Shape;108;p3"/>
          <p:cNvPicPr preferRelativeResize="0"/>
          <p:nvPr>
            <p:ph idx="1" type="body"/>
          </p:nvPr>
        </p:nvPicPr>
        <p:blipFill rotWithShape="1">
          <a:blip r:embed="rId3">
            <a:alphaModFix/>
          </a:blip>
          <a:srcRect b="0" l="0" r="0" t="0"/>
          <a:stretch/>
        </p:blipFill>
        <p:spPr>
          <a:xfrm>
            <a:off x="6553200" y="228600"/>
            <a:ext cx="970985" cy="728239"/>
          </a:xfrm>
          <a:prstGeom prst="rect">
            <a:avLst/>
          </a:prstGeom>
          <a:noFill/>
          <a:ln>
            <a:noFill/>
          </a:ln>
        </p:spPr>
      </p:pic>
      <p:sp>
        <p:nvSpPr>
          <p:cNvPr id="109" name="Google Shape;109;p3"/>
          <p:cNvSpPr txBox="1"/>
          <p:nvPr/>
        </p:nvSpPr>
        <p:spPr>
          <a:xfrm>
            <a:off x="342644" y="1228253"/>
            <a:ext cx="8229600" cy="85372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C0C0C"/>
              </a:buClr>
              <a:buSzPts val="2600"/>
              <a:buFont typeface="Noto Sans Symbols"/>
              <a:buChar char="❑"/>
            </a:pPr>
            <a:r>
              <a:rPr b="1" i="0" lang="vi-VN" sz="2600" u="none" cap="none" strike="noStrike">
                <a:solidFill>
                  <a:srgbClr val="0C0C0C"/>
                </a:solidFill>
                <a:latin typeface="Arial"/>
                <a:ea typeface="Arial"/>
                <a:cs typeface="Arial"/>
                <a:sym typeface="Arial"/>
              </a:rPr>
              <a:t>Các cuộc cách mạng CN của nhân loại</a:t>
            </a:r>
            <a:endParaRPr/>
          </a:p>
          <a:p>
            <a:pPr indent="-177800" lvl="0" marL="342900" marR="0" rtl="0" algn="l">
              <a:spcBef>
                <a:spcPts val="300"/>
              </a:spcBef>
              <a:spcAft>
                <a:spcPts val="0"/>
              </a:spcAft>
              <a:buClr>
                <a:srgbClr val="0C0C0C"/>
              </a:buClr>
              <a:buSzPts val="2600"/>
              <a:buFont typeface="Noto Sans Symbols"/>
              <a:buNone/>
            </a:pPr>
            <a:r>
              <a:t/>
            </a:r>
            <a:endParaRPr b="1" i="0" sz="2600" u="sng" cap="none" strike="noStrike">
              <a:solidFill>
                <a:srgbClr val="0C0C0C"/>
              </a:solidFill>
              <a:latin typeface="Arial"/>
              <a:ea typeface="Arial"/>
              <a:cs typeface="Arial"/>
              <a:sym typeface="Arial"/>
              <a:hlinkClick r:id="rId4">
                <a:extLst>
                  <a:ext uri="{A12FA001-AC4F-418D-AE19-62706E023703}">
                    <ahyp:hlinkClr val="tx"/>
                  </a:ext>
                </a:extLst>
              </a:hlinkClick>
            </a:endParaRPr>
          </a:p>
          <a:p>
            <a:pPr indent="-177800" lvl="0" marL="342900" marR="0" rtl="0" algn="l">
              <a:spcBef>
                <a:spcPts val="300"/>
              </a:spcBef>
              <a:spcAft>
                <a:spcPts val="0"/>
              </a:spcAft>
              <a:buClr>
                <a:srgbClr val="0C0C0C"/>
              </a:buClr>
              <a:buSzPts val="2600"/>
              <a:buFont typeface="Noto Sans Symbols"/>
              <a:buNone/>
            </a:pPr>
            <a:r>
              <a:t/>
            </a:r>
            <a:endParaRPr b="1" i="0" sz="2600" u="sng" cap="none" strike="noStrike">
              <a:solidFill>
                <a:srgbClr val="0C0C0C"/>
              </a:solidFill>
              <a:latin typeface="Arial"/>
              <a:ea typeface="Arial"/>
              <a:cs typeface="Arial"/>
              <a:sym typeface="Arial"/>
              <a:hlinkClick r:id="rId5">
                <a:extLst>
                  <a:ext uri="{A12FA001-AC4F-418D-AE19-62706E023703}">
                    <ahyp:hlinkClr val="tx"/>
                  </a:ext>
                </a:extLst>
              </a:hlinkClick>
            </a:endParaRPr>
          </a:p>
          <a:p>
            <a:pPr indent="-177800" lvl="0" marL="342900" marR="0" rtl="0" algn="l">
              <a:spcBef>
                <a:spcPts val="300"/>
              </a:spcBef>
              <a:spcAft>
                <a:spcPts val="0"/>
              </a:spcAft>
              <a:buClr>
                <a:srgbClr val="0C0C0C"/>
              </a:buClr>
              <a:buSzPts val="2600"/>
              <a:buFont typeface="Noto Sans Symbols"/>
              <a:buNone/>
            </a:pPr>
            <a:r>
              <a:t/>
            </a:r>
            <a:endParaRPr b="1" i="0" sz="2600" u="sng" cap="none" strike="noStrike">
              <a:solidFill>
                <a:srgbClr val="0C0C0C"/>
              </a:solidFill>
              <a:latin typeface="Arial"/>
              <a:ea typeface="Arial"/>
              <a:cs typeface="Arial"/>
              <a:sym typeface="Arial"/>
              <a:hlinkClick r:id="rId6">
                <a:extLst>
                  <a:ext uri="{A12FA001-AC4F-418D-AE19-62706E023703}">
                    <ahyp:hlinkClr val="tx"/>
                  </a:ext>
                </a:extLst>
              </a:hlinkClick>
            </a:endParaRPr>
          </a:p>
          <a:p>
            <a:pPr indent="-177800" lvl="0" marL="342900" marR="0" rtl="0" algn="l">
              <a:spcBef>
                <a:spcPts val="300"/>
              </a:spcBef>
              <a:spcAft>
                <a:spcPts val="0"/>
              </a:spcAft>
              <a:buClr>
                <a:srgbClr val="0C0C0C"/>
              </a:buClr>
              <a:buSzPts val="2600"/>
              <a:buFont typeface="Noto Sans Symbols"/>
              <a:buNone/>
            </a:pPr>
            <a:r>
              <a:t/>
            </a:r>
            <a:endParaRPr b="1" i="0" sz="2600" u="sng" cap="none" strike="noStrike">
              <a:solidFill>
                <a:srgbClr val="0C0C0C"/>
              </a:solidFill>
              <a:latin typeface="Arial"/>
              <a:ea typeface="Arial"/>
              <a:cs typeface="Arial"/>
              <a:sym typeface="Arial"/>
              <a:hlinkClick r:id="rId7">
                <a:extLst>
                  <a:ext uri="{A12FA001-AC4F-418D-AE19-62706E023703}">
                    <ahyp:hlinkClr val="tx"/>
                  </a:ext>
                </a:extLst>
              </a:hlinkClick>
            </a:endParaRPr>
          </a:p>
          <a:p>
            <a:pPr indent="-177800" lvl="0" marL="342900" marR="0" rtl="0" algn="l">
              <a:spcBef>
                <a:spcPts val="300"/>
              </a:spcBef>
              <a:spcAft>
                <a:spcPts val="0"/>
              </a:spcAft>
              <a:buClr>
                <a:srgbClr val="0C0C0C"/>
              </a:buClr>
              <a:buSzPts val="2600"/>
              <a:buFont typeface="Noto Sans Symbols"/>
              <a:buNone/>
            </a:pPr>
            <a:r>
              <a:t/>
            </a:r>
            <a:endParaRPr b="1" i="0" sz="2600" u="sng" cap="none" strike="noStrike">
              <a:solidFill>
                <a:srgbClr val="0C0C0C"/>
              </a:solidFill>
              <a:latin typeface="Arial"/>
              <a:ea typeface="Arial"/>
              <a:cs typeface="Arial"/>
              <a:sym typeface="Arial"/>
              <a:hlinkClick r:id="rId8">
                <a:extLst>
                  <a:ext uri="{A12FA001-AC4F-418D-AE19-62706E023703}">
                    <ahyp:hlinkClr val="tx"/>
                  </a:ext>
                </a:extLst>
              </a:hlinkClick>
            </a:endParaRPr>
          </a:p>
          <a:p>
            <a:pPr indent="-177800" lvl="0" marL="342900" marR="0" rtl="0" algn="l">
              <a:spcBef>
                <a:spcPts val="300"/>
              </a:spcBef>
              <a:spcAft>
                <a:spcPts val="0"/>
              </a:spcAft>
              <a:buClr>
                <a:srgbClr val="0C0C0C"/>
              </a:buClr>
              <a:buSzPts val="2600"/>
              <a:buFont typeface="Noto Sans Symbols"/>
              <a:buNone/>
            </a:pPr>
            <a:r>
              <a:t/>
            </a:r>
            <a:endParaRPr b="1" i="0" sz="2600" u="sng" cap="none" strike="noStrike">
              <a:solidFill>
                <a:srgbClr val="0C0C0C"/>
              </a:solidFill>
              <a:latin typeface="Arial"/>
              <a:ea typeface="Arial"/>
              <a:cs typeface="Arial"/>
              <a:sym typeface="Arial"/>
              <a:hlinkClick r:id="rId9">
                <a:extLst>
                  <a:ext uri="{A12FA001-AC4F-418D-AE19-62706E023703}">
                    <ahyp:hlinkClr val="tx"/>
                  </a:ext>
                </a:extLst>
              </a:hlinkClick>
            </a:endParaRPr>
          </a:p>
          <a:p>
            <a:pPr indent="-177800" lvl="0" marL="342900" marR="0" rtl="0" algn="l">
              <a:spcBef>
                <a:spcPts val="300"/>
              </a:spcBef>
              <a:spcAft>
                <a:spcPts val="0"/>
              </a:spcAft>
              <a:buClr>
                <a:srgbClr val="0C0C0C"/>
              </a:buClr>
              <a:buSzPts val="2600"/>
              <a:buFont typeface="Noto Sans Symbols"/>
              <a:buNone/>
            </a:pPr>
            <a:r>
              <a:t/>
            </a:r>
            <a:endParaRPr b="1" i="0" sz="2600" u="sng" cap="none" strike="noStrike">
              <a:solidFill>
                <a:srgbClr val="0C0C0C"/>
              </a:solidFill>
              <a:latin typeface="Arial"/>
              <a:ea typeface="Arial"/>
              <a:cs typeface="Arial"/>
              <a:sym typeface="Arial"/>
              <a:hlinkClick r:id="rId10">
                <a:extLst>
                  <a:ext uri="{A12FA001-AC4F-418D-AE19-62706E023703}">
                    <ahyp:hlinkClr val="tx"/>
                  </a:ext>
                </a:extLst>
              </a:hlinkClick>
            </a:endParaRPr>
          </a:p>
          <a:p>
            <a:pPr indent="-177800" lvl="0" marL="342900" marR="0" rtl="0" algn="l">
              <a:spcBef>
                <a:spcPts val="300"/>
              </a:spcBef>
              <a:spcAft>
                <a:spcPts val="0"/>
              </a:spcAft>
              <a:buClr>
                <a:srgbClr val="0C0C0C"/>
              </a:buClr>
              <a:buSzPts val="2600"/>
              <a:buFont typeface="Noto Sans Symbols"/>
              <a:buNone/>
            </a:pPr>
            <a:r>
              <a:t/>
            </a:r>
            <a:endParaRPr b="1" i="0" sz="2600" u="sng" cap="none" strike="noStrike">
              <a:solidFill>
                <a:srgbClr val="0C0C0C"/>
              </a:solidFill>
              <a:latin typeface="Arial"/>
              <a:ea typeface="Arial"/>
              <a:cs typeface="Arial"/>
              <a:sym typeface="Arial"/>
              <a:hlinkClick r:id="rId11">
                <a:extLst>
                  <a:ext uri="{A12FA001-AC4F-418D-AE19-62706E023703}">
                    <ahyp:hlinkClr val="tx"/>
                  </a:ext>
                </a:extLst>
              </a:hlinkClick>
            </a:endParaRPr>
          </a:p>
          <a:p>
            <a:pPr indent="-177800" lvl="0" marL="342900" marR="0" rtl="0" algn="l">
              <a:spcBef>
                <a:spcPts val="300"/>
              </a:spcBef>
              <a:spcAft>
                <a:spcPts val="0"/>
              </a:spcAft>
              <a:buClr>
                <a:srgbClr val="0C0C0C"/>
              </a:buClr>
              <a:buSzPts val="2600"/>
              <a:buFont typeface="Noto Sans Symbols"/>
              <a:buNone/>
            </a:pPr>
            <a:r>
              <a:t/>
            </a:r>
            <a:endParaRPr b="1" i="0" sz="2600" u="sng" cap="none" strike="noStrike">
              <a:solidFill>
                <a:srgbClr val="0C0C0C"/>
              </a:solidFill>
              <a:latin typeface="Arial"/>
              <a:ea typeface="Arial"/>
              <a:cs typeface="Arial"/>
              <a:sym typeface="Arial"/>
              <a:hlinkClick r:id="rId12">
                <a:extLst>
                  <a:ext uri="{A12FA001-AC4F-418D-AE19-62706E023703}">
                    <ahyp:hlinkClr val="tx"/>
                  </a:ext>
                </a:extLst>
              </a:hlinkClick>
            </a:endParaRPr>
          </a:p>
          <a:p>
            <a:pPr indent="-177800" lvl="0" marL="342900" marR="0" rtl="0" algn="l">
              <a:spcBef>
                <a:spcPts val="300"/>
              </a:spcBef>
              <a:spcAft>
                <a:spcPts val="0"/>
              </a:spcAft>
              <a:buClr>
                <a:srgbClr val="0C0C0C"/>
              </a:buClr>
              <a:buSzPts val="2600"/>
              <a:buFont typeface="Noto Sans Symbols"/>
              <a:buNone/>
            </a:pPr>
            <a:r>
              <a:t/>
            </a:r>
            <a:endParaRPr b="1" i="0" sz="2600" u="sng" cap="none" strike="noStrike">
              <a:solidFill>
                <a:srgbClr val="0C0C0C"/>
              </a:solidFill>
              <a:latin typeface="Arial"/>
              <a:ea typeface="Arial"/>
              <a:cs typeface="Arial"/>
              <a:sym typeface="Arial"/>
              <a:hlinkClick r:id="rId13">
                <a:extLst>
                  <a:ext uri="{A12FA001-AC4F-418D-AE19-62706E023703}">
                    <ahyp:hlinkClr val="tx"/>
                  </a:ext>
                </a:extLst>
              </a:hlinkClick>
            </a:endParaRPr>
          </a:p>
          <a:p>
            <a:pPr indent="-342900" lvl="0" marL="342900" marR="0" rtl="0" algn="l">
              <a:spcBef>
                <a:spcPts val="300"/>
              </a:spcBef>
              <a:spcAft>
                <a:spcPts val="0"/>
              </a:spcAft>
              <a:buClr>
                <a:srgbClr val="0C0C0C"/>
              </a:buClr>
              <a:buSzPts val="2000"/>
              <a:buFont typeface="Noto Sans Symbols"/>
              <a:buChar char="❑"/>
            </a:pPr>
            <a:r>
              <a:rPr b="1" i="0" lang="vi-VN" sz="2000" u="sng" cap="none" strike="noStrike">
                <a:solidFill>
                  <a:srgbClr val="0C0C0C"/>
                </a:solidFill>
                <a:latin typeface="Arial"/>
                <a:ea typeface="Arial"/>
                <a:cs typeface="Arial"/>
                <a:sym typeface="Arial"/>
                <a:hlinkClick r:id="rId14">
                  <a:extLst>
                    <a:ext uri="{A12FA001-AC4F-418D-AE19-62706E023703}">
                      <ahyp:hlinkClr val="tx"/>
                    </a:ext>
                  </a:extLst>
                </a:hlinkClick>
              </a:rPr>
              <a:t>https://www.youtube.com/watch?v=IMmnSZ7U1qM&amp;t=34s</a:t>
            </a:r>
            <a:endParaRPr b="1" i="0" sz="2000" u="none" cap="none" strike="noStrike">
              <a:solidFill>
                <a:srgbClr val="0C0C0C"/>
              </a:solidFill>
              <a:latin typeface="Arial"/>
              <a:ea typeface="Arial"/>
              <a:cs typeface="Arial"/>
              <a:sym typeface="Arial"/>
            </a:endParaRPr>
          </a:p>
        </p:txBody>
      </p:sp>
      <p:pic>
        <p:nvPicPr>
          <p:cNvPr descr="How the Fourth Industrial Revolution will Reshape Risk Management - Carol  Williams" id="110" name="Google Shape;110;p3"/>
          <p:cNvPicPr preferRelativeResize="0"/>
          <p:nvPr/>
        </p:nvPicPr>
        <p:blipFill rotWithShape="1">
          <a:blip r:embed="rId15">
            <a:alphaModFix/>
          </a:blip>
          <a:srcRect b="0" l="0" r="0" t="0"/>
          <a:stretch/>
        </p:blipFill>
        <p:spPr>
          <a:xfrm>
            <a:off x="661731" y="1905000"/>
            <a:ext cx="7591425" cy="3743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600"/>
              <a:t>5.</a:t>
            </a:r>
            <a:r>
              <a:rPr lang="vi-VN" sz="3600"/>
              <a:t>1. Các mạng công nghiệp </a:t>
            </a:r>
            <a:endParaRPr/>
          </a:p>
        </p:txBody>
      </p:sp>
      <p:sp>
        <p:nvSpPr>
          <p:cNvPr id="116" name="Google Shape;11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17" name="Google Shape;117;p4"/>
          <p:cNvSpPr txBox="1"/>
          <p:nvPr>
            <p:ph idx="1" type="body"/>
          </p:nvPr>
        </p:nvSpPr>
        <p:spPr>
          <a:xfrm>
            <a:off x="457200" y="1323105"/>
            <a:ext cx="8229600" cy="553489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2"/>
              </a:buClr>
              <a:buSzPts val="2600"/>
              <a:buChar char="❑"/>
            </a:pPr>
            <a:r>
              <a:rPr lang="vi-VN">
                <a:solidFill>
                  <a:schemeClr val="dk2"/>
                </a:solidFill>
              </a:rPr>
              <a:t>Công nghiệp 4.0 là thời kỳ chuyển dịch các hoạt động theo xu hướng tự động hóa, trao đổi dữ liệu trong công nghệ và quy trình trong sản xuất, bao gồm:</a:t>
            </a:r>
            <a:endParaRPr>
              <a:solidFill>
                <a:schemeClr val="dk2"/>
              </a:solidFill>
            </a:endParaRPr>
          </a:p>
          <a:p>
            <a:pPr indent="-285750" lvl="1" marL="742950" rtl="0" algn="l">
              <a:spcBef>
                <a:spcPts val="500"/>
              </a:spcBef>
              <a:spcAft>
                <a:spcPts val="0"/>
              </a:spcAft>
              <a:buClr>
                <a:schemeClr val="dk1"/>
              </a:buClr>
              <a:buSzPts val="2400"/>
              <a:buChar char="–"/>
            </a:pPr>
            <a:r>
              <a:rPr lang="vi-VN"/>
              <a:t>The internet of things(IoT)</a:t>
            </a:r>
            <a:endParaRPr/>
          </a:p>
          <a:p>
            <a:pPr indent="-285750" lvl="1" marL="742950" rtl="0" algn="l">
              <a:spcBef>
                <a:spcPts val="600"/>
              </a:spcBef>
              <a:spcAft>
                <a:spcPts val="0"/>
              </a:spcAft>
              <a:buClr>
                <a:schemeClr val="dk1"/>
              </a:buClr>
              <a:buSzPts val="2400"/>
              <a:buChar char="–"/>
            </a:pPr>
            <a:r>
              <a:rPr lang="vi-VN"/>
              <a:t>The industrial internet of things (IIoT)</a:t>
            </a:r>
            <a:endParaRPr/>
          </a:p>
          <a:p>
            <a:pPr indent="-285750" lvl="1" marL="742950" rtl="0" algn="l">
              <a:spcBef>
                <a:spcPts val="600"/>
              </a:spcBef>
              <a:spcAft>
                <a:spcPts val="0"/>
              </a:spcAft>
              <a:buClr>
                <a:schemeClr val="dk1"/>
              </a:buClr>
              <a:buSzPts val="2400"/>
              <a:buChar char="–"/>
            </a:pPr>
            <a:r>
              <a:rPr lang="vi-VN"/>
              <a:t>Cyber-physical systems (CPS)</a:t>
            </a:r>
            <a:endParaRPr/>
          </a:p>
          <a:p>
            <a:pPr indent="-285750" lvl="1" marL="742950" rtl="0" algn="l">
              <a:spcBef>
                <a:spcPts val="600"/>
              </a:spcBef>
              <a:spcAft>
                <a:spcPts val="0"/>
              </a:spcAft>
              <a:buClr>
                <a:schemeClr val="dk1"/>
              </a:buClr>
              <a:buSzPts val="2400"/>
              <a:buChar char="–"/>
            </a:pPr>
            <a:r>
              <a:rPr lang="vi-VN"/>
              <a:t>Smart manufacture</a:t>
            </a:r>
            <a:endParaRPr/>
          </a:p>
          <a:p>
            <a:pPr indent="-285750" lvl="1" marL="742950" rtl="0" algn="l">
              <a:spcBef>
                <a:spcPts val="600"/>
              </a:spcBef>
              <a:spcAft>
                <a:spcPts val="0"/>
              </a:spcAft>
              <a:buClr>
                <a:schemeClr val="dk1"/>
              </a:buClr>
              <a:buSzPts val="2400"/>
              <a:buChar char="–"/>
            </a:pPr>
            <a:r>
              <a:rPr lang="vi-VN"/>
              <a:t>Smart factories</a:t>
            </a:r>
            <a:endParaRPr/>
          </a:p>
          <a:p>
            <a:pPr indent="-285750" lvl="1" marL="742950" rtl="0" algn="l">
              <a:spcBef>
                <a:spcPts val="600"/>
              </a:spcBef>
              <a:spcAft>
                <a:spcPts val="0"/>
              </a:spcAft>
              <a:buClr>
                <a:schemeClr val="dk1"/>
              </a:buClr>
              <a:buSzPts val="2400"/>
              <a:buChar char="–"/>
            </a:pPr>
            <a:r>
              <a:rPr lang="vi-VN"/>
              <a:t>Cloud computing</a:t>
            </a:r>
            <a:endParaRPr/>
          </a:p>
          <a:p>
            <a:pPr indent="-285750" lvl="1" marL="742950" rtl="0" algn="l">
              <a:spcBef>
                <a:spcPts val="600"/>
              </a:spcBef>
              <a:spcAft>
                <a:spcPts val="0"/>
              </a:spcAft>
              <a:buClr>
                <a:schemeClr val="dk1"/>
              </a:buClr>
              <a:buSzPts val="2400"/>
              <a:buChar char="–"/>
            </a:pPr>
            <a:r>
              <a:rPr lang="vi-VN"/>
              <a:t>Cognitive computing</a:t>
            </a:r>
            <a:endParaRPr/>
          </a:p>
          <a:p>
            <a:pPr indent="-285750" lvl="1" marL="742950" rtl="0" algn="l">
              <a:spcBef>
                <a:spcPts val="600"/>
              </a:spcBef>
              <a:spcAft>
                <a:spcPts val="0"/>
              </a:spcAft>
              <a:buClr>
                <a:schemeClr val="dk1"/>
              </a:buClr>
              <a:buSzPts val="2400"/>
              <a:buChar char="–"/>
            </a:pPr>
            <a:r>
              <a:rPr lang="vi-VN"/>
              <a:t>Artificial intelligence (AI)</a:t>
            </a:r>
            <a:endParaRPr/>
          </a:p>
        </p:txBody>
      </p:sp>
      <p:pic>
        <p:nvPicPr>
          <p:cNvPr descr="Cách mạng Công nghiệp 4.0 là gì?" id="118" name="Google Shape;118;p4"/>
          <p:cNvPicPr preferRelativeResize="0"/>
          <p:nvPr/>
        </p:nvPicPr>
        <p:blipFill rotWithShape="1">
          <a:blip r:embed="rId3">
            <a:alphaModFix/>
          </a:blip>
          <a:srcRect b="0" l="0" r="0" t="0"/>
          <a:stretch/>
        </p:blipFill>
        <p:spPr>
          <a:xfrm>
            <a:off x="6649015" y="207380"/>
            <a:ext cx="970985" cy="7282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600"/>
              <a:t>5.</a:t>
            </a:r>
            <a:r>
              <a:rPr lang="vi-VN" sz="3600"/>
              <a:t>2. Trí tuệ nhân tạo và học máy</a:t>
            </a:r>
            <a:endParaRPr/>
          </a:p>
        </p:txBody>
      </p:sp>
      <p:sp>
        <p:nvSpPr>
          <p:cNvPr id="124" name="Google Shape;124;p5"/>
          <p:cNvSpPr txBox="1"/>
          <p:nvPr>
            <p:ph idx="1" type="body"/>
          </p:nvPr>
        </p:nvSpPr>
        <p:spPr>
          <a:xfrm>
            <a:off x="457200" y="1323104"/>
            <a:ext cx="4267200" cy="515389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C0C0C"/>
              </a:buClr>
              <a:buSzPts val="2600"/>
              <a:buFont typeface="Noto Sans Symbols"/>
              <a:buChar char="❑"/>
            </a:pPr>
            <a:r>
              <a:rPr lang="vi-VN"/>
              <a:t>Ai là thật, ai là giả?</a:t>
            </a:r>
            <a:endParaRPr/>
          </a:p>
          <a:p>
            <a:pPr indent="-177800" lvl="0" marL="342900" rtl="0" algn="l">
              <a:spcBef>
                <a:spcPts val="300"/>
              </a:spcBef>
              <a:spcAft>
                <a:spcPts val="0"/>
              </a:spcAft>
              <a:buClr>
                <a:srgbClr val="0C0C0C"/>
              </a:buClr>
              <a:buSzPts val="2600"/>
              <a:buFont typeface="Noto Sans Symbols"/>
              <a:buNone/>
            </a:pPr>
            <a:r>
              <a:t/>
            </a:r>
            <a:endParaRPr/>
          </a:p>
          <a:p>
            <a:pPr indent="-177800" lvl="0" marL="342900" rtl="0" algn="l">
              <a:spcBef>
                <a:spcPts val="300"/>
              </a:spcBef>
              <a:spcAft>
                <a:spcPts val="0"/>
              </a:spcAft>
              <a:buClr>
                <a:srgbClr val="0C0C0C"/>
              </a:buClr>
              <a:buSzPts val="2600"/>
              <a:buFont typeface="Noto Sans Symbols"/>
              <a:buNone/>
            </a:pPr>
            <a:r>
              <a:t/>
            </a:r>
            <a:endParaRPr/>
          </a:p>
          <a:p>
            <a:pPr indent="-177800" lvl="0" marL="342900" rtl="0" algn="l">
              <a:spcBef>
                <a:spcPts val="300"/>
              </a:spcBef>
              <a:spcAft>
                <a:spcPts val="0"/>
              </a:spcAft>
              <a:buClr>
                <a:srgbClr val="0C0C0C"/>
              </a:buClr>
              <a:buSzPts val="2600"/>
              <a:buFont typeface="Noto Sans Symbols"/>
              <a:buNone/>
            </a:pPr>
            <a:r>
              <a:t/>
            </a:r>
            <a:endParaRPr/>
          </a:p>
          <a:p>
            <a:pPr indent="-177800" lvl="0" marL="342900" rtl="0" algn="l">
              <a:spcBef>
                <a:spcPts val="300"/>
              </a:spcBef>
              <a:spcAft>
                <a:spcPts val="0"/>
              </a:spcAft>
              <a:buClr>
                <a:srgbClr val="0C0C0C"/>
              </a:buClr>
              <a:buSzPts val="2600"/>
              <a:buFont typeface="Noto Sans Symbols"/>
              <a:buNone/>
            </a:pPr>
            <a:r>
              <a:t/>
            </a:r>
            <a:endParaRPr/>
          </a:p>
          <a:p>
            <a:pPr indent="-177800" lvl="0" marL="342900" rtl="0" algn="l">
              <a:spcBef>
                <a:spcPts val="300"/>
              </a:spcBef>
              <a:spcAft>
                <a:spcPts val="0"/>
              </a:spcAft>
              <a:buClr>
                <a:srgbClr val="0C0C0C"/>
              </a:buClr>
              <a:buSzPts val="2600"/>
              <a:buFont typeface="Noto Sans Symbols"/>
              <a:buNone/>
            </a:pPr>
            <a:r>
              <a:t/>
            </a:r>
            <a:endParaRPr/>
          </a:p>
          <a:p>
            <a:pPr indent="-342900" lvl="0" marL="342900" rtl="0" algn="l">
              <a:spcBef>
                <a:spcPts val="300"/>
              </a:spcBef>
              <a:spcAft>
                <a:spcPts val="0"/>
              </a:spcAft>
              <a:buClr>
                <a:srgbClr val="0C0C0C"/>
              </a:buClr>
              <a:buSzPts val="2600"/>
              <a:buFont typeface="Noto Sans Symbols"/>
              <a:buChar char="❑"/>
            </a:pPr>
            <a:r>
              <a:rPr lang="vi-VN"/>
              <a:t>Trí tuệ nhân tạo là gì?</a:t>
            </a:r>
            <a:endParaRPr/>
          </a:p>
          <a:p>
            <a:pPr indent="-285750" lvl="1" marL="742950" rtl="0" algn="l">
              <a:spcBef>
                <a:spcPts val="500"/>
              </a:spcBef>
              <a:spcAft>
                <a:spcPts val="0"/>
              </a:spcAft>
              <a:buClr>
                <a:schemeClr val="dk1"/>
              </a:buClr>
              <a:buSzPts val="2400"/>
              <a:buChar char="–"/>
            </a:pPr>
            <a:r>
              <a:rPr lang="vi-VN"/>
              <a:t>Trí tuệ nhân tạo là khả năng một chương trình máy tính hoặc một cái máy có thể suy nghĩ và học</a:t>
            </a:r>
            <a:endParaRPr/>
          </a:p>
        </p:txBody>
      </p:sp>
      <p:sp>
        <p:nvSpPr>
          <p:cNvPr id="125" name="Google Shape;12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26" name="Google Shape;126;p5"/>
          <p:cNvPicPr preferRelativeResize="0"/>
          <p:nvPr/>
        </p:nvPicPr>
        <p:blipFill rotWithShape="1">
          <a:blip r:embed="rId3">
            <a:alphaModFix/>
          </a:blip>
          <a:srcRect b="0" l="0" r="0" t="0"/>
          <a:stretch/>
        </p:blipFill>
        <p:spPr>
          <a:xfrm>
            <a:off x="4876800" y="1390988"/>
            <a:ext cx="4049165" cy="2267261"/>
          </a:xfrm>
          <a:prstGeom prst="rect">
            <a:avLst/>
          </a:prstGeom>
          <a:noFill/>
          <a:ln>
            <a:noFill/>
          </a:ln>
        </p:spPr>
      </p:pic>
      <p:pic>
        <p:nvPicPr>
          <p:cNvPr descr="https://1.bp.blogspot.com/-KOisWef3D0s/YED36RQLBrI/AAAAAAAACx4/LazXua0rcncjID0PG196rKKjQ_4qt3mpACLcBGAsYHQ/s678/1_tfRrY1L73sw0endlvtnaBQ.jpeg" id="127" name="Google Shape;127;p5"/>
          <p:cNvPicPr preferRelativeResize="0"/>
          <p:nvPr/>
        </p:nvPicPr>
        <p:blipFill rotWithShape="1">
          <a:blip r:embed="rId4">
            <a:alphaModFix/>
          </a:blip>
          <a:srcRect b="0" l="0" r="0" t="0"/>
          <a:stretch/>
        </p:blipFill>
        <p:spPr>
          <a:xfrm>
            <a:off x="4956175" y="3778481"/>
            <a:ext cx="3969790" cy="25378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200"/>
              <a:t>5.</a:t>
            </a:r>
            <a:r>
              <a:rPr lang="vi-VN" sz="3200"/>
              <a:t>2. Trí tuệ nhân tạo và học máy</a:t>
            </a:r>
            <a:endParaRPr sz="3200"/>
          </a:p>
        </p:txBody>
      </p:sp>
      <p:sp>
        <p:nvSpPr>
          <p:cNvPr id="133" name="Google Shape;133;p6"/>
          <p:cNvSpPr txBox="1"/>
          <p:nvPr>
            <p:ph idx="1" type="body"/>
          </p:nvPr>
        </p:nvSpPr>
        <p:spPr>
          <a:xfrm>
            <a:off x="457200" y="1323105"/>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C0C0C"/>
              </a:buClr>
              <a:buSzPts val="1800"/>
              <a:buFont typeface="Noto Sans Symbols"/>
              <a:buChar char="❑"/>
            </a:pPr>
            <a:r>
              <a:rPr b="0" lang="vi-VN" sz="1800"/>
              <a:t>“</a:t>
            </a:r>
            <a:r>
              <a:rPr b="0" i="1" lang="vi-VN" sz="1800">
                <a:solidFill>
                  <a:srgbClr val="FF0000"/>
                </a:solidFill>
              </a:rPr>
              <a:t>The most important general-purpose technology of our era is artificial intelligence, particularly machine learning</a:t>
            </a:r>
            <a:r>
              <a:rPr b="0" lang="vi-VN" sz="1800"/>
              <a:t>” – Harvard Business  Review, https://hbr.org/cover-story/2017/07/the-business-of-artificial-intelligence</a:t>
            </a:r>
            <a:endParaRPr/>
          </a:p>
          <a:p>
            <a:pPr indent="-177800" lvl="0" marL="342900" rtl="0" algn="l">
              <a:spcBef>
                <a:spcPts val="300"/>
              </a:spcBef>
              <a:spcAft>
                <a:spcPts val="0"/>
              </a:spcAft>
              <a:buClr>
                <a:srgbClr val="0C0C0C"/>
              </a:buClr>
              <a:buSzPts val="2600"/>
              <a:buFont typeface="Noto Sans Symbols"/>
              <a:buNone/>
            </a:pPr>
            <a:r>
              <a:t/>
            </a:r>
            <a:endParaRPr/>
          </a:p>
        </p:txBody>
      </p:sp>
      <p:sp>
        <p:nvSpPr>
          <p:cNvPr id="134" name="Google Shape;13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descr="File:AI-ML-DL.svg - Wikimedia Commons" id="135" name="Google Shape;135;p6"/>
          <p:cNvPicPr preferRelativeResize="0"/>
          <p:nvPr/>
        </p:nvPicPr>
        <p:blipFill rotWithShape="1">
          <a:blip r:embed="rId3">
            <a:alphaModFix/>
          </a:blip>
          <a:srcRect b="0" l="0" r="0" t="0"/>
          <a:stretch/>
        </p:blipFill>
        <p:spPr>
          <a:xfrm>
            <a:off x="1600200" y="2324436"/>
            <a:ext cx="5867400" cy="40319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1" type="body"/>
          </p:nvPr>
        </p:nvSpPr>
        <p:spPr>
          <a:xfrm>
            <a:off x="457200" y="1323105"/>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C0C0C"/>
              </a:buClr>
              <a:buSzPts val="2600"/>
              <a:buFont typeface="Noto Sans Symbols"/>
              <a:buChar char="❑"/>
            </a:pPr>
            <a:r>
              <a:rPr lang="vi-VN"/>
              <a:t>Các ứng dụng AI bao gồm</a:t>
            </a:r>
            <a:endParaRPr/>
          </a:p>
          <a:p>
            <a:pPr indent="-285750" lvl="1" marL="742950" rtl="0" algn="l">
              <a:spcBef>
                <a:spcPts val="500"/>
              </a:spcBef>
              <a:spcAft>
                <a:spcPts val="0"/>
              </a:spcAft>
              <a:buClr>
                <a:schemeClr val="dk1"/>
              </a:buClr>
              <a:buSzPts val="1800"/>
              <a:buChar char="–"/>
            </a:pPr>
            <a:r>
              <a:rPr lang="vi-VN" sz="1800"/>
              <a:t>Công cụ tìm kiếm web nâng cao (tức là Google)</a:t>
            </a:r>
            <a:endParaRPr/>
          </a:p>
          <a:p>
            <a:pPr indent="-285750" lvl="1" marL="742950" rtl="0" algn="l">
              <a:spcBef>
                <a:spcPts val="600"/>
              </a:spcBef>
              <a:spcAft>
                <a:spcPts val="0"/>
              </a:spcAft>
              <a:buClr>
                <a:schemeClr val="dk1"/>
              </a:buClr>
              <a:buSzPts val="1800"/>
              <a:buChar char="–"/>
            </a:pPr>
            <a:r>
              <a:rPr lang="vi-VN" sz="1800"/>
              <a:t>Hệ thống hệ thống đề xuất (được sử dụng bởi YouTube, Amazon và Netflix)</a:t>
            </a:r>
            <a:endParaRPr/>
          </a:p>
          <a:p>
            <a:pPr indent="-285750" lvl="1" marL="742950" rtl="0" algn="l">
              <a:spcBef>
                <a:spcPts val="600"/>
              </a:spcBef>
              <a:spcAft>
                <a:spcPts val="0"/>
              </a:spcAft>
              <a:buClr>
                <a:schemeClr val="dk1"/>
              </a:buClr>
              <a:buSzPts val="1800"/>
              <a:buChar char="–"/>
            </a:pPr>
            <a:r>
              <a:rPr lang="vi-VN" sz="1800"/>
              <a:t>Hiểu giọng nói của con người (chẳng hạn như Siri hoặc Alexa)</a:t>
            </a:r>
            <a:endParaRPr/>
          </a:p>
          <a:p>
            <a:pPr indent="-285750" lvl="1" marL="742950" rtl="0" algn="l">
              <a:spcBef>
                <a:spcPts val="600"/>
              </a:spcBef>
              <a:spcAft>
                <a:spcPts val="0"/>
              </a:spcAft>
              <a:buClr>
                <a:schemeClr val="dk1"/>
              </a:buClr>
              <a:buSzPts val="1800"/>
              <a:buChar char="–"/>
            </a:pPr>
            <a:r>
              <a:rPr lang="vi-VN" sz="1800"/>
              <a:t>Ô tô tự lái (ví dụ như Tesla) </a:t>
            </a:r>
            <a:endParaRPr/>
          </a:p>
          <a:p>
            <a:pPr indent="-285750" lvl="1" marL="742950" rtl="0" algn="l">
              <a:spcBef>
                <a:spcPts val="600"/>
              </a:spcBef>
              <a:spcAft>
                <a:spcPts val="0"/>
              </a:spcAft>
              <a:buClr>
                <a:schemeClr val="dk1"/>
              </a:buClr>
              <a:buSzPts val="1800"/>
              <a:buChar char="–"/>
            </a:pPr>
            <a:r>
              <a:rPr lang="vi-VN" sz="1800"/>
              <a:t>Các hệ thống trò chơi chiến lược (như cờ vua và cờ vây)</a:t>
            </a:r>
            <a:endParaRPr sz="1800"/>
          </a:p>
          <a:p>
            <a:pPr indent="-285750" lvl="1" marL="742950" rtl="0" algn="l">
              <a:spcBef>
                <a:spcPts val="600"/>
              </a:spcBef>
              <a:spcAft>
                <a:spcPts val="0"/>
              </a:spcAft>
              <a:buClr>
                <a:schemeClr val="dk1"/>
              </a:buClr>
              <a:buSzPts val="1800"/>
              <a:buChar char="–"/>
            </a:pPr>
            <a:r>
              <a:rPr lang="vi-VN" sz="1800"/>
              <a:t>Hệ thống tự động sửa lỗi chính tả (Grammarly)</a:t>
            </a:r>
            <a:endParaRPr/>
          </a:p>
          <a:p>
            <a:pPr indent="-285750" lvl="1" marL="742950" rtl="0" algn="l">
              <a:spcBef>
                <a:spcPts val="600"/>
              </a:spcBef>
              <a:spcAft>
                <a:spcPts val="0"/>
              </a:spcAft>
              <a:buClr>
                <a:schemeClr val="dk1"/>
              </a:buClr>
              <a:buSzPts val="1800"/>
              <a:buChar char="–"/>
            </a:pPr>
            <a:r>
              <a:rPr lang="vi-VN" sz="1800"/>
              <a:t>Chatbot</a:t>
            </a:r>
            <a:endParaRPr/>
          </a:p>
          <a:p>
            <a:pPr indent="-285750" lvl="1" marL="742950" rtl="0" algn="l">
              <a:spcBef>
                <a:spcPts val="600"/>
              </a:spcBef>
              <a:spcAft>
                <a:spcPts val="0"/>
              </a:spcAft>
              <a:buClr>
                <a:schemeClr val="dk1"/>
              </a:buClr>
              <a:buSzPts val="1800"/>
              <a:buChar char="–"/>
            </a:pPr>
            <a:r>
              <a:rPr lang="vi-VN" sz="1800"/>
              <a:t>…</a:t>
            </a:r>
            <a:endParaRPr sz="1800"/>
          </a:p>
        </p:txBody>
      </p:sp>
      <p:sp>
        <p:nvSpPr>
          <p:cNvPr id="141" name="Google Shape;141;p7"/>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200"/>
              <a:t>5.</a:t>
            </a:r>
            <a:r>
              <a:rPr lang="vi-VN" sz="3200"/>
              <a:t>2. Trí tuệ nhân tạo và học máy</a:t>
            </a:r>
            <a:endParaRPr/>
          </a:p>
        </p:txBody>
      </p:sp>
      <p:sp>
        <p:nvSpPr>
          <p:cNvPr id="142" name="Google Shape;14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descr="Tập tin:Google 2015 logo.svg – Wikipedia tiếng Việt" id="143" name="Google Shape;143;p7"/>
          <p:cNvPicPr preferRelativeResize="0"/>
          <p:nvPr/>
        </p:nvPicPr>
        <p:blipFill rotWithShape="1">
          <a:blip r:embed="rId3">
            <a:alphaModFix/>
          </a:blip>
          <a:srcRect b="0" l="0" r="0" t="0"/>
          <a:stretch/>
        </p:blipFill>
        <p:spPr>
          <a:xfrm>
            <a:off x="762000" y="4800600"/>
            <a:ext cx="1576796" cy="533400"/>
          </a:xfrm>
          <a:prstGeom prst="rect">
            <a:avLst/>
          </a:prstGeom>
          <a:noFill/>
          <a:ln>
            <a:noFill/>
          </a:ln>
        </p:spPr>
      </p:pic>
      <p:pic>
        <p:nvPicPr>
          <p:cNvPr descr="File:Logo of YouTube (2015-2017).svg" id="144" name="Google Shape;144;p7"/>
          <p:cNvPicPr preferRelativeResize="0"/>
          <p:nvPr/>
        </p:nvPicPr>
        <p:blipFill rotWithShape="1">
          <a:blip r:embed="rId4">
            <a:alphaModFix/>
          </a:blip>
          <a:srcRect b="0" l="0" r="0" t="0"/>
          <a:stretch/>
        </p:blipFill>
        <p:spPr>
          <a:xfrm>
            <a:off x="2771401" y="4818697"/>
            <a:ext cx="1157788" cy="486640"/>
          </a:xfrm>
          <a:prstGeom prst="rect">
            <a:avLst/>
          </a:prstGeom>
          <a:noFill/>
          <a:ln>
            <a:noFill/>
          </a:ln>
        </p:spPr>
      </p:pic>
      <p:pic>
        <p:nvPicPr>
          <p:cNvPr descr="Netflix Logo PNG (1)" id="145" name="Google Shape;145;p7"/>
          <p:cNvPicPr preferRelativeResize="0"/>
          <p:nvPr/>
        </p:nvPicPr>
        <p:blipFill rotWithShape="1">
          <a:blip r:embed="rId5">
            <a:alphaModFix/>
          </a:blip>
          <a:srcRect b="0" l="0" r="0" t="0"/>
          <a:stretch/>
        </p:blipFill>
        <p:spPr>
          <a:xfrm>
            <a:off x="4449146" y="4811164"/>
            <a:ext cx="1130457" cy="522836"/>
          </a:xfrm>
          <a:prstGeom prst="rect">
            <a:avLst/>
          </a:prstGeom>
          <a:noFill/>
          <a:ln>
            <a:noFill/>
          </a:ln>
        </p:spPr>
      </p:pic>
      <p:pic>
        <p:nvPicPr>
          <p:cNvPr descr="Apple Siri Logo Transparent PNG | PNG Play" id="146" name="Google Shape;146;p7"/>
          <p:cNvPicPr preferRelativeResize="0"/>
          <p:nvPr/>
        </p:nvPicPr>
        <p:blipFill rotWithShape="1">
          <a:blip r:embed="rId6">
            <a:alphaModFix/>
          </a:blip>
          <a:srcRect b="0" l="0" r="0" t="0"/>
          <a:stretch/>
        </p:blipFill>
        <p:spPr>
          <a:xfrm>
            <a:off x="6127761" y="4719584"/>
            <a:ext cx="684867" cy="684867"/>
          </a:xfrm>
          <a:prstGeom prst="rect">
            <a:avLst/>
          </a:prstGeom>
          <a:noFill/>
          <a:ln>
            <a:noFill/>
          </a:ln>
        </p:spPr>
      </p:pic>
      <p:pic>
        <p:nvPicPr>
          <p:cNvPr descr="Amazon Alexa - Logos, brands and logotypes" id="147" name="Google Shape;147;p7"/>
          <p:cNvPicPr preferRelativeResize="0"/>
          <p:nvPr/>
        </p:nvPicPr>
        <p:blipFill rotWithShape="1">
          <a:blip r:embed="rId7">
            <a:alphaModFix/>
          </a:blip>
          <a:srcRect b="0" l="0" r="0" t="0"/>
          <a:stretch/>
        </p:blipFill>
        <p:spPr>
          <a:xfrm>
            <a:off x="7061136" y="4679358"/>
            <a:ext cx="1377156" cy="644078"/>
          </a:xfrm>
          <a:prstGeom prst="rect">
            <a:avLst/>
          </a:prstGeom>
          <a:noFill/>
          <a:ln>
            <a:noFill/>
          </a:ln>
        </p:spPr>
      </p:pic>
      <p:pic>
        <p:nvPicPr>
          <p:cNvPr descr="Tesla Logo PNG" id="148" name="Google Shape;148;p7"/>
          <p:cNvPicPr preferRelativeResize="0"/>
          <p:nvPr/>
        </p:nvPicPr>
        <p:blipFill rotWithShape="1">
          <a:blip r:embed="rId8">
            <a:alphaModFix/>
          </a:blip>
          <a:srcRect b="0" l="0" r="0" t="0"/>
          <a:stretch/>
        </p:blipFill>
        <p:spPr>
          <a:xfrm>
            <a:off x="1030217" y="5536250"/>
            <a:ext cx="498302" cy="721523"/>
          </a:xfrm>
          <a:prstGeom prst="rect">
            <a:avLst/>
          </a:prstGeom>
          <a:noFill/>
          <a:ln>
            <a:noFill/>
          </a:ln>
        </p:spPr>
      </p:pic>
      <p:pic>
        <p:nvPicPr>
          <p:cNvPr descr="https://iconape.com/wp-content/files/gs/347707/png/alpha-go-logo.png" id="149" name="Google Shape;149;p7"/>
          <p:cNvPicPr preferRelativeResize="0"/>
          <p:nvPr/>
        </p:nvPicPr>
        <p:blipFill rotWithShape="1">
          <a:blip r:embed="rId9">
            <a:alphaModFix/>
          </a:blip>
          <a:srcRect b="0" l="0" r="0" t="0"/>
          <a:stretch/>
        </p:blipFill>
        <p:spPr>
          <a:xfrm>
            <a:off x="1883100" y="5592541"/>
            <a:ext cx="2312427" cy="608940"/>
          </a:xfrm>
          <a:prstGeom prst="rect">
            <a:avLst/>
          </a:prstGeom>
          <a:noFill/>
          <a:ln>
            <a:noFill/>
          </a:ln>
        </p:spPr>
      </p:pic>
      <p:pic>
        <p:nvPicPr>
          <p:cNvPr descr="Grammarly png images | PNGEgg" id="150" name="Google Shape;150;p7"/>
          <p:cNvPicPr preferRelativeResize="0"/>
          <p:nvPr/>
        </p:nvPicPr>
        <p:blipFill rotWithShape="1">
          <a:blip r:embed="rId10">
            <a:alphaModFix/>
          </a:blip>
          <a:srcRect b="0" l="0" r="0" t="0"/>
          <a:stretch/>
        </p:blipFill>
        <p:spPr>
          <a:xfrm>
            <a:off x="4516158" y="5587989"/>
            <a:ext cx="1131479" cy="669784"/>
          </a:xfrm>
          <a:prstGeom prst="rect">
            <a:avLst/>
          </a:prstGeom>
          <a:noFill/>
          <a:ln>
            <a:noFill/>
          </a:ln>
        </p:spPr>
      </p:pic>
      <p:pic>
        <p:nvPicPr>
          <p:cNvPr descr="Chatbot Icon Png, Transparent Png - kindpng" id="151" name="Google Shape;151;p7"/>
          <p:cNvPicPr preferRelativeResize="0"/>
          <p:nvPr/>
        </p:nvPicPr>
        <p:blipFill rotWithShape="1">
          <a:blip r:embed="rId11">
            <a:alphaModFix/>
          </a:blip>
          <a:srcRect b="0" l="0" r="0" t="0"/>
          <a:stretch/>
        </p:blipFill>
        <p:spPr>
          <a:xfrm>
            <a:off x="6268356" y="5480925"/>
            <a:ext cx="767883" cy="8321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sz="3200"/>
              <a:t>5.</a:t>
            </a:r>
            <a:r>
              <a:rPr lang="vi-VN" sz="3200"/>
              <a:t>2. Trí tuệ nhân tạo và học máy</a:t>
            </a:r>
            <a:endParaRPr sz="3200"/>
          </a:p>
        </p:txBody>
      </p:sp>
      <p:sp>
        <p:nvSpPr>
          <p:cNvPr id="157" name="Google Shape;157;p8"/>
          <p:cNvSpPr txBox="1"/>
          <p:nvPr>
            <p:ph idx="1" type="body"/>
          </p:nvPr>
        </p:nvSpPr>
        <p:spPr>
          <a:xfrm>
            <a:off x="457200" y="1323105"/>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C0C0C"/>
              </a:buClr>
              <a:buSzPts val="2600"/>
              <a:buFont typeface="Noto Sans Symbols"/>
              <a:buChar char="❑"/>
            </a:pPr>
            <a:r>
              <a:rPr lang="vi-VN"/>
              <a:t>Để làm về trí tuệ nhân tạo người học cần học các kiến thức:</a:t>
            </a:r>
            <a:endParaRPr/>
          </a:p>
          <a:p>
            <a:pPr indent="-285750" lvl="1" marL="742950" rtl="0" algn="l">
              <a:spcBef>
                <a:spcPts val="500"/>
              </a:spcBef>
              <a:spcAft>
                <a:spcPts val="0"/>
              </a:spcAft>
              <a:buClr>
                <a:schemeClr val="dk1"/>
              </a:buClr>
              <a:buSzPts val="2000"/>
              <a:buChar char="–"/>
            </a:pPr>
            <a:r>
              <a:rPr lang="vi-VN" sz="2000"/>
              <a:t>Các kiến thức cơ bản của toán học: Đại số tuyến tính (Linear algebra), giải tích (Analytics), xác suất và thống kê (probability statistics)</a:t>
            </a:r>
            <a:endParaRPr sz="2000"/>
          </a:p>
          <a:p>
            <a:pPr indent="-285750" lvl="1" marL="742950" rtl="0" algn="l">
              <a:spcBef>
                <a:spcPts val="600"/>
              </a:spcBef>
              <a:spcAft>
                <a:spcPts val="0"/>
              </a:spcAft>
              <a:buClr>
                <a:schemeClr val="dk1"/>
              </a:buClr>
              <a:buSzPts val="2000"/>
              <a:buChar char="–"/>
            </a:pPr>
            <a:r>
              <a:rPr lang="vi-VN" sz="2000"/>
              <a:t>Cấu trúc dữ liệu và giải thuật (Data structures and Agorithms)</a:t>
            </a:r>
            <a:endParaRPr/>
          </a:p>
          <a:p>
            <a:pPr indent="-285750" lvl="1" marL="742950" rtl="0" algn="l">
              <a:spcBef>
                <a:spcPts val="600"/>
              </a:spcBef>
              <a:spcAft>
                <a:spcPts val="0"/>
              </a:spcAft>
              <a:buClr>
                <a:schemeClr val="dk1"/>
              </a:buClr>
              <a:buSzPts val="2000"/>
              <a:buChar char="–"/>
            </a:pPr>
            <a:r>
              <a:rPr lang="vi-VN" sz="2000"/>
              <a:t>Phân tích thiết kế thuật toán</a:t>
            </a:r>
            <a:endParaRPr/>
          </a:p>
          <a:p>
            <a:pPr indent="-285750" lvl="1" marL="742950" rtl="0" algn="l">
              <a:spcBef>
                <a:spcPts val="600"/>
              </a:spcBef>
              <a:spcAft>
                <a:spcPts val="0"/>
              </a:spcAft>
              <a:buClr>
                <a:schemeClr val="dk1"/>
              </a:buClr>
              <a:buSzPts val="2000"/>
              <a:buChar char="–"/>
            </a:pPr>
            <a:r>
              <a:rPr lang="vi-VN" sz="2000"/>
              <a:t>Xử lý ảnh (Image Processing), Xử lý ngôn ngữ tự nhiên (NPL – Natural Processing Language) </a:t>
            </a:r>
            <a:endParaRPr/>
          </a:p>
          <a:p>
            <a:pPr indent="-285750" lvl="1" marL="742950" rtl="0" algn="l">
              <a:spcBef>
                <a:spcPts val="600"/>
              </a:spcBef>
              <a:spcAft>
                <a:spcPts val="0"/>
              </a:spcAft>
              <a:buClr>
                <a:schemeClr val="dk1"/>
              </a:buClr>
              <a:buSzPts val="2000"/>
              <a:buChar char="–"/>
            </a:pPr>
            <a:r>
              <a:rPr lang="vi-VN" sz="2000"/>
              <a:t>Trí tuệ nhân tạo (AI)</a:t>
            </a:r>
            <a:endParaRPr/>
          </a:p>
          <a:p>
            <a:pPr indent="-285750" lvl="1" marL="742950" rtl="0" algn="l">
              <a:spcBef>
                <a:spcPts val="600"/>
              </a:spcBef>
              <a:spcAft>
                <a:spcPts val="0"/>
              </a:spcAft>
              <a:buClr>
                <a:schemeClr val="dk1"/>
              </a:buClr>
              <a:buSzPts val="2000"/>
              <a:buChar char="–"/>
            </a:pPr>
            <a:r>
              <a:rPr lang="vi-VN" sz="2000"/>
              <a:t>Khai phá dữ liệu (Data mining)</a:t>
            </a:r>
            <a:endParaRPr/>
          </a:p>
          <a:p>
            <a:pPr indent="-285750" lvl="1" marL="742950" rtl="0" algn="l">
              <a:spcBef>
                <a:spcPts val="600"/>
              </a:spcBef>
              <a:spcAft>
                <a:spcPts val="0"/>
              </a:spcAft>
              <a:buClr>
                <a:schemeClr val="dk1"/>
              </a:buClr>
              <a:buSzPts val="2000"/>
              <a:buChar char="–"/>
            </a:pPr>
            <a:r>
              <a:rPr lang="vi-VN" sz="2000"/>
              <a:t>Học sâu (Deep learning)</a:t>
            </a:r>
            <a:endParaRPr/>
          </a:p>
          <a:p>
            <a:pPr indent="-285750" lvl="1" marL="742950" rtl="0" algn="l">
              <a:spcBef>
                <a:spcPts val="600"/>
              </a:spcBef>
              <a:spcAft>
                <a:spcPts val="0"/>
              </a:spcAft>
              <a:buClr>
                <a:schemeClr val="dk1"/>
              </a:buClr>
              <a:buSzPts val="2000"/>
              <a:buChar char="–"/>
            </a:pPr>
            <a:r>
              <a:rPr lang="vi-VN" sz="2000"/>
              <a:t>Ngôn ngữ lập trình và framework: </a:t>
            </a:r>
            <a:r>
              <a:rPr b="1" lang="vi-VN" sz="2000">
                <a:solidFill>
                  <a:srgbClr val="FF0000"/>
                </a:solidFill>
              </a:rPr>
              <a:t>python, Tensorflow, Keras, PyTorch, Theano,…</a:t>
            </a:r>
            <a:endParaRPr/>
          </a:p>
        </p:txBody>
      </p:sp>
      <p:sp>
        <p:nvSpPr>
          <p:cNvPr id="158" name="Google Shape;15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457200" y="76200"/>
            <a:ext cx="7467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VN"/>
              <a:t>5.</a:t>
            </a:r>
            <a:r>
              <a:rPr lang="vi-VN"/>
              <a:t>3. Tự động hóa quy trình bằng robot</a:t>
            </a:r>
            <a:endParaRPr/>
          </a:p>
        </p:txBody>
      </p:sp>
      <p:sp>
        <p:nvSpPr>
          <p:cNvPr id="164" name="Google Shape;164;p9"/>
          <p:cNvSpPr txBox="1"/>
          <p:nvPr>
            <p:ph idx="1" type="body"/>
          </p:nvPr>
        </p:nvSpPr>
        <p:spPr>
          <a:xfrm>
            <a:off x="457200" y="1323105"/>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C0C0C"/>
              </a:buClr>
              <a:buSzPts val="2600"/>
              <a:buFont typeface="Noto Sans Symbols"/>
              <a:buChar char="❑"/>
            </a:pPr>
            <a:r>
              <a:rPr lang="vi-VN"/>
              <a:t>Tự động hóa qui trình bằng robot (Robotic Process Automation – RPA) là gì? </a:t>
            </a:r>
            <a:endParaRPr/>
          </a:p>
          <a:p>
            <a:pPr indent="-342900" lvl="0" marL="342900" rtl="0" algn="l">
              <a:spcBef>
                <a:spcPts val="300"/>
              </a:spcBef>
              <a:spcAft>
                <a:spcPts val="0"/>
              </a:spcAft>
              <a:buClr>
                <a:srgbClr val="0C0C0C"/>
              </a:buClr>
              <a:buSzPts val="2000"/>
              <a:buFont typeface="Noto Sans Symbols"/>
              <a:buChar char="❑"/>
            </a:pPr>
            <a:r>
              <a:rPr b="0" lang="vi-VN" sz="2000"/>
              <a:t>Tự động hóa qui trình bằng robot (RPA) đề cập đến một phần mềm để thực hiện các tác vụ cơ bản trên các ứng dụng như cách con người thực hiện.</a:t>
            </a:r>
            <a:endParaRPr/>
          </a:p>
          <a:p>
            <a:pPr indent="-342900" lvl="0" marL="342900" rtl="0" algn="l">
              <a:spcBef>
                <a:spcPts val="300"/>
              </a:spcBef>
              <a:spcAft>
                <a:spcPts val="0"/>
              </a:spcAft>
              <a:buClr>
                <a:srgbClr val="0C0C0C"/>
              </a:buClr>
              <a:buSzPts val="2000"/>
              <a:buFont typeface="Noto Sans Symbols"/>
              <a:buChar char="❑"/>
            </a:pPr>
            <a:r>
              <a:rPr lang="vi-VN" sz="2000"/>
              <a:t>Robot phần mềm </a:t>
            </a:r>
            <a:r>
              <a:rPr b="0" lang="vi-VN" sz="2000"/>
              <a:t>có thể được dạy một tiến trình làm việc với nhiều bước và ứng dụng. </a:t>
            </a:r>
            <a:endParaRPr b="0" sz="2000"/>
          </a:p>
          <a:p>
            <a:pPr indent="-285750" lvl="1" marL="742950" rtl="0" algn="l">
              <a:spcBef>
                <a:spcPts val="500"/>
              </a:spcBef>
              <a:spcAft>
                <a:spcPts val="0"/>
              </a:spcAft>
              <a:buClr>
                <a:schemeClr val="dk1"/>
              </a:buClr>
              <a:buSzPts val="1800"/>
              <a:buChar char="–"/>
            </a:pPr>
            <a:r>
              <a:rPr b="0" lang="vi-VN" sz="1800"/>
              <a:t>Chẳng hạn như tiếp nhận các biểu mẫu, gửi tin nhắn xác nhận, kiểm tra tính toàn vẹn của biểu mẫu, sắp xếp biểu mẫu vào thư mục và cập nhật bảng tính với tên biểu mẫu, ngày tạo,…</a:t>
            </a:r>
            <a:endParaRPr b="0" sz="1800"/>
          </a:p>
          <a:p>
            <a:pPr indent="-285750" lvl="1" marL="742950" rtl="0" algn="l">
              <a:spcBef>
                <a:spcPts val="600"/>
              </a:spcBef>
              <a:spcAft>
                <a:spcPts val="0"/>
              </a:spcAft>
              <a:buClr>
                <a:schemeClr val="dk1"/>
              </a:buClr>
              <a:buSzPts val="1800"/>
              <a:buChar char="–"/>
            </a:pPr>
            <a:r>
              <a:rPr lang="vi-VN" sz="1800"/>
              <a:t>Chatbot: trả lời tự động</a:t>
            </a:r>
            <a:endParaRPr/>
          </a:p>
          <a:p>
            <a:pPr indent="-342900" lvl="0" marL="342900" rtl="0" algn="l">
              <a:spcBef>
                <a:spcPts val="400"/>
              </a:spcBef>
              <a:spcAft>
                <a:spcPts val="0"/>
              </a:spcAft>
              <a:buClr>
                <a:srgbClr val="0C0C0C"/>
              </a:buClr>
              <a:buSzPts val="2000"/>
              <a:buFont typeface="Noto Sans Symbols"/>
              <a:buChar char="❑"/>
            </a:pPr>
            <a:r>
              <a:rPr lang="vi-VN" sz="2000"/>
              <a:t>Robot công nghiệp: </a:t>
            </a:r>
            <a:r>
              <a:rPr b="0" lang="vi-VN" sz="2000"/>
              <a:t>các hệ thống máy móc tự động sản xuất trong các nhà máy, được điều khiển bằng các phần mềm</a:t>
            </a:r>
            <a:endParaRPr/>
          </a:p>
          <a:p>
            <a:pPr indent="-342900" lvl="0" marL="342900" rtl="0" algn="l">
              <a:spcBef>
                <a:spcPts val="300"/>
              </a:spcBef>
              <a:spcAft>
                <a:spcPts val="0"/>
              </a:spcAft>
              <a:buClr>
                <a:srgbClr val="0C0C0C"/>
              </a:buClr>
              <a:buSzPts val="2000"/>
              <a:buFont typeface="Noto Sans Symbols"/>
              <a:buChar char="❑"/>
            </a:pPr>
            <a:r>
              <a:rPr b="0" lang="vi-VN" sz="2000" u="sng">
                <a:solidFill>
                  <a:schemeClr val="hlink"/>
                </a:solidFill>
                <a:hlinkClick r:id="rId3"/>
              </a:rPr>
              <a:t>https://www.youtube.com/watch?v=nmuGlM3fC84</a:t>
            </a:r>
            <a:endParaRPr b="0" sz="2000"/>
          </a:p>
        </p:txBody>
      </p:sp>
      <p:sp>
        <p:nvSpPr>
          <p:cNvPr id="165" name="Google Shape;16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2383408FAB148448EA55682EB8C1723" ma:contentTypeVersion="6" ma:contentTypeDescription="Tạo tài liệu mới." ma:contentTypeScope="" ma:versionID="fca3876a6fd90f4fea50cf7c4280d95c">
  <xsd:schema xmlns:xsd="http://www.w3.org/2001/XMLSchema" xmlns:xs="http://www.w3.org/2001/XMLSchema" xmlns:p="http://schemas.microsoft.com/office/2006/metadata/properties" xmlns:ns2="47755621-3436-4979-84e2-386d1c519aef" xmlns:ns3="f7355edb-1e81-4aa1-b4a1-8f145553cd17" targetNamespace="http://schemas.microsoft.com/office/2006/metadata/properties" ma:root="true" ma:fieldsID="235566acbb0822479877aecb4fb56826" ns2:_="" ns3:_="">
    <xsd:import namespace="47755621-3436-4979-84e2-386d1c519aef"/>
    <xsd:import namespace="f7355edb-1e81-4aa1-b4a1-8f145553cd1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755621-3436-4979-84e2-386d1c519aef"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355edb-1e81-4aa1-b4a1-8f145553cd1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0C29F3-2303-45B5-A9A0-1338A5492178}"/>
</file>

<file path=customXml/itemProps2.xml><?xml version="1.0" encoding="utf-8"?>
<ds:datastoreItem xmlns:ds="http://schemas.openxmlformats.org/officeDocument/2006/customXml" ds:itemID="{AF191B78-5049-4F83-8BA8-F95C037F1DC7}"/>
</file>

<file path=customXml/itemProps3.xml><?xml version="1.0" encoding="utf-8"?>
<ds:datastoreItem xmlns:ds="http://schemas.openxmlformats.org/officeDocument/2006/customXml" ds:itemID="{9F7800C0-B3E8-433C-AF4F-F7C58339D3F3}"/>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Pham Duy Anh</dc:creator>
  <dcterms:created xsi:type="dcterms:W3CDTF">2017-10-17T01:43:35Z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0x01010012383408FAB148448EA55682EB8C1723</vt:lpwstr>
  </property>
</Properties>
</file>