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fY0rmqn+cErf4st5A8N2E0XM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4700375" y="2746300"/>
            <a:ext cx="63459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0205"/>
              </a:buClr>
              <a:buSzPts val="6000"/>
              <a:buFont typeface="Times New Roman"/>
              <a:buNone/>
            </a:pPr>
            <a:r>
              <a:rPr lang="en-US" sz="6000" b="1" i="0" u="none">
                <a:solidFill>
                  <a:srgbClr val="9002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HỘ</a:t>
            </a:r>
            <a:r>
              <a:rPr lang="en-US" sz="6000" b="1">
                <a:solidFill>
                  <a:srgbClr val="9002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600" b="1" i="0" u="none">
              <a:solidFill>
                <a:srgbClr val="9002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9002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 descr="Z"/>
          <p:cNvSpPr txBox="1"/>
          <p:nvPr/>
        </p:nvSpPr>
        <p:spPr>
          <a:xfrm>
            <a:off x="5314950" y="2909887"/>
            <a:ext cx="1562100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 descr="Z"/>
          <p:cNvSpPr txBox="1"/>
          <p:nvPr/>
        </p:nvSpPr>
        <p:spPr>
          <a:xfrm>
            <a:off x="5314950" y="2909887"/>
            <a:ext cx="1562100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 descr="Z"/>
          <p:cNvSpPr txBox="1"/>
          <p:nvPr/>
        </p:nvSpPr>
        <p:spPr>
          <a:xfrm>
            <a:off x="1587500" y="0"/>
            <a:ext cx="1562100" cy="10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 descr="Z"/>
          <p:cNvSpPr txBox="1"/>
          <p:nvPr/>
        </p:nvSpPr>
        <p:spPr>
          <a:xfrm>
            <a:off x="5314950" y="2909887"/>
            <a:ext cx="15621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1447800" y="2244741"/>
            <a:ext cx="1984375" cy="4118005"/>
            <a:chOff x="1521618" y="2209800"/>
            <a:chExt cx="1983582" cy="4117182"/>
          </a:xfrm>
        </p:grpSpPr>
        <p:pic>
          <p:nvPicPr>
            <p:cNvPr id="90" name="Google Shape;90;p1" descr="chutichhochimin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74019" y="2209800"/>
              <a:ext cx="1681163" cy="228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 descr="ANd9GcSCfHtiaDwy0usjx7Fuisq0HoFGJAAkhzgYZn7DsOh0kmqUQ2H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21618" y="4343400"/>
              <a:ext cx="1983582" cy="19835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"/>
          <p:cNvGrpSpPr/>
          <p:nvPr/>
        </p:nvGrpSpPr>
        <p:grpSpPr>
          <a:xfrm>
            <a:off x="604090" y="544891"/>
            <a:ext cx="4319392" cy="1800251"/>
            <a:chOff x="230190" y="301797"/>
            <a:chExt cx="4351155" cy="1800251"/>
          </a:xfrm>
        </p:grpSpPr>
        <p:pic>
          <p:nvPicPr>
            <p:cNvPr id="93" name="Google Shape;93;p1" descr="http://banbecuatoi.com/blog/wp-content/uploads/2011/07/800px-Communist_Party_of_Vietnam_flag.svg_-300x199.png"/>
            <p:cNvPicPr preferRelativeResize="0"/>
            <p:nvPr/>
          </p:nvPicPr>
          <p:blipFill rotWithShape="1">
            <a:blip r:embed="rId5">
              <a:alphaModFix/>
            </a:blip>
            <a:srcRect l="11175" r="11996"/>
            <a:stretch/>
          </p:blipFill>
          <p:spPr>
            <a:xfrm>
              <a:off x="230190" y="301800"/>
              <a:ext cx="2084998" cy="1800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6">
              <a:alphaModFix/>
            </a:blip>
            <a:srcRect l="9242" r="5558"/>
            <a:stretch/>
          </p:blipFill>
          <p:spPr>
            <a:xfrm>
              <a:off x="2280650" y="301797"/>
              <a:ext cx="2300695" cy="18002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050" y="544900"/>
            <a:ext cx="2024063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3480688" y="3784600"/>
            <a:ext cx="85968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08A8"/>
              </a:buClr>
              <a:buSzPts val="3200"/>
              <a:buFont typeface="Times New Roman"/>
              <a:buNone/>
            </a:pPr>
            <a:r>
              <a:rPr lang="en-US" sz="2100" b="1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 ĐOÀN</a:t>
            </a:r>
            <a:r>
              <a:rPr lang="en-US" sz="2100" b="1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CÔNG NGHỆ THÔNG TIN 3 KHOÁ 64</a:t>
            </a:r>
            <a:endParaRPr sz="22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B08A8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lang="en-US" sz="2700" b="1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NHIỆM KỲ 2024 </a:t>
            </a:r>
            <a:r>
              <a:rPr lang="en-US" sz="2700" b="0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700" b="1" i="0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2025</a:t>
            </a:r>
            <a:endParaRPr sz="2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dirty="0">
              <a:solidFill>
                <a:srgbClr val="1B08A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836737" y="5649912"/>
            <a:ext cx="9982200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08A8"/>
              </a:buClr>
              <a:buSzPts val="1800"/>
              <a:buFont typeface="Times New Roman"/>
              <a:buNone/>
            </a:pPr>
            <a:r>
              <a:rPr lang="en-US" sz="1800" b="0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1" i="1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  </a:t>
            </a:r>
            <a:r>
              <a:rPr lang="en-US" sz="1800" b="1" i="1" u="none" dirty="0" err="1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1800" b="1" i="1" u="none" dirty="0">
                <a:solidFill>
                  <a:srgbClr val="1B08A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Anh</dc:creator>
  <cp:lastModifiedBy>Nguyen Hoang</cp:lastModifiedBy>
  <cp:revision>1</cp:revision>
  <dcterms:created xsi:type="dcterms:W3CDTF">2012-04-25T08:29:14Z</dcterms:created>
  <dcterms:modified xsi:type="dcterms:W3CDTF">2024-10-10T23:37:03Z</dcterms:modified>
</cp:coreProperties>
</file>