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44"/>
  </p:notesMasterIdLst>
  <p:sldIdLst>
    <p:sldId id="256" r:id="rId5"/>
    <p:sldId id="257" r:id="rId6"/>
    <p:sldId id="258" r:id="rId7"/>
    <p:sldId id="259" r:id="rId8"/>
    <p:sldId id="260" r:id="rId9"/>
    <p:sldId id="261" r:id="rId10"/>
    <p:sldId id="262" r:id="rId11"/>
    <p:sldId id="265"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12192000" cy="6858000"/>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6" roundtripDataSignature="AMtx7mjhybdAxOxSbAlXH9LnDcXlAHek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BD78F-F78B-4FDA-B7B3-50450605DF8D}" v="1" dt="2022-02-06T02:50:32.300"/>
    <p1510:client id="{A4A44B33-FDF6-4DFE-82B0-7FA34E184880}" v="21" dt="2022-02-05T12:14:32.769"/>
  </p1510:revLst>
</p1510:revInfo>
</file>

<file path=ppt/tableStyles.xml><?xml version="1.0" encoding="utf-8"?>
<a:tblStyleLst xmlns:a="http://schemas.openxmlformats.org/drawingml/2006/main" def="{5663F666-79E2-434D-A598-FB880224BFFD}">
  <a:tblStyle styleId="{5663F666-79E2-434D-A598-FB880224BFF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customschemas.google.com/relationships/presentationmetadata" Target="metadata"/><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Ũ THẾ NGUYÊN" userId="S::nguyen211201947@st.utc.edu.vn::3639a14d-ac1a-4427-8b31-70816cc26313" providerId="AD" clId="Web-{132F385D-92D6-467B-89E7-A4B87BA50E6D}"/>
    <pc:docChg chg="modSld">
      <pc:chgData name="VŨ THẾ NGUYÊN" userId="S::nguyen211201947@st.utc.edu.vn::3639a14d-ac1a-4427-8b31-70816cc26313" providerId="AD" clId="Web-{132F385D-92D6-467B-89E7-A4B87BA50E6D}" dt="2021-10-19T03:13:26.083" v="3" actId="20577"/>
      <pc:docMkLst>
        <pc:docMk/>
      </pc:docMkLst>
      <pc:sldChg chg="modSp">
        <pc:chgData name="VŨ THẾ NGUYÊN" userId="S::nguyen211201947@st.utc.edu.vn::3639a14d-ac1a-4427-8b31-70816cc26313" providerId="AD" clId="Web-{132F385D-92D6-467B-89E7-A4B87BA50E6D}" dt="2021-10-19T03:13:26.083" v="3" actId="20577"/>
        <pc:sldMkLst>
          <pc:docMk/>
          <pc:sldMk cId="0" sldId="282"/>
        </pc:sldMkLst>
        <pc:spChg chg="mod">
          <ac:chgData name="VŨ THẾ NGUYÊN" userId="S::nguyen211201947@st.utc.edu.vn::3639a14d-ac1a-4427-8b31-70816cc26313" providerId="AD" clId="Web-{132F385D-92D6-467B-89E7-A4B87BA50E6D}" dt="2021-10-19T03:13:26.083" v="3" actId="20577"/>
          <ac:spMkLst>
            <pc:docMk/>
            <pc:sldMk cId="0" sldId="282"/>
            <ac:spMk id="354" creationId="{00000000-0000-0000-0000-000000000000}"/>
          </ac:spMkLst>
        </pc:spChg>
      </pc:sldChg>
    </pc:docChg>
  </pc:docChgLst>
  <pc:docChgLst>
    <pc:chgData name="NGUYỄN DANH TUẤN" userId="S::tuan211204148@st.utc.edu.vn::c30eb22f-ec3e-432c-acd6-33119bec29c0" providerId="AD" clId="Web-{8B4288D0-C088-4E43-902A-FB14C13DD34B}"/>
    <pc:docChg chg="modSld">
      <pc:chgData name="NGUYỄN DANH TUẤN" userId="S::tuan211204148@st.utc.edu.vn::c30eb22f-ec3e-432c-acd6-33119bec29c0" providerId="AD" clId="Web-{8B4288D0-C088-4E43-902A-FB14C13DD34B}" dt="2021-10-19T03:39:00" v="1" actId="1076"/>
      <pc:docMkLst>
        <pc:docMk/>
      </pc:docMkLst>
      <pc:sldChg chg="modSp">
        <pc:chgData name="NGUYỄN DANH TUẤN" userId="S::tuan211204148@st.utc.edu.vn::c30eb22f-ec3e-432c-acd6-33119bec29c0" providerId="AD" clId="Web-{8B4288D0-C088-4E43-902A-FB14C13DD34B}" dt="2021-10-19T03:39:00" v="1" actId="1076"/>
        <pc:sldMkLst>
          <pc:docMk/>
          <pc:sldMk cId="0" sldId="287"/>
        </pc:sldMkLst>
        <pc:spChg chg="mod">
          <ac:chgData name="NGUYỄN DANH TUẤN" userId="S::tuan211204148@st.utc.edu.vn::c30eb22f-ec3e-432c-acd6-33119bec29c0" providerId="AD" clId="Web-{8B4288D0-C088-4E43-902A-FB14C13DD34B}" dt="2021-10-19T03:39:00" v="1" actId="1076"/>
          <ac:spMkLst>
            <pc:docMk/>
            <pc:sldMk cId="0" sldId="287"/>
            <ac:spMk id="602" creationId="{00000000-0000-0000-0000-000000000000}"/>
          </ac:spMkLst>
        </pc:spChg>
      </pc:sldChg>
    </pc:docChg>
  </pc:docChgLst>
  <pc:docChgLst>
    <pc:chgData name="KHUẤT ĐÌNH QUANG" userId="S::quang211200865@st.utc.edu.vn::a286a96f-ca9b-4e72-98ad-ef73c88f306f" providerId="AD" clId="Web-{07BBD78F-F78B-4FDA-B7B3-50450605DF8D}"/>
    <pc:docChg chg="modSld">
      <pc:chgData name="KHUẤT ĐÌNH QUANG" userId="S::quang211200865@st.utc.edu.vn::a286a96f-ca9b-4e72-98ad-ef73c88f306f" providerId="AD" clId="Web-{07BBD78F-F78B-4FDA-B7B3-50450605DF8D}" dt="2022-02-06T02:50:32.300" v="0" actId="1076"/>
      <pc:docMkLst>
        <pc:docMk/>
      </pc:docMkLst>
      <pc:sldChg chg="modSp">
        <pc:chgData name="KHUẤT ĐÌNH QUANG" userId="S::quang211200865@st.utc.edu.vn::a286a96f-ca9b-4e72-98ad-ef73c88f306f" providerId="AD" clId="Web-{07BBD78F-F78B-4FDA-B7B3-50450605DF8D}" dt="2022-02-06T02:50:32.300" v="0" actId="1076"/>
        <pc:sldMkLst>
          <pc:docMk/>
          <pc:sldMk cId="0" sldId="291"/>
        </pc:sldMkLst>
        <pc:spChg chg="mod">
          <ac:chgData name="KHUẤT ĐÌNH QUANG" userId="S::quang211200865@st.utc.edu.vn::a286a96f-ca9b-4e72-98ad-ef73c88f306f" providerId="AD" clId="Web-{07BBD78F-F78B-4FDA-B7B3-50450605DF8D}" dt="2022-02-06T02:50:32.300" v="0" actId="1076"/>
          <ac:spMkLst>
            <pc:docMk/>
            <pc:sldMk cId="0" sldId="291"/>
            <ac:spMk id="694" creationId="{00000000-0000-0000-0000-000000000000}"/>
          </ac:spMkLst>
        </pc:spChg>
      </pc:sldChg>
    </pc:docChg>
  </pc:docChgLst>
  <pc:docChgLst>
    <pc:chgData name="Nguyễn Gia Bảo" userId="S::baov211932795@st.utc.edu.vn::57604288-9057-4f89-96fb-a78850f71c71" providerId="AD" clId="Web-{A4A44B33-FDF6-4DFE-82B0-7FA34E184880}"/>
    <pc:docChg chg="modSld">
      <pc:chgData name="Nguyễn Gia Bảo" userId="S::baov211932795@st.utc.edu.vn::57604288-9057-4f89-96fb-a78850f71c71" providerId="AD" clId="Web-{A4A44B33-FDF6-4DFE-82B0-7FA34E184880}" dt="2022-02-05T12:14:28.206" v="1"/>
      <pc:docMkLst>
        <pc:docMk/>
      </pc:docMkLst>
      <pc:sldChg chg="addSp delSp modSp">
        <pc:chgData name="Nguyễn Gia Bảo" userId="S::baov211932795@st.utc.edu.vn::57604288-9057-4f89-96fb-a78850f71c71" providerId="AD" clId="Web-{A4A44B33-FDF6-4DFE-82B0-7FA34E184880}" dt="2022-02-05T12:14:28.206" v="1"/>
        <pc:sldMkLst>
          <pc:docMk/>
          <pc:sldMk cId="0" sldId="266"/>
        </pc:sldMkLst>
        <pc:spChg chg="add del mod">
          <ac:chgData name="Nguyễn Gia Bảo" userId="S::baov211932795@st.utc.edu.vn::57604288-9057-4f89-96fb-a78850f71c71" providerId="AD" clId="Web-{A4A44B33-FDF6-4DFE-82B0-7FA34E184880}" dt="2022-02-05T12:14:28.206" v="1"/>
          <ac:spMkLst>
            <pc:docMk/>
            <pc:sldMk cId="0" sldId="266"/>
            <ac:spMk id="3" creationId="{816FD4E7-BF0F-44E9-B5C1-70ED94FD0B9B}"/>
          </ac:spMkLst>
        </pc:spChg>
        <pc:spChg chg="add del">
          <ac:chgData name="Nguyễn Gia Bảo" userId="S::baov211932795@st.utc.edu.vn::57604288-9057-4f89-96fb-a78850f71c71" providerId="AD" clId="Web-{A4A44B33-FDF6-4DFE-82B0-7FA34E184880}" dt="2022-02-05T12:14:28.206" v="1"/>
          <ac:spMkLst>
            <pc:docMk/>
            <pc:sldMk cId="0" sldId="266"/>
            <ac:spMk id="166" creationId="{00000000-0000-0000-0000-000000000000}"/>
          </ac:spMkLst>
        </pc:spChg>
      </pc:sldChg>
    </pc:docChg>
  </pc:docChgLst>
  <pc:docChgLst>
    <pc:chgData name="BÙI THỊ THU TRANG" userId="S::trang211242564@st.utc.edu.vn::d3bb656c-4c46-4224-b82b-aa8f66a2f6a3" providerId="AD" clId="Web-{6503777A-4DA5-49D0-8CC2-ED1884EB9BB7}"/>
    <pc:docChg chg="modSld">
      <pc:chgData name="BÙI THỊ THU TRANG" userId="S::trang211242564@st.utc.edu.vn::d3bb656c-4c46-4224-b82b-aa8f66a2f6a3" providerId="AD" clId="Web-{6503777A-4DA5-49D0-8CC2-ED1884EB9BB7}" dt="2021-10-15T15:06:06.911" v="0" actId="1076"/>
      <pc:docMkLst>
        <pc:docMk/>
      </pc:docMkLst>
      <pc:sldChg chg="modSp">
        <pc:chgData name="BÙI THỊ THU TRANG" userId="S::trang211242564@st.utc.edu.vn::d3bb656c-4c46-4224-b82b-aa8f66a2f6a3" providerId="AD" clId="Web-{6503777A-4DA5-49D0-8CC2-ED1884EB9BB7}" dt="2021-10-15T15:06:06.911" v="0" actId="1076"/>
        <pc:sldMkLst>
          <pc:docMk/>
          <pc:sldMk cId="0" sldId="259"/>
        </pc:sldMkLst>
        <pc:picChg chg="mod">
          <ac:chgData name="BÙI THỊ THU TRANG" userId="S::trang211242564@st.utc.edu.vn::d3bb656c-4c46-4224-b82b-aa8f66a2f6a3" providerId="AD" clId="Web-{6503777A-4DA5-49D0-8CC2-ED1884EB9BB7}" dt="2021-10-15T15:06:06.911" v="0" actId="1076"/>
          <ac:picMkLst>
            <pc:docMk/>
            <pc:sldMk cId="0" sldId="259"/>
            <ac:picMk id="113" creationId="{00000000-0000-0000-0000-000000000000}"/>
          </ac:picMkLst>
        </pc:picChg>
      </pc:sldChg>
    </pc:docChg>
  </pc:docChgLst>
  <pc:docChgLst>
    <pc:chgData name="LÊ HOÀNG PHÚC" userId="e82de236-62b4-432b-9d5c-bd33b5b59097" providerId="ADAL" clId="{F0FE73FF-BF9C-4802-A612-5855C68365DF}"/>
    <pc:docChg chg="modSld sldOrd">
      <pc:chgData name="LÊ HOÀNG PHÚC" userId="e82de236-62b4-432b-9d5c-bd33b5b59097" providerId="ADAL" clId="{F0FE73FF-BF9C-4802-A612-5855C68365DF}" dt="2021-10-30T00:24:48.479" v="1"/>
      <pc:docMkLst>
        <pc:docMk/>
      </pc:docMkLst>
      <pc:sldChg chg="ord">
        <pc:chgData name="LÊ HOÀNG PHÚC" userId="e82de236-62b4-432b-9d5c-bd33b5b59097" providerId="ADAL" clId="{F0FE73FF-BF9C-4802-A612-5855C68365DF}" dt="2021-10-30T00:24:48.479" v="1"/>
        <pc:sldMkLst>
          <pc:docMk/>
          <pc:sldMk cId="0" sldId="265"/>
        </pc:sldMkLst>
      </pc:sldChg>
    </pc:docChg>
  </pc:docChgLst>
  <pc:docChgLst>
    <pc:chgData name="NGUYỄN ĐỨC DŨNG" userId="S::dung211200917@st.utc.edu.vn::ddbc58af-0bc4-471c-b552-0b2c10ff9399" providerId="AD" clId="Web-{D29375DA-B836-4795-9A52-DDEEC9395E49}"/>
    <pc:docChg chg="sldOrd">
      <pc:chgData name="NGUYỄN ĐỨC DŨNG" userId="S::dung211200917@st.utc.edu.vn::ddbc58af-0bc4-471c-b552-0b2c10ff9399" providerId="AD" clId="Web-{D29375DA-B836-4795-9A52-DDEEC9395E49}" dt="2021-10-19T03:17:32.182" v="1"/>
      <pc:docMkLst>
        <pc:docMk/>
      </pc:docMkLst>
      <pc:sldChg chg="ord">
        <pc:chgData name="NGUYỄN ĐỨC DŨNG" userId="S::dung211200917@st.utc.edu.vn::ddbc58af-0bc4-471c-b552-0b2c10ff9399" providerId="AD" clId="Web-{D29375DA-B836-4795-9A52-DDEEC9395E49}" dt="2021-10-19T03:17:32.182" v="1"/>
        <pc:sldMkLst>
          <pc:docMk/>
          <pc:sldMk cId="0" sldId="261"/>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spcBef>
                <a:spcPts val="0"/>
              </a:spcBef>
              <a:spcAft>
                <a:spcPts val="0"/>
              </a:spcAft>
              <a:buNone/>
            </a:pPr>
            <a:r>
              <a:rPr lang="en-US"/>
              <a:t>Thanks for attention</a:t>
            </a:r>
            <a:endParaRPr/>
          </a:p>
        </p:txBody>
      </p:sp>
      <p:sp>
        <p:nvSpPr>
          <p:cNvPr id="88" name="Google Shape;88;p1: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49" name="Google Shape;149;p9: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63" name="Google Shape;163;p11: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70" name="Google Shape;170;p12: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78" name="Google Shape;178;p13: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85" name="Google Shape;185;p14: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92" name="Google Shape;192;p15: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99" name="Google Shape;199;p16: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06" name="Google Shape;206;p17: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21" name="Google Shape;221;p18: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29" name="Google Shape;229;p19: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4" name="Google Shape;94;p2: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37" name="Google Shape;237;p20: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47" name="Google Shape;247;p21: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55" name="Google Shape;255;p22: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65" name="Google Shape;265;p23: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72" name="Google Shape;272;p24: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80" name="Google Shape;280;p25: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327" name="Google Shape;327;p26: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7: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351" name="Google Shape;351;p27: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8: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358" name="Google Shape;358;p28: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9: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365" name="Google Shape;365;p29: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01" name="Google Shape;101;p3: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0: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443" name="Google Shape;443;p30: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521" name="Google Shape;521;p31: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32: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599" name="Google Shape;599;p32: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33: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33: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spcBef>
                <a:spcPts val="0"/>
              </a:spcBef>
              <a:spcAft>
                <a:spcPts val="0"/>
              </a:spcAft>
              <a:buNone/>
            </a:pPr>
            <a:endParaRPr/>
          </a:p>
        </p:txBody>
      </p:sp>
      <p:sp>
        <p:nvSpPr>
          <p:cNvPr id="666" name="Google Shape;666;p33: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3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677" name="Google Shape;677;p34: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684" name="Google Shape;684;p35: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6: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691" name="Google Shape;691;p36: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7: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698" name="Google Shape;698;p37: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38: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705" name="Google Shape;705;p38: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39: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712" name="Google Shape;712;p39: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08" name="Google Shape;108;p4: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20" name="Google Shape;120;p5: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27" name="Google Shape;127;p6: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34" name="Google Shape;134;p7: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56" name="Google Shape;156;p10: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142" name="Google Shape;142;p8:notes"/>
          <p:cNvSpPr>
            <a:spLocks noGrp="1" noRot="1" noChangeAspect="1"/>
          </p:cNvSpPr>
          <p:nvPr>
            <p:ph type="sldImg" idx="2"/>
          </p:nvPr>
        </p:nvSpPr>
        <p:spPr>
          <a:xfrm>
            <a:off x="79375" y="739775"/>
            <a:ext cx="657701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1"/>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a:solidFill>
                  <a:srgbClr val="FFFF00"/>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41"/>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lvl1pPr marL="457200" lvl="0" indent="-381000" algn="l">
              <a:lnSpc>
                <a:spcPct val="112000"/>
              </a:lnSpc>
              <a:spcBef>
                <a:spcPts val="600"/>
              </a:spcBef>
              <a:spcAft>
                <a:spcPts val="0"/>
              </a:spcAft>
              <a:buClr>
                <a:srgbClr val="0C0C0C"/>
              </a:buClr>
              <a:buSzPts val="2400"/>
              <a:buFont typeface="Noto Sans Symbols"/>
              <a:buChar char="❑"/>
              <a:defRPr sz="2400" b="0">
                <a:solidFill>
                  <a:srgbClr val="0C0C0C"/>
                </a:solidFill>
                <a:latin typeface="Times New Roman"/>
                <a:ea typeface="Times New Roman"/>
                <a:cs typeface="Times New Roman"/>
                <a:sym typeface="Times New Roman"/>
              </a:defRPr>
            </a:lvl1pPr>
            <a:lvl2pPr marL="914400" lvl="1" indent="-368300" algn="l">
              <a:lnSpc>
                <a:spcPct val="112000"/>
              </a:lnSpc>
              <a:spcBef>
                <a:spcPts val="600"/>
              </a:spcBef>
              <a:spcAft>
                <a:spcPts val="0"/>
              </a:spcAft>
              <a:buClr>
                <a:schemeClr val="dk1"/>
              </a:buClr>
              <a:buSzPts val="2200"/>
              <a:buChar char="–"/>
              <a:defRPr sz="2200">
                <a:solidFill>
                  <a:schemeClr val="dk1"/>
                </a:solidFill>
                <a:latin typeface="Times New Roman"/>
                <a:ea typeface="Times New Roman"/>
                <a:cs typeface="Times New Roman"/>
                <a:sym typeface="Times New Roman"/>
              </a:defRPr>
            </a:lvl2pPr>
            <a:lvl3pPr marL="1371600" lvl="2" indent="-355600" algn="l">
              <a:lnSpc>
                <a:spcPct val="112000"/>
              </a:lnSpc>
              <a:spcBef>
                <a:spcPts val="600"/>
              </a:spcBef>
              <a:spcAft>
                <a:spcPts val="0"/>
              </a:spcAft>
              <a:buClr>
                <a:schemeClr val="dk1"/>
              </a:buClr>
              <a:buSzPts val="2000"/>
              <a:buChar char="•"/>
              <a:defRPr sz="2000">
                <a:solidFill>
                  <a:schemeClr val="dk1"/>
                </a:solidFill>
                <a:latin typeface="Times New Roman"/>
                <a:ea typeface="Times New Roman"/>
                <a:cs typeface="Times New Roman"/>
                <a:sym typeface="Times New Roman"/>
              </a:defRPr>
            </a:lvl3pPr>
            <a:lvl4pPr marL="1828800" lvl="3" indent="-342900" algn="l">
              <a:lnSpc>
                <a:spcPct val="112000"/>
              </a:lnSpc>
              <a:spcBef>
                <a:spcPts val="600"/>
              </a:spcBef>
              <a:spcAft>
                <a:spcPts val="0"/>
              </a:spcAft>
              <a:buClr>
                <a:schemeClr val="dk1"/>
              </a:buClr>
              <a:buSzPts val="1800"/>
              <a:buChar char="▪"/>
              <a:defRPr sz="1800">
                <a:solidFill>
                  <a:schemeClr val="dk1"/>
                </a:solidFill>
                <a:latin typeface="Times New Roman"/>
                <a:ea typeface="Times New Roman"/>
                <a:cs typeface="Times New Roman"/>
                <a:sym typeface="Times New Roman"/>
              </a:defRPr>
            </a:lvl4pPr>
            <a:lvl5pPr marL="2286000" lvl="4" indent="-330200" algn="l">
              <a:lnSpc>
                <a:spcPct val="112000"/>
              </a:lnSpc>
              <a:spcBef>
                <a:spcPts val="600"/>
              </a:spcBef>
              <a:spcAft>
                <a:spcPts val="0"/>
              </a:spcAft>
              <a:buClr>
                <a:schemeClr val="dk1"/>
              </a:buClr>
              <a:buSzPts val="1600"/>
              <a:buChar char="»"/>
              <a:defRPr sz="1600">
                <a:solidFill>
                  <a:schemeClr val="dk1"/>
                </a:solidFill>
                <a:latin typeface="Times New Roman"/>
                <a:ea typeface="Times New Roman"/>
                <a:cs typeface="Times New Roman"/>
                <a:sym typeface="Times New Roman"/>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4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00" b="0" i="0" u="none" strike="noStrike" cap="none">
                <a:solidFill>
                  <a:srgbClr val="0000FF"/>
                </a:solidFill>
                <a:latin typeface="Arial"/>
                <a:ea typeface="Arial"/>
                <a:cs typeface="Arial"/>
                <a:sym typeface="Arial"/>
              </a:defRPr>
            </a:lvl1pPr>
            <a:lvl2pPr marL="0" lvl="1" indent="0" algn="r">
              <a:spcBef>
                <a:spcPts val="0"/>
              </a:spcBef>
              <a:spcAft>
                <a:spcPts val="0"/>
              </a:spcAft>
              <a:buNone/>
              <a:defRPr sz="1800" b="0" i="0" u="none" strike="noStrike" cap="none">
                <a:solidFill>
                  <a:srgbClr val="0000FF"/>
                </a:solidFill>
                <a:latin typeface="Arial"/>
                <a:ea typeface="Arial"/>
                <a:cs typeface="Arial"/>
                <a:sym typeface="Arial"/>
              </a:defRPr>
            </a:lvl2pPr>
            <a:lvl3pPr marL="0" lvl="2" indent="0" algn="r">
              <a:spcBef>
                <a:spcPts val="0"/>
              </a:spcBef>
              <a:spcAft>
                <a:spcPts val="0"/>
              </a:spcAft>
              <a:buNone/>
              <a:defRPr sz="1800" b="0" i="0" u="none" strike="noStrike" cap="none">
                <a:solidFill>
                  <a:srgbClr val="0000FF"/>
                </a:solidFill>
                <a:latin typeface="Arial"/>
                <a:ea typeface="Arial"/>
                <a:cs typeface="Arial"/>
                <a:sym typeface="Arial"/>
              </a:defRPr>
            </a:lvl3pPr>
            <a:lvl4pPr marL="0" lvl="3" indent="0" algn="r">
              <a:spcBef>
                <a:spcPts val="0"/>
              </a:spcBef>
              <a:spcAft>
                <a:spcPts val="0"/>
              </a:spcAft>
              <a:buNone/>
              <a:defRPr sz="1800" b="0" i="0" u="none" strike="noStrike" cap="none">
                <a:solidFill>
                  <a:srgbClr val="0000FF"/>
                </a:solidFill>
                <a:latin typeface="Arial"/>
                <a:ea typeface="Arial"/>
                <a:cs typeface="Arial"/>
                <a:sym typeface="Arial"/>
              </a:defRPr>
            </a:lvl4pPr>
            <a:lvl5pPr marL="0" lvl="4" indent="0" algn="r">
              <a:spcBef>
                <a:spcPts val="0"/>
              </a:spcBef>
              <a:spcAft>
                <a:spcPts val="0"/>
              </a:spcAft>
              <a:buNone/>
              <a:defRPr sz="1800" b="0" i="0" u="none" strike="noStrike" cap="none">
                <a:solidFill>
                  <a:srgbClr val="0000FF"/>
                </a:solidFill>
                <a:latin typeface="Arial"/>
                <a:ea typeface="Arial"/>
                <a:cs typeface="Arial"/>
                <a:sym typeface="Arial"/>
              </a:defRPr>
            </a:lvl5pPr>
            <a:lvl6pPr marL="0" lvl="5" indent="0" algn="r">
              <a:spcBef>
                <a:spcPts val="0"/>
              </a:spcBef>
              <a:spcAft>
                <a:spcPts val="0"/>
              </a:spcAft>
              <a:buNone/>
              <a:defRPr sz="1800" b="0" i="0" u="none" strike="noStrike" cap="none">
                <a:solidFill>
                  <a:srgbClr val="0000FF"/>
                </a:solidFill>
                <a:latin typeface="Arial"/>
                <a:ea typeface="Arial"/>
                <a:cs typeface="Arial"/>
                <a:sym typeface="Arial"/>
              </a:defRPr>
            </a:lvl6pPr>
            <a:lvl7pPr marL="0" lvl="6" indent="0" algn="r">
              <a:spcBef>
                <a:spcPts val="0"/>
              </a:spcBef>
              <a:spcAft>
                <a:spcPts val="0"/>
              </a:spcAft>
              <a:buNone/>
              <a:defRPr sz="1800" b="0" i="0" u="none" strike="noStrike" cap="none">
                <a:solidFill>
                  <a:srgbClr val="0000FF"/>
                </a:solidFill>
                <a:latin typeface="Arial"/>
                <a:ea typeface="Arial"/>
                <a:cs typeface="Arial"/>
                <a:sym typeface="Arial"/>
              </a:defRPr>
            </a:lvl7pPr>
            <a:lvl8pPr marL="0" lvl="7" indent="0" algn="r">
              <a:spcBef>
                <a:spcPts val="0"/>
              </a:spcBef>
              <a:spcAft>
                <a:spcPts val="0"/>
              </a:spcAft>
              <a:buNone/>
              <a:defRPr sz="1800" b="0" i="0" u="none" strike="noStrike" cap="none">
                <a:solidFill>
                  <a:srgbClr val="0000FF"/>
                </a:solidFill>
                <a:latin typeface="Arial"/>
                <a:ea typeface="Arial"/>
                <a:cs typeface="Arial"/>
                <a:sym typeface="Arial"/>
              </a:defRPr>
            </a:lvl8pPr>
            <a:lvl9pPr marL="0" lvl="8" indent="0" algn="r">
              <a:spcBef>
                <a:spcPts val="0"/>
              </a:spcBef>
              <a:spcAft>
                <a:spcPts val="0"/>
              </a:spcAft>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0"/>
          <p:cNvSpPr txBox="1">
            <a:spLocks noGrp="1"/>
          </p:cNvSpPr>
          <p:nvPr>
            <p:ph type="title"/>
          </p:nvPr>
        </p:nvSpPr>
        <p:spPr>
          <a:xfrm>
            <a:off x="609600" y="96982"/>
            <a:ext cx="9956800"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50"/>
          <p:cNvSpPr txBox="1">
            <a:spLocks noGrp="1"/>
          </p:cNvSpPr>
          <p:nvPr>
            <p:ph type="body" idx="1"/>
          </p:nvPr>
        </p:nvSpPr>
        <p:spPr>
          <a:xfrm rot="5400000">
            <a:off x="3718719" y="-1737517"/>
            <a:ext cx="47545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75"/>
              </a:spcBef>
              <a:spcAft>
                <a:spcPts val="0"/>
              </a:spcAft>
              <a:buClr>
                <a:srgbClr val="002060"/>
              </a:buClr>
              <a:buSzPts val="1800"/>
              <a:buChar char="•"/>
              <a:defRPr/>
            </a:lvl1pPr>
            <a:lvl2pPr marL="914400" lvl="1" indent="-342900" algn="l">
              <a:spcBef>
                <a:spcPts val="225"/>
              </a:spcBef>
              <a:spcAft>
                <a:spcPts val="0"/>
              </a:spcAft>
              <a:buClr>
                <a:srgbClr val="002060"/>
              </a:buClr>
              <a:buSzPts val="1800"/>
              <a:buChar char="–"/>
              <a:defRPr/>
            </a:lvl2pPr>
            <a:lvl3pPr marL="1371600" lvl="2" indent="-342900" algn="l">
              <a:spcBef>
                <a:spcPts val="225"/>
              </a:spcBef>
              <a:spcAft>
                <a:spcPts val="0"/>
              </a:spcAft>
              <a:buClr>
                <a:srgbClr val="002060"/>
              </a:buClr>
              <a:buSzPts val="1800"/>
              <a:buChar char="•"/>
              <a:defRPr/>
            </a:lvl3pPr>
            <a:lvl4pPr marL="1828800" lvl="3" indent="-342900" algn="l">
              <a:spcBef>
                <a:spcPts val="225"/>
              </a:spcBef>
              <a:spcAft>
                <a:spcPts val="0"/>
              </a:spcAft>
              <a:buClr>
                <a:srgbClr val="002060"/>
              </a:buClr>
              <a:buSzPts val="1800"/>
              <a:buChar char="▪"/>
              <a:defRPr/>
            </a:lvl4pPr>
            <a:lvl5pPr marL="2286000" lvl="4" indent="-342900" algn="l">
              <a:spcBef>
                <a:spcPts val="225"/>
              </a:spcBef>
              <a:spcAft>
                <a:spcPts val="0"/>
              </a:spcAft>
              <a:buClr>
                <a:srgbClr val="00206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5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1"/>
          <p:cNvSpPr txBox="1">
            <a:spLocks noGrp="1"/>
          </p:cNvSpPr>
          <p:nvPr>
            <p:ph type="title"/>
          </p:nvPr>
        </p:nvSpPr>
        <p:spPr>
          <a:xfrm rot="5400000">
            <a:off x="7285037"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51"/>
          <p:cNvSpPr txBox="1">
            <a:spLocks noGrp="1"/>
          </p:cNvSpPr>
          <p:nvPr>
            <p:ph type="body" idx="1"/>
          </p:nvPr>
        </p:nvSpPr>
        <p:spPr>
          <a:xfrm rot="5400000">
            <a:off x="1697037" y="-812797"/>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75"/>
              </a:spcBef>
              <a:spcAft>
                <a:spcPts val="0"/>
              </a:spcAft>
              <a:buClr>
                <a:srgbClr val="002060"/>
              </a:buClr>
              <a:buSzPts val="1800"/>
              <a:buChar char="•"/>
              <a:defRPr/>
            </a:lvl1pPr>
            <a:lvl2pPr marL="914400" lvl="1" indent="-342900" algn="l">
              <a:spcBef>
                <a:spcPts val="225"/>
              </a:spcBef>
              <a:spcAft>
                <a:spcPts val="0"/>
              </a:spcAft>
              <a:buClr>
                <a:srgbClr val="002060"/>
              </a:buClr>
              <a:buSzPts val="1800"/>
              <a:buChar char="–"/>
              <a:defRPr/>
            </a:lvl2pPr>
            <a:lvl3pPr marL="1371600" lvl="2" indent="-342900" algn="l">
              <a:spcBef>
                <a:spcPts val="225"/>
              </a:spcBef>
              <a:spcAft>
                <a:spcPts val="0"/>
              </a:spcAft>
              <a:buClr>
                <a:srgbClr val="002060"/>
              </a:buClr>
              <a:buSzPts val="1800"/>
              <a:buChar char="•"/>
              <a:defRPr/>
            </a:lvl3pPr>
            <a:lvl4pPr marL="1828800" lvl="3" indent="-342900" algn="l">
              <a:spcBef>
                <a:spcPts val="225"/>
              </a:spcBef>
              <a:spcAft>
                <a:spcPts val="0"/>
              </a:spcAft>
              <a:buClr>
                <a:srgbClr val="002060"/>
              </a:buClr>
              <a:buSzPts val="1800"/>
              <a:buChar char="▪"/>
              <a:defRPr/>
            </a:lvl4pPr>
            <a:lvl5pPr marL="2286000" lvl="4" indent="-342900" algn="l">
              <a:spcBef>
                <a:spcPts val="225"/>
              </a:spcBef>
              <a:spcAft>
                <a:spcPts val="0"/>
              </a:spcAft>
              <a:buClr>
                <a:srgbClr val="00206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5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2"/>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00206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75"/>
              </a:spcBef>
              <a:spcAft>
                <a:spcPts val="0"/>
              </a:spcAft>
              <a:buClr>
                <a:srgbClr val="888888"/>
              </a:buClr>
              <a:buSzPts val="2400"/>
              <a:buNone/>
              <a:defRPr>
                <a:solidFill>
                  <a:srgbClr val="888888"/>
                </a:solidFill>
              </a:defRPr>
            </a:lvl1pPr>
            <a:lvl2pPr lvl="1" algn="ctr">
              <a:spcBef>
                <a:spcPts val="225"/>
              </a:spcBef>
              <a:spcAft>
                <a:spcPts val="0"/>
              </a:spcAft>
              <a:buClr>
                <a:srgbClr val="888888"/>
              </a:buClr>
              <a:buSzPts val="2200"/>
              <a:buNone/>
              <a:defRPr>
                <a:solidFill>
                  <a:srgbClr val="888888"/>
                </a:solidFill>
              </a:defRPr>
            </a:lvl2pPr>
            <a:lvl3pPr lvl="2" algn="ctr">
              <a:spcBef>
                <a:spcPts val="225"/>
              </a:spcBef>
              <a:spcAft>
                <a:spcPts val="0"/>
              </a:spcAft>
              <a:buClr>
                <a:srgbClr val="888888"/>
              </a:buClr>
              <a:buSzPts val="2000"/>
              <a:buNone/>
              <a:defRPr>
                <a:solidFill>
                  <a:srgbClr val="888888"/>
                </a:solidFill>
              </a:defRPr>
            </a:lvl3pPr>
            <a:lvl4pPr lvl="3" algn="ctr">
              <a:spcBef>
                <a:spcPts val="225"/>
              </a:spcBef>
              <a:spcAft>
                <a:spcPts val="0"/>
              </a:spcAft>
              <a:buClr>
                <a:srgbClr val="888888"/>
              </a:buClr>
              <a:buSzPts val="1800"/>
              <a:buNone/>
              <a:defRPr>
                <a:solidFill>
                  <a:srgbClr val="888888"/>
                </a:solidFill>
              </a:defRPr>
            </a:lvl4pPr>
            <a:lvl5pPr lvl="4" algn="ctr">
              <a:spcBef>
                <a:spcPts val="225"/>
              </a:spcBef>
              <a:spcAft>
                <a:spcPts val="0"/>
              </a:spcAft>
              <a:buClr>
                <a:srgbClr val="888888"/>
              </a:buClr>
              <a:buSzPts val="16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24" name="Google Shape;24;p4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pic>
        <p:nvPicPr>
          <p:cNvPr id="28" name="Google Shape;28;p43"/>
          <p:cNvPicPr preferRelativeResize="0"/>
          <p:nvPr/>
        </p:nvPicPr>
        <p:blipFill rotWithShape="1">
          <a:blip r:embed="rId2">
            <a:alphaModFix/>
          </a:blip>
          <a:srcRect t="8081" b="8861"/>
          <a:stretch/>
        </p:blipFill>
        <p:spPr>
          <a:xfrm>
            <a:off x="0" y="1131888"/>
            <a:ext cx="12192000" cy="5370512"/>
          </a:xfrm>
          <a:prstGeom prst="rect">
            <a:avLst/>
          </a:prstGeom>
          <a:noFill/>
          <a:ln>
            <a:noFill/>
          </a:ln>
        </p:spPr>
      </p:pic>
      <p:sp>
        <p:nvSpPr>
          <p:cNvPr id="29" name="Google Shape;29;p43"/>
          <p:cNvSpPr txBox="1">
            <a:spLocks noGrp="1"/>
          </p:cNvSpPr>
          <p:nvPr>
            <p:ph type="title"/>
          </p:nvPr>
        </p:nvSpPr>
        <p:spPr>
          <a:xfrm>
            <a:off x="0" y="2057400"/>
            <a:ext cx="12192000" cy="20574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3000" b="1" cap="none">
                <a:solidFill>
                  <a:srgbClr val="FF00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43"/>
          <p:cNvSpPr txBox="1">
            <a:spLocks noGrp="1"/>
          </p:cNvSpPr>
          <p:nvPr>
            <p:ph type="body" idx="1"/>
          </p:nvPr>
        </p:nvSpPr>
        <p:spPr>
          <a:xfrm>
            <a:off x="609600" y="76200"/>
            <a:ext cx="9652000" cy="990600"/>
          </a:xfrm>
          <a:prstGeom prst="rect">
            <a:avLst/>
          </a:prstGeom>
          <a:noFill/>
          <a:ln>
            <a:noFill/>
          </a:ln>
        </p:spPr>
        <p:txBody>
          <a:bodyPr spcFirstLastPara="1" wrap="square" lIns="91425" tIns="45700" rIns="91425" bIns="45700" anchor="ctr" anchorCtr="0">
            <a:noAutofit/>
          </a:bodyPr>
          <a:lstStyle>
            <a:lvl1pPr marL="457200" lvl="0" indent="-228600" algn="l">
              <a:spcBef>
                <a:spcPts val="75"/>
              </a:spcBef>
              <a:spcAft>
                <a:spcPts val="0"/>
              </a:spcAft>
              <a:buClr>
                <a:srgbClr val="FFFF00"/>
              </a:buClr>
              <a:buSzPts val="2250"/>
              <a:buNone/>
              <a:defRPr sz="2250">
                <a:solidFill>
                  <a:srgbClr val="FFFF00"/>
                </a:solidFill>
                <a:latin typeface="Arial"/>
                <a:ea typeface="Arial"/>
                <a:cs typeface="Arial"/>
                <a:sym typeface="Arial"/>
              </a:defRPr>
            </a:lvl1pPr>
            <a:lvl2pPr marL="914400" lvl="1" indent="-228600" algn="l">
              <a:spcBef>
                <a:spcPts val="225"/>
              </a:spcBef>
              <a:spcAft>
                <a:spcPts val="0"/>
              </a:spcAft>
              <a:buClr>
                <a:srgbClr val="888888"/>
              </a:buClr>
              <a:buSzPts val="1350"/>
              <a:buNone/>
              <a:defRPr sz="1350">
                <a:solidFill>
                  <a:srgbClr val="888888"/>
                </a:solidFill>
              </a:defRPr>
            </a:lvl2pPr>
            <a:lvl3pPr marL="1371600" lvl="2" indent="-228600" algn="l">
              <a:spcBef>
                <a:spcPts val="225"/>
              </a:spcBef>
              <a:spcAft>
                <a:spcPts val="0"/>
              </a:spcAft>
              <a:buClr>
                <a:srgbClr val="888888"/>
              </a:buClr>
              <a:buSzPts val="1200"/>
              <a:buNone/>
              <a:defRPr sz="1200">
                <a:solidFill>
                  <a:srgbClr val="888888"/>
                </a:solidFill>
              </a:defRPr>
            </a:lvl3pPr>
            <a:lvl4pPr marL="1828800" lvl="3" indent="-228600" algn="l">
              <a:spcBef>
                <a:spcPts val="225"/>
              </a:spcBef>
              <a:spcAft>
                <a:spcPts val="0"/>
              </a:spcAft>
              <a:buClr>
                <a:srgbClr val="888888"/>
              </a:buClr>
              <a:buSzPts val="1050"/>
              <a:buNone/>
              <a:defRPr sz="1050">
                <a:solidFill>
                  <a:srgbClr val="888888"/>
                </a:solidFill>
              </a:defRPr>
            </a:lvl4pPr>
            <a:lvl5pPr marL="2286000" lvl="4" indent="-228600" algn="l">
              <a:spcBef>
                <a:spcPts val="225"/>
              </a:spcBef>
              <a:spcAft>
                <a:spcPts val="0"/>
              </a:spcAft>
              <a:buClr>
                <a:srgbClr val="888888"/>
              </a:buClr>
              <a:buSzPts val="1050"/>
              <a:buNone/>
              <a:defRPr sz="1050">
                <a:solidFill>
                  <a:srgbClr val="888888"/>
                </a:solidFill>
              </a:defRPr>
            </a:lvl5pPr>
            <a:lvl6pPr marL="2743200" lvl="5" indent="-228600" algn="l">
              <a:spcBef>
                <a:spcPts val="225"/>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31" name="Google Shape;31;p4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609600" y="96982"/>
            <a:ext cx="9956800"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44"/>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Autofit/>
          </a:bodyPr>
          <a:lstStyle>
            <a:lvl1pPr marL="457200" lvl="0" indent="-352425" algn="l">
              <a:spcBef>
                <a:spcPts val="75"/>
              </a:spcBef>
              <a:spcAft>
                <a:spcPts val="0"/>
              </a:spcAft>
              <a:buClr>
                <a:schemeClr val="dk1"/>
              </a:buClr>
              <a:buSzPts val="1950"/>
              <a:buChar char="•"/>
              <a:defRPr sz="1950">
                <a:solidFill>
                  <a:schemeClr val="dk1"/>
                </a:solidFill>
              </a:defRPr>
            </a:lvl1pPr>
            <a:lvl2pPr marL="914400" lvl="1" indent="-342900" algn="l">
              <a:spcBef>
                <a:spcPts val="225"/>
              </a:spcBef>
              <a:spcAft>
                <a:spcPts val="0"/>
              </a:spcAft>
              <a:buClr>
                <a:schemeClr val="dk1"/>
              </a:buClr>
              <a:buSzPts val="1800"/>
              <a:buChar char="–"/>
              <a:defRPr sz="1800">
                <a:solidFill>
                  <a:schemeClr val="dk1"/>
                </a:solidFill>
              </a:defRPr>
            </a:lvl2pPr>
            <a:lvl3pPr marL="1371600" lvl="2" indent="-323850" algn="l">
              <a:spcBef>
                <a:spcPts val="225"/>
              </a:spcBef>
              <a:spcAft>
                <a:spcPts val="0"/>
              </a:spcAft>
              <a:buClr>
                <a:schemeClr val="dk1"/>
              </a:buClr>
              <a:buSzPts val="1500"/>
              <a:buChar char="•"/>
              <a:defRPr sz="1500">
                <a:solidFill>
                  <a:schemeClr val="dk1"/>
                </a:solidFill>
              </a:defRPr>
            </a:lvl3pPr>
            <a:lvl4pPr marL="1828800" lvl="3" indent="-314325" algn="l">
              <a:spcBef>
                <a:spcPts val="225"/>
              </a:spcBef>
              <a:spcAft>
                <a:spcPts val="0"/>
              </a:spcAft>
              <a:buClr>
                <a:schemeClr val="dk1"/>
              </a:buClr>
              <a:buSzPts val="1350"/>
              <a:buChar char="▪"/>
              <a:defRPr sz="1350">
                <a:solidFill>
                  <a:schemeClr val="dk1"/>
                </a:solidFill>
              </a:defRPr>
            </a:lvl4pPr>
            <a:lvl5pPr marL="2286000" lvl="4" indent="-314325" algn="l">
              <a:spcBef>
                <a:spcPts val="225"/>
              </a:spcBef>
              <a:spcAft>
                <a:spcPts val="0"/>
              </a:spcAft>
              <a:buClr>
                <a:schemeClr val="dk1"/>
              </a:buClr>
              <a:buSzPts val="1350"/>
              <a:buChar char="»"/>
              <a:defRPr sz="1350">
                <a:solidFill>
                  <a:schemeClr val="dk1"/>
                </a:solidFill>
              </a:defRPr>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7" name="Google Shape;37;p44"/>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Autofit/>
          </a:bodyPr>
          <a:lstStyle>
            <a:lvl1pPr marL="457200" lvl="0" indent="-352425" algn="l">
              <a:spcBef>
                <a:spcPts val="75"/>
              </a:spcBef>
              <a:spcAft>
                <a:spcPts val="0"/>
              </a:spcAft>
              <a:buClr>
                <a:schemeClr val="dk1"/>
              </a:buClr>
              <a:buSzPts val="1950"/>
              <a:buChar char="•"/>
              <a:defRPr sz="1950">
                <a:solidFill>
                  <a:schemeClr val="dk1"/>
                </a:solidFill>
              </a:defRPr>
            </a:lvl1pPr>
            <a:lvl2pPr marL="914400" lvl="1" indent="-342900" algn="l">
              <a:spcBef>
                <a:spcPts val="225"/>
              </a:spcBef>
              <a:spcAft>
                <a:spcPts val="0"/>
              </a:spcAft>
              <a:buClr>
                <a:schemeClr val="dk1"/>
              </a:buClr>
              <a:buSzPts val="1800"/>
              <a:buChar char="–"/>
              <a:defRPr sz="1800">
                <a:solidFill>
                  <a:schemeClr val="dk1"/>
                </a:solidFill>
              </a:defRPr>
            </a:lvl2pPr>
            <a:lvl3pPr marL="1371600" lvl="2" indent="-323850" algn="l">
              <a:spcBef>
                <a:spcPts val="225"/>
              </a:spcBef>
              <a:spcAft>
                <a:spcPts val="0"/>
              </a:spcAft>
              <a:buClr>
                <a:schemeClr val="dk1"/>
              </a:buClr>
              <a:buSzPts val="1500"/>
              <a:buChar char="•"/>
              <a:defRPr sz="1500">
                <a:solidFill>
                  <a:schemeClr val="dk1"/>
                </a:solidFill>
              </a:defRPr>
            </a:lvl3pPr>
            <a:lvl4pPr marL="1828800" lvl="3" indent="-314325" algn="l">
              <a:spcBef>
                <a:spcPts val="225"/>
              </a:spcBef>
              <a:spcAft>
                <a:spcPts val="0"/>
              </a:spcAft>
              <a:buClr>
                <a:schemeClr val="dk1"/>
              </a:buClr>
              <a:buSzPts val="1350"/>
              <a:buChar char="▪"/>
              <a:defRPr sz="1350">
                <a:solidFill>
                  <a:schemeClr val="dk1"/>
                </a:solidFill>
              </a:defRPr>
            </a:lvl4pPr>
            <a:lvl5pPr marL="2286000" lvl="4" indent="-314325" algn="l">
              <a:spcBef>
                <a:spcPts val="225"/>
              </a:spcBef>
              <a:spcAft>
                <a:spcPts val="0"/>
              </a:spcAft>
              <a:buClr>
                <a:schemeClr val="dk1"/>
              </a:buClr>
              <a:buSzPts val="1350"/>
              <a:buChar char="»"/>
              <a:defRPr sz="1350">
                <a:solidFill>
                  <a:schemeClr val="dk1"/>
                </a:solidFill>
              </a:defRPr>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8" name="Google Shape;38;p4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5"/>
          <p:cNvSpPr txBox="1">
            <a:spLocks noGrp="1"/>
          </p:cNvSpPr>
          <p:nvPr>
            <p:ph type="title"/>
          </p:nvPr>
        </p:nvSpPr>
        <p:spPr>
          <a:xfrm>
            <a:off x="609600" y="96982"/>
            <a:ext cx="9956800"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75"/>
              </a:spcBef>
              <a:spcAft>
                <a:spcPts val="0"/>
              </a:spcAft>
              <a:buClr>
                <a:srgbClr val="002060"/>
              </a:buClr>
              <a:buSzPts val="1800"/>
              <a:buNone/>
              <a:defRPr sz="1800" b="1"/>
            </a:lvl1pPr>
            <a:lvl2pPr marL="914400" lvl="1" indent="-228600" algn="l">
              <a:spcBef>
                <a:spcPts val="225"/>
              </a:spcBef>
              <a:spcAft>
                <a:spcPts val="0"/>
              </a:spcAft>
              <a:buClr>
                <a:srgbClr val="002060"/>
              </a:buClr>
              <a:buSzPts val="1500"/>
              <a:buNone/>
              <a:defRPr sz="1500" b="1"/>
            </a:lvl2pPr>
            <a:lvl3pPr marL="1371600" lvl="2" indent="-228600" algn="l">
              <a:spcBef>
                <a:spcPts val="225"/>
              </a:spcBef>
              <a:spcAft>
                <a:spcPts val="0"/>
              </a:spcAft>
              <a:buClr>
                <a:srgbClr val="002060"/>
              </a:buClr>
              <a:buSzPts val="1350"/>
              <a:buNone/>
              <a:defRPr sz="1350" b="1"/>
            </a:lvl3pPr>
            <a:lvl4pPr marL="1828800" lvl="3" indent="-228600" algn="l">
              <a:spcBef>
                <a:spcPts val="225"/>
              </a:spcBef>
              <a:spcAft>
                <a:spcPts val="0"/>
              </a:spcAft>
              <a:buClr>
                <a:srgbClr val="002060"/>
              </a:buClr>
              <a:buSzPts val="1200"/>
              <a:buNone/>
              <a:defRPr sz="1200" b="1"/>
            </a:lvl4pPr>
            <a:lvl5pPr marL="2286000" lvl="4" indent="-228600" algn="l">
              <a:spcBef>
                <a:spcPts val="225"/>
              </a:spcBef>
              <a:spcAft>
                <a:spcPts val="0"/>
              </a:spcAft>
              <a:buClr>
                <a:srgbClr val="002060"/>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4" name="Google Shape;44;p4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5"/>
              </a:spcBef>
              <a:spcAft>
                <a:spcPts val="0"/>
              </a:spcAft>
              <a:buClr>
                <a:srgbClr val="002060"/>
              </a:buClr>
              <a:buSzPts val="1800"/>
              <a:buChar char="•"/>
              <a:defRPr sz="1800"/>
            </a:lvl1pPr>
            <a:lvl2pPr marL="914400" lvl="1" indent="-323850" algn="l">
              <a:spcBef>
                <a:spcPts val="225"/>
              </a:spcBef>
              <a:spcAft>
                <a:spcPts val="0"/>
              </a:spcAft>
              <a:buClr>
                <a:srgbClr val="002060"/>
              </a:buClr>
              <a:buSzPts val="1500"/>
              <a:buChar char="–"/>
              <a:defRPr sz="1500"/>
            </a:lvl2pPr>
            <a:lvl3pPr marL="1371600" lvl="2" indent="-314325" algn="l">
              <a:spcBef>
                <a:spcPts val="225"/>
              </a:spcBef>
              <a:spcAft>
                <a:spcPts val="0"/>
              </a:spcAft>
              <a:buClr>
                <a:srgbClr val="002060"/>
              </a:buClr>
              <a:buSzPts val="1350"/>
              <a:buChar char="•"/>
              <a:defRPr sz="1350"/>
            </a:lvl3pPr>
            <a:lvl4pPr marL="1828800" lvl="3" indent="-304800" algn="l">
              <a:spcBef>
                <a:spcPts val="225"/>
              </a:spcBef>
              <a:spcAft>
                <a:spcPts val="0"/>
              </a:spcAft>
              <a:buClr>
                <a:srgbClr val="002060"/>
              </a:buClr>
              <a:buSzPts val="1200"/>
              <a:buChar char="▪"/>
              <a:defRPr sz="1200"/>
            </a:lvl4pPr>
            <a:lvl5pPr marL="2286000" lvl="4" indent="-304800" algn="l">
              <a:spcBef>
                <a:spcPts val="225"/>
              </a:spcBef>
              <a:spcAft>
                <a:spcPts val="0"/>
              </a:spcAft>
              <a:buClr>
                <a:srgbClr val="002060"/>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5" name="Google Shape;45;p45"/>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75"/>
              </a:spcBef>
              <a:spcAft>
                <a:spcPts val="0"/>
              </a:spcAft>
              <a:buClr>
                <a:srgbClr val="002060"/>
              </a:buClr>
              <a:buSzPts val="1800"/>
              <a:buNone/>
              <a:defRPr sz="1800" b="1"/>
            </a:lvl1pPr>
            <a:lvl2pPr marL="914400" lvl="1" indent="-228600" algn="l">
              <a:spcBef>
                <a:spcPts val="225"/>
              </a:spcBef>
              <a:spcAft>
                <a:spcPts val="0"/>
              </a:spcAft>
              <a:buClr>
                <a:srgbClr val="002060"/>
              </a:buClr>
              <a:buSzPts val="1500"/>
              <a:buNone/>
              <a:defRPr sz="1500" b="1"/>
            </a:lvl2pPr>
            <a:lvl3pPr marL="1371600" lvl="2" indent="-228600" algn="l">
              <a:spcBef>
                <a:spcPts val="225"/>
              </a:spcBef>
              <a:spcAft>
                <a:spcPts val="0"/>
              </a:spcAft>
              <a:buClr>
                <a:srgbClr val="002060"/>
              </a:buClr>
              <a:buSzPts val="1350"/>
              <a:buNone/>
              <a:defRPr sz="1350" b="1"/>
            </a:lvl3pPr>
            <a:lvl4pPr marL="1828800" lvl="3" indent="-228600" algn="l">
              <a:spcBef>
                <a:spcPts val="225"/>
              </a:spcBef>
              <a:spcAft>
                <a:spcPts val="0"/>
              </a:spcAft>
              <a:buClr>
                <a:srgbClr val="002060"/>
              </a:buClr>
              <a:buSzPts val="1200"/>
              <a:buNone/>
              <a:defRPr sz="1200" b="1"/>
            </a:lvl4pPr>
            <a:lvl5pPr marL="2286000" lvl="4" indent="-228600" algn="l">
              <a:spcBef>
                <a:spcPts val="225"/>
              </a:spcBef>
              <a:spcAft>
                <a:spcPts val="0"/>
              </a:spcAft>
              <a:buClr>
                <a:srgbClr val="002060"/>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6" name="Google Shape;46;p45"/>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5"/>
              </a:spcBef>
              <a:spcAft>
                <a:spcPts val="0"/>
              </a:spcAft>
              <a:buClr>
                <a:srgbClr val="002060"/>
              </a:buClr>
              <a:buSzPts val="1800"/>
              <a:buChar char="•"/>
              <a:defRPr sz="1800"/>
            </a:lvl1pPr>
            <a:lvl2pPr marL="914400" lvl="1" indent="-323850" algn="l">
              <a:spcBef>
                <a:spcPts val="225"/>
              </a:spcBef>
              <a:spcAft>
                <a:spcPts val="0"/>
              </a:spcAft>
              <a:buClr>
                <a:srgbClr val="002060"/>
              </a:buClr>
              <a:buSzPts val="1500"/>
              <a:buChar char="–"/>
              <a:defRPr sz="1500"/>
            </a:lvl2pPr>
            <a:lvl3pPr marL="1371600" lvl="2" indent="-314325" algn="l">
              <a:spcBef>
                <a:spcPts val="225"/>
              </a:spcBef>
              <a:spcAft>
                <a:spcPts val="0"/>
              </a:spcAft>
              <a:buClr>
                <a:srgbClr val="002060"/>
              </a:buClr>
              <a:buSzPts val="1350"/>
              <a:buChar char="•"/>
              <a:defRPr sz="1350"/>
            </a:lvl3pPr>
            <a:lvl4pPr marL="1828800" lvl="3" indent="-304800" algn="l">
              <a:spcBef>
                <a:spcPts val="225"/>
              </a:spcBef>
              <a:spcAft>
                <a:spcPts val="0"/>
              </a:spcAft>
              <a:buClr>
                <a:srgbClr val="002060"/>
              </a:buClr>
              <a:buSzPts val="1200"/>
              <a:buChar char="▪"/>
              <a:defRPr sz="1200"/>
            </a:lvl4pPr>
            <a:lvl5pPr marL="2286000" lvl="4" indent="-304800" algn="l">
              <a:spcBef>
                <a:spcPts val="225"/>
              </a:spcBef>
              <a:spcAft>
                <a:spcPts val="0"/>
              </a:spcAft>
              <a:buClr>
                <a:srgbClr val="002060"/>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7" name="Google Shape;47;p4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46"/>
          <p:cNvSpPr txBox="1">
            <a:spLocks noGrp="1"/>
          </p:cNvSpPr>
          <p:nvPr>
            <p:ph type="title"/>
          </p:nvPr>
        </p:nvSpPr>
        <p:spPr>
          <a:xfrm>
            <a:off x="609600" y="96982"/>
            <a:ext cx="9956800"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4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4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48"/>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5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48"/>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381000" algn="l">
              <a:spcBef>
                <a:spcPts val="75"/>
              </a:spcBef>
              <a:spcAft>
                <a:spcPts val="0"/>
              </a:spcAft>
              <a:buClr>
                <a:srgbClr val="002060"/>
              </a:buClr>
              <a:buSzPts val="2400"/>
              <a:buChar char="•"/>
              <a:defRPr sz="2400"/>
            </a:lvl1pPr>
            <a:lvl2pPr marL="914400" lvl="1" indent="-361950" algn="l">
              <a:spcBef>
                <a:spcPts val="225"/>
              </a:spcBef>
              <a:spcAft>
                <a:spcPts val="0"/>
              </a:spcAft>
              <a:buClr>
                <a:srgbClr val="002060"/>
              </a:buClr>
              <a:buSzPts val="2100"/>
              <a:buChar char="–"/>
              <a:defRPr sz="2100"/>
            </a:lvl2pPr>
            <a:lvl3pPr marL="1371600" lvl="2" indent="-342900" algn="l">
              <a:spcBef>
                <a:spcPts val="225"/>
              </a:spcBef>
              <a:spcAft>
                <a:spcPts val="0"/>
              </a:spcAft>
              <a:buClr>
                <a:srgbClr val="002060"/>
              </a:buClr>
              <a:buSzPts val="1800"/>
              <a:buChar char="•"/>
              <a:defRPr sz="1800"/>
            </a:lvl3pPr>
            <a:lvl4pPr marL="1828800" lvl="3" indent="-323850" algn="l">
              <a:spcBef>
                <a:spcPts val="225"/>
              </a:spcBef>
              <a:spcAft>
                <a:spcPts val="0"/>
              </a:spcAft>
              <a:buClr>
                <a:srgbClr val="002060"/>
              </a:buClr>
              <a:buSzPts val="1500"/>
              <a:buChar char="▪"/>
              <a:defRPr sz="1500"/>
            </a:lvl4pPr>
            <a:lvl5pPr marL="2286000" lvl="4" indent="-323850" algn="l">
              <a:spcBef>
                <a:spcPts val="225"/>
              </a:spcBef>
              <a:spcAft>
                <a:spcPts val="0"/>
              </a:spcAft>
              <a:buClr>
                <a:srgbClr val="002060"/>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62" name="Google Shape;62;p48"/>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75"/>
              </a:spcBef>
              <a:spcAft>
                <a:spcPts val="0"/>
              </a:spcAft>
              <a:buClr>
                <a:srgbClr val="002060"/>
              </a:buClr>
              <a:buSzPts val="1050"/>
              <a:buNone/>
              <a:defRPr sz="1050"/>
            </a:lvl1pPr>
            <a:lvl2pPr marL="914400" lvl="1" indent="-228600" algn="l">
              <a:spcBef>
                <a:spcPts val="225"/>
              </a:spcBef>
              <a:spcAft>
                <a:spcPts val="0"/>
              </a:spcAft>
              <a:buClr>
                <a:srgbClr val="002060"/>
              </a:buClr>
              <a:buSzPts val="900"/>
              <a:buNone/>
              <a:defRPr sz="900"/>
            </a:lvl2pPr>
            <a:lvl3pPr marL="1371600" lvl="2" indent="-228600" algn="l">
              <a:spcBef>
                <a:spcPts val="225"/>
              </a:spcBef>
              <a:spcAft>
                <a:spcPts val="0"/>
              </a:spcAft>
              <a:buClr>
                <a:srgbClr val="002060"/>
              </a:buClr>
              <a:buSzPts val="750"/>
              <a:buNone/>
              <a:defRPr sz="750"/>
            </a:lvl3pPr>
            <a:lvl4pPr marL="1828800" lvl="3" indent="-228600" algn="l">
              <a:spcBef>
                <a:spcPts val="225"/>
              </a:spcBef>
              <a:spcAft>
                <a:spcPts val="0"/>
              </a:spcAft>
              <a:buClr>
                <a:srgbClr val="002060"/>
              </a:buClr>
              <a:buSzPts val="675"/>
              <a:buNone/>
              <a:defRPr sz="675"/>
            </a:lvl4pPr>
            <a:lvl5pPr marL="2286000" lvl="4" indent="-228600" algn="l">
              <a:spcBef>
                <a:spcPts val="225"/>
              </a:spcBef>
              <a:spcAft>
                <a:spcPts val="0"/>
              </a:spcAft>
              <a:buClr>
                <a:srgbClr val="002060"/>
              </a:buClr>
              <a:buSzPts val="675"/>
              <a:buNone/>
              <a:defRPr sz="675"/>
            </a:lvl5pPr>
            <a:lvl6pPr marL="2743200" lvl="5" indent="-228600" algn="l">
              <a:spcBef>
                <a:spcPts val="22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3" name="Google Shape;63;p4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5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49"/>
          <p:cNvSpPr>
            <a:spLocks noGrp="1"/>
          </p:cNvSpPr>
          <p:nvPr>
            <p:ph type="pic" idx="2"/>
          </p:nvPr>
        </p:nvSpPr>
        <p:spPr>
          <a:xfrm>
            <a:off x="2389717" y="612775"/>
            <a:ext cx="7315200" cy="4114800"/>
          </a:xfrm>
          <a:prstGeom prst="rect">
            <a:avLst/>
          </a:prstGeom>
          <a:noFill/>
          <a:ln>
            <a:noFill/>
          </a:ln>
        </p:spPr>
      </p:sp>
      <p:sp>
        <p:nvSpPr>
          <p:cNvPr id="69" name="Google Shape;69;p49"/>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75"/>
              </a:spcBef>
              <a:spcAft>
                <a:spcPts val="0"/>
              </a:spcAft>
              <a:buClr>
                <a:srgbClr val="002060"/>
              </a:buClr>
              <a:buSzPts val="1050"/>
              <a:buNone/>
              <a:defRPr sz="1050"/>
            </a:lvl1pPr>
            <a:lvl2pPr marL="914400" lvl="1" indent="-228600" algn="l">
              <a:spcBef>
                <a:spcPts val="225"/>
              </a:spcBef>
              <a:spcAft>
                <a:spcPts val="0"/>
              </a:spcAft>
              <a:buClr>
                <a:srgbClr val="002060"/>
              </a:buClr>
              <a:buSzPts val="900"/>
              <a:buNone/>
              <a:defRPr sz="900"/>
            </a:lvl2pPr>
            <a:lvl3pPr marL="1371600" lvl="2" indent="-228600" algn="l">
              <a:spcBef>
                <a:spcPts val="225"/>
              </a:spcBef>
              <a:spcAft>
                <a:spcPts val="0"/>
              </a:spcAft>
              <a:buClr>
                <a:srgbClr val="002060"/>
              </a:buClr>
              <a:buSzPts val="750"/>
              <a:buNone/>
              <a:defRPr sz="750"/>
            </a:lvl3pPr>
            <a:lvl4pPr marL="1828800" lvl="3" indent="-228600" algn="l">
              <a:spcBef>
                <a:spcPts val="225"/>
              </a:spcBef>
              <a:spcAft>
                <a:spcPts val="0"/>
              </a:spcAft>
              <a:buClr>
                <a:srgbClr val="002060"/>
              </a:buClr>
              <a:buSzPts val="675"/>
              <a:buNone/>
              <a:defRPr sz="675"/>
            </a:lvl4pPr>
            <a:lvl5pPr marL="2286000" lvl="4" indent="-228600" algn="l">
              <a:spcBef>
                <a:spcPts val="225"/>
              </a:spcBef>
              <a:spcAft>
                <a:spcPts val="0"/>
              </a:spcAft>
              <a:buClr>
                <a:srgbClr val="002060"/>
              </a:buClr>
              <a:buSzPts val="675"/>
              <a:buNone/>
              <a:defRPr sz="675"/>
            </a:lvl5pPr>
            <a:lvl6pPr marL="2743200" lvl="5" indent="-228600" algn="l">
              <a:spcBef>
                <a:spcPts val="22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70" name="Google Shape;70;p4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609600" y="96982"/>
            <a:ext cx="9956800" cy="914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FFFF00"/>
                </a:solidFill>
                <a:latin typeface="Times New Roman"/>
                <a:ea typeface="Times New Roman"/>
                <a:cs typeface="Times New Roman"/>
                <a:sym typeface="Times New Roman"/>
              </a:defRPr>
            </a:lvl1pPr>
            <a:lvl2pPr marR="0" lvl="1" algn="ctr" rtl="0">
              <a:spcBef>
                <a:spcPts val="0"/>
              </a:spcBef>
              <a:spcAft>
                <a:spcPts val="0"/>
              </a:spcAft>
              <a:buSzPts val="1400"/>
              <a:buNone/>
              <a:defRPr sz="2700" b="1" i="0" u="none" strike="noStrike" cap="none">
                <a:solidFill>
                  <a:srgbClr val="FFFF00"/>
                </a:solidFill>
                <a:latin typeface="Calibri"/>
                <a:ea typeface="Calibri"/>
                <a:cs typeface="Calibri"/>
                <a:sym typeface="Calibri"/>
              </a:defRPr>
            </a:lvl2pPr>
            <a:lvl3pPr marR="0" lvl="2" algn="ctr" rtl="0">
              <a:spcBef>
                <a:spcPts val="0"/>
              </a:spcBef>
              <a:spcAft>
                <a:spcPts val="0"/>
              </a:spcAft>
              <a:buSzPts val="1400"/>
              <a:buNone/>
              <a:defRPr sz="2700" b="1" i="0" u="none" strike="noStrike" cap="none">
                <a:solidFill>
                  <a:srgbClr val="FFFF00"/>
                </a:solidFill>
                <a:latin typeface="Calibri"/>
                <a:ea typeface="Calibri"/>
                <a:cs typeface="Calibri"/>
                <a:sym typeface="Calibri"/>
              </a:defRPr>
            </a:lvl3pPr>
            <a:lvl4pPr marR="0" lvl="3" algn="ctr" rtl="0">
              <a:spcBef>
                <a:spcPts val="0"/>
              </a:spcBef>
              <a:spcAft>
                <a:spcPts val="0"/>
              </a:spcAft>
              <a:buSzPts val="1400"/>
              <a:buNone/>
              <a:defRPr sz="2700" b="1" i="0" u="none" strike="noStrike" cap="none">
                <a:solidFill>
                  <a:srgbClr val="FFFF00"/>
                </a:solidFill>
                <a:latin typeface="Calibri"/>
                <a:ea typeface="Calibri"/>
                <a:cs typeface="Calibri"/>
                <a:sym typeface="Calibri"/>
              </a:defRPr>
            </a:lvl4pPr>
            <a:lvl5pPr marR="0" lvl="4" algn="ctr" rtl="0">
              <a:spcBef>
                <a:spcPts val="0"/>
              </a:spcBef>
              <a:spcAft>
                <a:spcPts val="0"/>
              </a:spcAft>
              <a:buSzPts val="1400"/>
              <a:buNone/>
              <a:defRPr sz="2700" b="1" i="0" u="none" strike="noStrike" cap="none">
                <a:solidFill>
                  <a:srgbClr val="FFFF00"/>
                </a:solidFill>
                <a:latin typeface="Calibri"/>
                <a:ea typeface="Calibri"/>
                <a:cs typeface="Calibri"/>
                <a:sym typeface="Calibri"/>
              </a:defRPr>
            </a:lvl5pPr>
            <a:lvl6pPr marR="0" lvl="5" algn="ctr" rtl="0">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40"/>
          <p:cNvSpPr txBox="1">
            <a:spLocks noGrp="1"/>
          </p:cNvSpPr>
          <p:nvPr>
            <p:ph type="body" idx="1"/>
          </p:nvPr>
        </p:nvSpPr>
        <p:spPr>
          <a:xfrm>
            <a:off x="609600" y="1371601"/>
            <a:ext cx="10972800" cy="47545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75"/>
              </a:spcBef>
              <a:spcAft>
                <a:spcPts val="0"/>
              </a:spcAft>
              <a:buClr>
                <a:srgbClr val="002060"/>
              </a:buClr>
              <a:buSzPts val="2400"/>
              <a:buFont typeface="Arial"/>
              <a:buChar char="•"/>
              <a:defRPr sz="2400" b="1" i="0" u="none" strike="noStrike" cap="none">
                <a:solidFill>
                  <a:srgbClr val="002060"/>
                </a:solidFill>
                <a:latin typeface="Times New Roman"/>
                <a:ea typeface="Times New Roman"/>
                <a:cs typeface="Times New Roman"/>
                <a:sym typeface="Times New Roman"/>
              </a:defRPr>
            </a:lvl1pPr>
            <a:lvl2pPr marL="914400" marR="0" lvl="1" indent="-368300" algn="l" rtl="0">
              <a:spcBef>
                <a:spcPts val="225"/>
              </a:spcBef>
              <a:spcAft>
                <a:spcPts val="0"/>
              </a:spcAft>
              <a:buClr>
                <a:srgbClr val="002060"/>
              </a:buClr>
              <a:buSzPts val="2200"/>
              <a:buFont typeface="Arial"/>
              <a:buChar char="–"/>
              <a:defRPr sz="2200" b="0" i="0" u="none" strike="noStrike" cap="none">
                <a:solidFill>
                  <a:srgbClr val="002060"/>
                </a:solidFill>
                <a:latin typeface="Times New Roman"/>
                <a:ea typeface="Times New Roman"/>
                <a:cs typeface="Times New Roman"/>
                <a:sym typeface="Times New Roman"/>
              </a:defRPr>
            </a:lvl2pPr>
            <a:lvl3pPr marL="1371600" marR="0" lvl="2" indent="-355600" algn="l" rtl="0">
              <a:spcBef>
                <a:spcPts val="225"/>
              </a:spcBef>
              <a:spcAft>
                <a:spcPts val="0"/>
              </a:spcAft>
              <a:buClr>
                <a:srgbClr val="002060"/>
              </a:buClr>
              <a:buSzPts val="2000"/>
              <a:buFont typeface="Arial"/>
              <a:buChar char="•"/>
              <a:defRPr sz="2000" b="0" i="0" u="none" strike="noStrike" cap="none">
                <a:solidFill>
                  <a:srgbClr val="002060"/>
                </a:solidFill>
                <a:latin typeface="Times New Roman"/>
                <a:ea typeface="Times New Roman"/>
                <a:cs typeface="Times New Roman"/>
                <a:sym typeface="Times New Roman"/>
              </a:defRPr>
            </a:lvl3pPr>
            <a:lvl4pPr marL="1828800" marR="0" lvl="3" indent="-342900" algn="l" rtl="0">
              <a:spcBef>
                <a:spcPts val="225"/>
              </a:spcBef>
              <a:spcAft>
                <a:spcPts val="0"/>
              </a:spcAft>
              <a:buClr>
                <a:srgbClr val="002060"/>
              </a:buClr>
              <a:buSzPts val="1800"/>
              <a:buFont typeface="Noto Sans Symbols"/>
              <a:buChar char="▪"/>
              <a:defRPr sz="1800" b="0" i="0" u="none" strike="noStrike" cap="none">
                <a:solidFill>
                  <a:srgbClr val="002060"/>
                </a:solidFill>
                <a:latin typeface="Times New Roman"/>
                <a:ea typeface="Times New Roman"/>
                <a:cs typeface="Times New Roman"/>
                <a:sym typeface="Times New Roman"/>
              </a:defRPr>
            </a:lvl4pPr>
            <a:lvl5pPr marL="2286000" marR="0" lvl="4" indent="-330200" algn="l" rtl="0">
              <a:spcBef>
                <a:spcPts val="225"/>
              </a:spcBef>
              <a:spcAft>
                <a:spcPts val="0"/>
              </a:spcAft>
              <a:buClr>
                <a:srgbClr val="002060"/>
              </a:buClr>
              <a:buSzPts val="1600"/>
              <a:buFont typeface="Arial"/>
              <a:buChar char="»"/>
              <a:defRPr sz="1600" b="0" i="0" u="none" strike="noStrike" cap="none">
                <a:solidFill>
                  <a:srgbClr val="002060"/>
                </a:solidFill>
                <a:latin typeface="Times New Roman"/>
                <a:ea typeface="Times New Roman"/>
                <a:cs typeface="Times New Roman"/>
                <a:sym typeface="Times New Roman"/>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 name="Google Shape;12;p4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800" b="0" i="0" u="none" strike="noStrike" cap="none">
                <a:solidFill>
                  <a:srgbClr val="0000FF"/>
                </a:solidFill>
                <a:latin typeface="Arial"/>
                <a:ea typeface="Arial"/>
                <a:cs typeface="Arial"/>
                <a:sym typeface="Arial"/>
              </a:defRPr>
            </a:lvl1pPr>
            <a:lvl2pPr marL="0" marR="0" lvl="1" indent="0" algn="r" rtl="0">
              <a:spcBef>
                <a:spcPts val="0"/>
              </a:spcBef>
              <a:spcAft>
                <a:spcPts val="0"/>
              </a:spcAft>
              <a:buNone/>
              <a:defRPr sz="1800" b="0" i="0" u="none" strike="noStrike" cap="none">
                <a:solidFill>
                  <a:srgbClr val="0000FF"/>
                </a:solidFill>
                <a:latin typeface="Arial"/>
                <a:ea typeface="Arial"/>
                <a:cs typeface="Arial"/>
                <a:sym typeface="Arial"/>
              </a:defRPr>
            </a:lvl2pPr>
            <a:lvl3pPr marL="0" marR="0" lvl="2" indent="0" algn="r" rtl="0">
              <a:spcBef>
                <a:spcPts val="0"/>
              </a:spcBef>
              <a:spcAft>
                <a:spcPts val="0"/>
              </a:spcAft>
              <a:buNone/>
              <a:defRPr sz="1800" b="0" i="0" u="none" strike="noStrike" cap="none">
                <a:solidFill>
                  <a:srgbClr val="0000FF"/>
                </a:solidFill>
                <a:latin typeface="Arial"/>
                <a:ea typeface="Arial"/>
                <a:cs typeface="Arial"/>
                <a:sym typeface="Arial"/>
              </a:defRPr>
            </a:lvl3pPr>
            <a:lvl4pPr marL="0" marR="0" lvl="3" indent="0" algn="r" rtl="0">
              <a:spcBef>
                <a:spcPts val="0"/>
              </a:spcBef>
              <a:spcAft>
                <a:spcPts val="0"/>
              </a:spcAft>
              <a:buNone/>
              <a:defRPr sz="1800" b="0" i="0" u="none" strike="noStrike" cap="none">
                <a:solidFill>
                  <a:srgbClr val="0000FF"/>
                </a:solidFill>
                <a:latin typeface="Arial"/>
                <a:ea typeface="Arial"/>
                <a:cs typeface="Arial"/>
                <a:sym typeface="Arial"/>
              </a:defRPr>
            </a:lvl4pPr>
            <a:lvl5pPr marL="0" marR="0" lvl="4" indent="0" algn="r" rtl="0">
              <a:spcBef>
                <a:spcPts val="0"/>
              </a:spcBef>
              <a:spcAft>
                <a:spcPts val="0"/>
              </a:spcAft>
              <a:buNone/>
              <a:defRPr sz="1800" b="0" i="0" u="none" strike="noStrike" cap="none">
                <a:solidFill>
                  <a:srgbClr val="0000FF"/>
                </a:solidFill>
                <a:latin typeface="Arial"/>
                <a:ea typeface="Arial"/>
                <a:cs typeface="Arial"/>
                <a:sym typeface="Arial"/>
              </a:defRPr>
            </a:lvl5pPr>
            <a:lvl6pPr marL="0" marR="0" lvl="5" indent="0" algn="r" rtl="0">
              <a:spcBef>
                <a:spcPts val="0"/>
              </a:spcBef>
              <a:spcAft>
                <a:spcPts val="0"/>
              </a:spcAft>
              <a:buNone/>
              <a:defRPr sz="1800" b="0" i="0" u="none" strike="noStrike" cap="none">
                <a:solidFill>
                  <a:srgbClr val="0000FF"/>
                </a:solidFill>
                <a:latin typeface="Arial"/>
                <a:ea typeface="Arial"/>
                <a:cs typeface="Arial"/>
                <a:sym typeface="Arial"/>
              </a:defRPr>
            </a:lvl6pPr>
            <a:lvl7pPr marL="0" marR="0" lvl="6" indent="0" algn="r" rtl="0">
              <a:spcBef>
                <a:spcPts val="0"/>
              </a:spcBef>
              <a:spcAft>
                <a:spcPts val="0"/>
              </a:spcAft>
              <a:buNone/>
              <a:defRPr sz="1800" b="0" i="0" u="none" strike="noStrike" cap="none">
                <a:solidFill>
                  <a:srgbClr val="0000FF"/>
                </a:solidFill>
                <a:latin typeface="Arial"/>
                <a:ea typeface="Arial"/>
                <a:cs typeface="Arial"/>
                <a:sym typeface="Arial"/>
              </a:defRPr>
            </a:lvl7pPr>
            <a:lvl8pPr marL="0" marR="0" lvl="7" indent="0" algn="r" rtl="0">
              <a:spcBef>
                <a:spcPts val="0"/>
              </a:spcBef>
              <a:spcAft>
                <a:spcPts val="0"/>
              </a:spcAft>
              <a:buNone/>
              <a:defRPr sz="1800" b="0" i="0" u="none" strike="noStrike" cap="none">
                <a:solidFill>
                  <a:srgbClr val="0000FF"/>
                </a:solidFill>
                <a:latin typeface="Arial"/>
                <a:ea typeface="Arial"/>
                <a:cs typeface="Arial"/>
                <a:sym typeface="Arial"/>
              </a:defRPr>
            </a:lvl8pPr>
            <a:lvl9pPr marL="0" marR="0" lvl="8" indent="0" algn="r" rtl="0">
              <a:spcBef>
                <a:spcPts val="0"/>
              </a:spcBef>
              <a:spcAft>
                <a:spcPts val="0"/>
              </a:spcAft>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2057400" y="2846075"/>
            <a:ext cx="8094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a:solidFill>
                  <a:srgbClr val="FF0000"/>
                </a:solidFill>
                <a:latin typeface="Times New Roman"/>
                <a:ea typeface="Times New Roman"/>
                <a:cs typeface="Times New Roman"/>
                <a:sym typeface="Times New Roman"/>
              </a:rPr>
              <a:t>Chương</a:t>
            </a:r>
            <a:r>
              <a:rPr lang="en-US" sz="3200" b="1" i="0" u="none" strike="noStrike" cap="none">
                <a:solidFill>
                  <a:srgbClr val="FF0000"/>
                </a:solidFill>
                <a:latin typeface="Times New Roman"/>
                <a:ea typeface="Times New Roman"/>
                <a:cs typeface="Times New Roman"/>
                <a:sym typeface="Times New Roman"/>
              </a:rPr>
              <a:t> 2. TƯ DUY GIẢI QUYẾT VẤN ĐỀ</a:t>
            </a:r>
            <a:endParaRPr/>
          </a:p>
        </p:txBody>
      </p:sp>
      <p:sp>
        <p:nvSpPr>
          <p:cNvPr id="91" name="Google Shape;91;p1"/>
          <p:cNvSpPr txBox="1"/>
          <p:nvPr/>
        </p:nvSpPr>
        <p:spPr>
          <a:xfrm>
            <a:off x="2895600" y="1085850"/>
            <a:ext cx="542925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538CD5"/>
              </a:buClr>
              <a:buSzPts val="3200"/>
              <a:buFont typeface="Arial"/>
              <a:buNone/>
            </a:pPr>
            <a:r>
              <a:rPr lang="en-US" sz="3200" b="1" i="0" u="none" strike="noStrike" cap="none">
                <a:solidFill>
                  <a:srgbClr val="538CD5"/>
                </a:solidFill>
                <a:latin typeface="Times New Roman"/>
                <a:ea typeface="Times New Roman"/>
                <a:cs typeface="Times New Roman"/>
                <a:sym typeface="Times New Roman"/>
              </a:rPr>
              <a:t>NHẬP MÔN NGÀNH CNTT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Đặc tả quá trình xử lý</a:t>
            </a:r>
            <a:endParaRPr/>
          </a:p>
        </p:txBody>
      </p:sp>
      <p:sp>
        <p:nvSpPr>
          <p:cNvPr id="152" name="Google Shape;152;p9"/>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Mô tả các bước để giải quyết vấn đề. Người ta gọi là giải thuật hay thuật toán (Algorithms). Đây chính là quá trình thiết kế các giải pháp để giải quyết vấn đề đặt ra.</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Khi đặc tả quá trình xử lý cần làm rõ:</a:t>
            </a:r>
            <a:endParaRPr/>
          </a:p>
          <a:p>
            <a:pPr marL="738188" lvl="1" indent="-395288" algn="l" rtl="0">
              <a:lnSpc>
                <a:spcPct val="112000"/>
              </a:lnSpc>
              <a:spcBef>
                <a:spcPts val="1200"/>
              </a:spcBef>
              <a:spcAft>
                <a:spcPts val="0"/>
              </a:spcAft>
              <a:buClr>
                <a:schemeClr val="dk1"/>
              </a:buClr>
              <a:buSzPts val="2200"/>
              <a:buChar char="–"/>
            </a:pPr>
            <a:r>
              <a:rPr lang="en-US"/>
              <a:t>Giải pháp kỹ thuật xử lý đầu vào để đạt được đầu ra?</a:t>
            </a:r>
            <a:endParaRPr/>
          </a:p>
          <a:p>
            <a:pPr marL="738188" lvl="1" indent="-395288" algn="l" rtl="0">
              <a:lnSpc>
                <a:spcPct val="112000"/>
              </a:lnSpc>
              <a:spcBef>
                <a:spcPts val="1200"/>
              </a:spcBef>
              <a:spcAft>
                <a:spcPts val="0"/>
              </a:spcAft>
              <a:buClr>
                <a:schemeClr val="dk1"/>
              </a:buClr>
              <a:buSzPts val="2200"/>
              <a:buChar char="–"/>
            </a:pPr>
            <a:r>
              <a:rPr lang="en-US"/>
              <a:t>Các ràng buộc nào cần được kiểm tra khi nhập dữ liệu đầu vào?</a:t>
            </a:r>
            <a:endParaRPr/>
          </a:p>
          <a:p>
            <a:pPr marL="738188" lvl="1" indent="-395288" algn="l" rtl="0">
              <a:lnSpc>
                <a:spcPct val="112000"/>
              </a:lnSpc>
              <a:spcBef>
                <a:spcPts val="1200"/>
              </a:spcBef>
              <a:spcAft>
                <a:spcPts val="0"/>
              </a:spcAft>
              <a:buClr>
                <a:schemeClr val="dk1"/>
              </a:buClr>
              <a:buSzPts val="2200"/>
              <a:buChar char="–"/>
            </a:pPr>
            <a:r>
              <a:rPr lang="en-US"/>
              <a:t>Các bước xử lý/tính toán nào cần phải được thực hiện?</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53" name="Google Shape;15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Thiết kế</a:t>
            </a:r>
            <a:endParaRPr/>
          </a:p>
        </p:txBody>
      </p:sp>
      <p:sp>
        <p:nvSpPr>
          <p:cNvPr id="166" name="Google Shape;166;p11"/>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Char char="❑"/>
            </a:pPr>
            <a:r>
              <a:rPr lang="en-US" dirty="0" err="1"/>
              <a:t>Thiết</a:t>
            </a:r>
            <a:r>
              <a:rPr lang="en-US" dirty="0"/>
              <a:t> </a:t>
            </a:r>
            <a:r>
              <a:rPr lang="en-US" dirty="0" err="1"/>
              <a:t>kế</a:t>
            </a:r>
            <a:r>
              <a:rPr lang="en-US" dirty="0"/>
              <a:t>: </a:t>
            </a:r>
            <a:r>
              <a:rPr lang="en-US" dirty="0" err="1"/>
              <a:t>tìm</a:t>
            </a:r>
            <a:r>
              <a:rPr lang="en-US" dirty="0"/>
              <a:t> </a:t>
            </a:r>
            <a:r>
              <a:rPr lang="en-US" dirty="0" err="1"/>
              <a:t>kiếm</a:t>
            </a:r>
            <a:r>
              <a:rPr lang="en-US" dirty="0"/>
              <a:t>, </a:t>
            </a:r>
            <a:r>
              <a:rPr lang="en-US" dirty="0" err="1"/>
              <a:t>phân</a:t>
            </a:r>
            <a:r>
              <a:rPr lang="en-US" dirty="0"/>
              <a:t> </a:t>
            </a:r>
            <a:r>
              <a:rPr lang="en-US" dirty="0" err="1"/>
              <a:t>tích</a:t>
            </a:r>
            <a:r>
              <a:rPr lang="en-US" dirty="0"/>
              <a:t>, </a:t>
            </a:r>
            <a:r>
              <a:rPr lang="en-US" dirty="0" err="1"/>
              <a:t>lựa</a:t>
            </a:r>
            <a:r>
              <a:rPr lang="en-US" dirty="0"/>
              <a:t> </a:t>
            </a:r>
            <a:r>
              <a:rPr lang="en-US" dirty="0" err="1"/>
              <a:t>chọn</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đề</a:t>
            </a:r>
            <a:r>
              <a:rPr lang="en-US" dirty="0"/>
              <a:t> ra.</a:t>
            </a:r>
            <a:endParaRPr dirty="0"/>
          </a:p>
          <a:p>
            <a:pPr marL="461963" lvl="0" indent="-461963" algn="l" rtl="0">
              <a:lnSpc>
                <a:spcPct val="112000"/>
              </a:lnSpc>
              <a:spcBef>
                <a:spcPts val="1200"/>
              </a:spcBef>
              <a:spcAft>
                <a:spcPts val="0"/>
              </a:spcAft>
              <a:buClr>
                <a:srgbClr val="0C0C0C"/>
              </a:buClr>
              <a:buSzPts val="2400"/>
              <a:buChar char="❑"/>
            </a:pPr>
            <a:r>
              <a:rPr lang="en-US" dirty="0"/>
              <a:t>Các </a:t>
            </a:r>
            <a:r>
              <a:rPr lang="en-US" dirty="0" err="1"/>
              <a:t>bước</a:t>
            </a:r>
            <a:r>
              <a:rPr lang="en-US" dirty="0"/>
              <a:t> </a:t>
            </a:r>
            <a:r>
              <a:rPr lang="en-US" dirty="0" err="1"/>
              <a:t>thiết</a:t>
            </a:r>
            <a:r>
              <a:rPr lang="en-US" dirty="0"/>
              <a:t> </a:t>
            </a:r>
            <a:r>
              <a:rPr lang="en-US" dirty="0" err="1"/>
              <a:t>kế</a:t>
            </a:r>
            <a:endParaRPr dirty="0" err="1"/>
          </a:p>
          <a:p>
            <a:pPr marL="738188" lvl="1" indent="-395288" algn="l" rtl="0">
              <a:lnSpc>
                <a:spcPct val="112000"/>
              </a:lnSpc>
              <a:spcBef>
                <a:spcPts val="1200"/>
              </a:spcBef>
              <a:spcAft>
                <a:spcPts val="0"/>
              </a:spcAft>
              <a:buClr>
                <a:schemeClr val="dk1"/>
              </a:buClr>
              <a:buSzPts val="2000"/>
              <a:buChar char="–"/>
            </a:pPr>
            <a:r>
              <a:rPr lang="en-US" sz="2000" dirty="0" err="1"/>
              <a:t>Xác</a:t>
            </a:r>
            <a:r>
              <a:rPr lang="en-US" sz="2000" dirty="0"/>
              <a:t> </a:t>
            </a:r>
            <a:r>
              <a:rPr lang="en-US" sz="2000" dirty="0" err="1"/>
              <a:t>định</a:t>
            </a:r>
            <a:r>
              <a:rPr lang="en-US" sz="2000" dirty="0"/>
              <a:t> </a:t>
            </a:r>
            <a:r>
              <a:rPr lang="en-US" sz="2000" dirty="0" err="1"/>
              <a:t>các</a:t>
            </a:r>
            <a:r>
              <a:rPr lang="en-US" sz="2000" dirty="0"/>
              <a:t> </a:t>
            </a:r>
            <a:r>
              <a:rPr lang="en-US" sz="2000" dirty="0" err="1"/>
              <a:t>bước</a:t>
            </a:r>
            <a:r>
              <a:rPr lang="en-US" sz="2000" dirty="0"/>
              <a:t> </a:t>
            </a:r>
            <a:r>
              <a:rPr lang="en-US" sz="2000" dirty="0" err="1"/>
              <a:t>xử</a:t>
            </a:r>
            <a:r>
              <a:rPr lang="en-US" sz="2000" dirty="0"/>
              <a:t> </a:t>
            </a:r>
            <a:r>
              <a:rPr lang="en-US" sz="2000" dirty="0" err="1"/>
              <a:t>lý</a:t>
            </a:r>
            <a:endParaRPr sz="2000" dirty="0" err="1"/>
          </a:p>
          <a:p>
            <a:pPr marL="738188" lvl="1" indent="-395288" algn="l" rtl="0">
              <a:lnSpc>
                <a:spcPct val="112000"/>
              </a:lnSpc>
              <a:spcBef>
                <a:spcPts val="1200"/>
              </a:spcBef>
              <a:spcAft>
                <a:spcPts val="0"/>
              </a:spcAft>
              <a:buClr>
                <a:schemeClr val="dk1"/>
              </a:buClr>
              <a:buSzPts val="2000"/>
              <a:buChar char="–"/>
            </a:pPr>
            <a:r>
              <a:rPr lang="en-US" sz="2000" dirty="0"/>
              <a:t>Mô </a:t>
            </a:r>
            <a:r>
              <a:rPr lang="en-US" sz="2000" dirty="0" err="1"/>
              <a:t>tả</a:t>
            </a:r>
            <a:r>
              <a:rPr lang="en-US" sz="2000" dirty="0"/>
              <a:t> </a:t>
            </a:r>
            <a:r>
              <a:rPr lang="en-US" sz="2000" dirty="0" err="1"/>
              <a:t>cách</a:t>
            </a:r>
            <a:r>
              <a:rPr lang="en-US" sz="2000" dirty="0"/>
              <a:t> </a:t>
            </a:r>
            <a:r>
              <a:rPr lang="en-US" sz="2000" dirty="0" err="1"/>
              <a:t>giải</a:t>
            </a:r>
            <a:r>
              <a:rPr lang="en-US" sz="2000" dirty="0"/>
              <a:t> </a:t>
            </a:r>
            <a:r>
              <a:rPr lang="en-US" sz="2000" dirty="0" err="1"/>
              <a:t>từng</a:t>
            </a:r>
            <a:r>
              <a:rPr lang="en-US" sz="2000" dirty="0"/>
              <a:t> </a:t>
            </a:r>
            <a:r>
              <a:rPr lang="en-US" sz="2000" dirty="0" err="1"/>
              <a:t>bước</a:t>
            </a:r>
            <a:r>
              <a:rPr lang="en-US" sz="2000" dirty="0"/>
              <a:t> </a:t>
            </a:r>
            <a:r>
              <a:rPr lang="en-US" sz="2000" dirty="0" err="1"/>
              <a:t>xử</a:t>
            </a:r>
            <a:r>
              <a:rPr lang="en-US" sz="2000" dirty="0"/>
              <a:t> </a:t>
            </a:r>
            <a:r>
              <a:rPr lang="en-US" sz="2000" dirty="0" err="1"/>
              <a:t>lý</a:t>
            </a:r>
            <a:r>
              <a:rPr lang="en-US" sz="2000" dirty="0"/>
              <a:t> </a:t>
            </a:r>
            <a:r>
              <a:rPr lang="en-US" sz="2000" dirty="0" err="1"/>
              <a:t>bằng</a:t>
            </a:r>
            <a:r>
              <a:rPr lang="en-US" sz="2000" dirty="0"/>
              <a:t> </a:t>
            </a:r>
            <a:r>
              <a:rPr lang="en-US" sz="2000" dirty="0" err="1"/>
              <a:t>giả</a:t>
            </a:r>
            <a:r>
              <a:rPr lang="en-US" sz="2000" dirty="0"/>
              <a:t> </a:t>
            </a:r>
            <a:r>
              <a:rPr lang="en-US" sz="2000" dirty="0" err="1"/>
              <a:t>mã</a:t>
            </a:r>
            <a:r>
              <a:rPr lang="en-US" sz="2000" dirty="0"/>
              <a:t> (Pseudo code)</a:t>
            </a:r>
            <a:endParaRPr dirty="0"/>
          </a:p>
          <a:p>
            <a:pPr marL="738188" lvl="1" indent="-395288" algn="l" rtl="0">
              <a:lnSpc>
                <a:spcPct val="112000"/>
              </a:lnSpc>
              <a:spcBef>
                <a:spcPts val="1200"/>
              </a:spcBef>
              <a:spcAft>
                <a:spcPts val="0"/>
              </a:spcAft>
              <a:buClr>
                <a:schemeClr val="dk1"/>
              </a:buClr>
              <a:buSzPts val="2000"/>
              <a:buChar char="–"/>
            </a:pPr>
            <a:r>
              <a:rPr lang="en-US" sz="2000" dirty="0" err="1"/>
              <a:t>Vẽ</a:t>
            </a:r>
            <a:r>
              <a:rPr lang="en-US" sz="2000" dirty="0"/>
              <a:t> </a:t>
            </a:r>
            <a:r>
              <a:rPr lang="en-US" sz="2000" dirty="0" err="1"/>
              <a:t>lưu</a:t>
            </a:r>
            <a:r>
              <a:rPr lang="en-US" sz="2000" dirty="0"/>
              <a:t> </a:t>
            </a:r>
            <a:r>
              <a:rPr lang="en-US" sz="2000" dirty="0" err="1"/>
              <a:t>đồ</a:t>
            </a:r>
            <a:r>
              <a:rPr lang="en-US" sz="2000" dirty="0"/>
              <a:t> </a:t>
            </a:r>
            <a:r>
              <a:rPr lang="en-US" sz="2000" dirty="0" err="1"/>
              <a:t>thuật</a:t>
            </a:r>
            <a:r>
              <a:rPr lang="en-US" sz="2000" dirty="0"/>
              <a:t> </a:t>
            </a:r>
            <a:r>
              <a:rPr lang="en-US" sz="2000" dirty="0" err="1"/>
              <a:t>toán</a:t>
            </a:r>
            <a:r>
              <a:rPr lang="en-US" sz="2000" dirty="0"/>
              <a:t> (Flowchart)</a:t>
            </a:r>
            <a:endParaRPr dirty="0"/>
          </a:p>
          <a:p>
            <a:pPr marL="738188" lvl="1" indent="-395288" algn="l" rtl="0">
              <a:lnSpc>
                <a:spcPct val="112000"/>
              </a:lnSpc>
              <a:spcBef>
                <a:spcPts val="1200"/>
              </a:spcBef>
              <a:spcAft>
                <a:spcPts val="0"/>
              </a:spcAft>
              <a:buClr>
                <a:schemeClr val="dk1"/>
              </a:buClr>
              <a:buSzPts val="2000"/>
              <a:buChar char="–"/>
            </a:pPr>
            <a:r>
              <a:rPr lang="en-US" sz="2000" dirty="0" err="1"/>
              <a:t>Đặc</a:t>
            </a:r>
            <a:r>
              <a:rPr lang="en-US" sz="2000" dirty="0"/>
              <a:t> </a:t>
            </a:r>
            <a:r>
              <a:rPr lang="en-US" sz="2000" dirty="0" err="1"/>
              <a:t>tả</a:t>
            </a:r>
            <a:r>
              <a:rPr lang="en-US" sz="2000" dirty="0"/>
              <a:t> </a:t>
            </a:r>
            <a:r>
              <a:rPr lang="en-US" sz="2000" dirty="0" err="1"/>
              <a:t>các</a:t>
            </a:r>
            <a:r>
              <a:rPr lang="en-US" sz="2000" dirty="0"/>
              <a:t> </a:t>
            </a:r>
            <a:r>
              <a:rPr lang="en-US" sz="2000" dirty="0" err="1"/>
              <a:t>cấu</a:t>
            </a:r>
            <a:r>
              <a:rPr lang="en-US" sz="2000" dirty="0"/>
              <a:t> </a:t>
            </a:r>
            <a:r>
              <a:rPr lang="en-US" sz="2000" dirty="0" err="1"/>
              <a:t>trúc</a:t>
            </a:r>
            <a:r>
              <a:rPr lang="en-US" sz="2000" dirty="0"/>
              <a:t> </a:t>
            </a:r>
            <a:r>
              <a:rPr lang="en-US" sz="2000" dirty="0" err="1"/>
              <a:t>và</a:t>
            </a:r>
            <a:r>
              <a:rPr lang="en-US" sz="2000" dirty="0"/>
              <a:t> </a:t>
            </a:r>
            <a:r>
              <a:rPr lang="en-US" sz="2000" dirty="0" err="1"/>
              <a:t>các</a:t>
            </a:r>
            <a:r>
              <a:rPr lang="en-US" sz="2000" dirty="0"/>
              <a:t> </a:t>
            </a:r>
            <a:r>
              <a:rPr lang="en-US" sz="2000" dirty="0" err="1"/>
              <a:t>thuật</a:t>
            </a:r>
            <a:r>
              <a:rPr lang="en-US" sz="2000" dirty="0"/>
              <a:t> </a:t>
            </a:r>
            <a:r>
              <a:rPr lang="en-US" sz="2000" dirty="0" err="1"/>
              <a:t>toán</a:t>
            </a:r>
            <a:r>
              <a:rPr lang="en-US" sz="2000" dirty="0"/>
              <a:t> </a:t>
            </a:r>
            <a:r>
              <a:rPr lang="en-US" sz="2000" dirty="0" err="1"/>
              <a:t>liên</a:t>
            </a:r>
            <a:r>
              <a:rPr lang="en-US" sz="2000" dirty="0"/>
              <a:t> </a:t>
            </a:r>
            <a:r>
              <a:rPr lang="en-US" sz="2000" dirty="0" err="1"/>
              <a:t>quan</a:t>
            </a:r>
            <a:r>
              <a:rPr lang="en-US" sz="2000" dirty="0"/>
              <a:t>.</a:t>
            </a:r>
            <a:endParaRPr dirty="0"/>
          </a:p>
          <a:p>
            <a:pPr marL="461963" lvl="0" indent="-461963" algn="l" rtl="0">
              <a:lnSpc>
                <a:spcPct val="112000"/>
              </a:lnSpc>
              <a:spcBef>
                <a:spcPts val="1200"/>
              </a:spcBef>
              <a:spcAft>
                <a:spcPts val="0"/>
              </a:spcAft>
              <a:buClr>
                <a:srgbClr val="0C0C0C"/>
              </a:buClr>
              <a:buSzPts val="2400"/>
              <a:buChar char="❑"/>
            </a:pPr>
            <a:r>
              <a:rPr lang="en-US" dirty="0" err="1"/>
              <a:t>Một</a:t>
            </a:r>
            <a:r>
              <a:rPr lang="en-US" dirty="0"/>
              <a:t> </a:t>
            </a:r>
            <a:r>
              <a:rPr lang="en-US" dirty="0" err="1"/>
              <a:t>thiết</a:t>
            </a:r>
            <a:r>
              <a:rPr lang="en-US" dirty="0"/>
              <a:t> </a:t>
            </a:r>
            <a:r>
              <a:rPr lang="en-US" dirty="0" err="1"/>
              <a:t>kế</a:t>
            </a:r>
            <a:r>
              <a:rPr lang="en-US" dirty="0"/>
              <a:t> </a:t>
            </a:r>
            <a:r>
              <a:rPr lang="en-US" dirty="0" err="1"/>
              <a:t>tốt</a:t>
            </a:r>
            <a:r>
              <a:rPr lang="en-US" dirty="0"/>
              <a:t> </a:t>
            </a:r>
            <a:r>
              <a:rPr lang="en-US" dirty="0" err="1"/>
              <a:t>cần</a:t>
            </a:r>
            <a:r>
              <a:rPr lang="en-US" dirty="0"/>
              <a:t> </a:t>
            </a:r>
            <a:r>
              <a:rPr lang="en-US" dirty="0" err="1"/>
              <a:t>đáp</a:t>
            </a:r>
            <a:r>
              <a:rPr lang="en-US" dirty="0"/>
              <a:t> </a:t>
            </a:r>
            <a:r>
              <a:rPr lang="en-US" dirty="0" err="1"/>
              <a:t>ứng</a:t>
            </a:r>
            <a:r>
              <a:rPr lang="en-US" dirty="0"/>
              <a:t>:</a:t>
            </a:r>
            <a:endParaRPr dirty="0"/>
          </a:p>
          <a:p>
            <a:pPr marL="738188" lvl="1" indent="-395288" algn="l" rtl="0">
              <a:lnSpc>
                <a:spcPct val="112000"/>
              </a:lnSpc>
              <a:spcBef>
                <a:spcPts val="1200"/>
              </a:spcBef>
              <a:spcAft>
                <a:spcPts val="0"/>
              </a:spcAft>
              <a:buClr>
                <a:schemeClr val="dk1"/>
              </a:buClr>
              <a:buSzPts val="2000"/>
              <a:buChar char="–"/>
            </a:pPr>
            <a:r>
              <a:rPr lang="en-US" sz="2000" dirty="0" err="1"/>
              <a:t>Dễ</a:t>
            </a:r>
            <a:r>
              <a:rPr lang="en-US" sz="2000" dirty="0"/>
              <a:t> </a:t>
            </a:r>
            <a:r>
              <a:rPr lang="en-US" sz="2000" dirty="0" err="1"/>
              <a:t>đọc</a:t>
            </a:r>
            <a:r>
              <a:rPr lang="en-US" sz="2000" dirty="0"/>
              <a:t> </a:t>
            </a:r>
            <a:r>
              <a:rPr lang="en-US" sz="2000" dirty="0" err="1"/>
              <a:t>và</a:t>
            </a:r>
            <a:r>
              <a:rPr lang="en-US" sz="2000" dirty="0"/>
              <a:t> </a:t>
            </a:r>
            <a:r>
              <a:rPr lang="en-US" sz="2000" dirty="0" err="1"/>
              <a:t>dễ</a:t>
            </a:r>
            <a:r>
              <a:rPr lang="en-US" sz="2000" dirty="0"/>
              <a:t> </a:t>
            </a:r>
            <a:r>
              <a:rPr lang="en-US" sz="2000" dirty="0" err="1"/>
              <a:t>hiểu</a:t>
            </a:r>
            <a:endParaRPr sz="2000" dirty="0" err="1"/>
          </a:p>
          <a:p>
            <a:pPr marL="738188" lvl="1" indent="-395288" algn="l" rtl="0">
              <a:lnSpc>
                <a:spcPct val="112000"/>
              </a:lnSpc>
              <a:spcBef>
                <a:spcPts val="1200"/>
              </a:spcBef>
              <a:spcAft>
                <a:spcPts val="0"/>
              </a:spcAft>
              <a:buClr>
                <a:schemeClr val="dk1"/>
              </a:buClr>
              <a:buSzPts val="2000"/>
              <a:buChar char="–"/>
            </a:pPr>
            <a:r>
              <a:rPr lang="en-US" sz="2000" dirty="0" err="1"/>
              <a:t>Dễ</a:t>
            </a:r>
            <a:r>
              <a:rPr lang="en-US" sz="2000" dirty="0"/>
              <a:t> </a:t>
            </a:r>
            <a:r>
              <a:rPr lang="en-US" sz="2000" dirty="0" err="1"/>
              <a:t>lập</a:t>
            </a:r>
            <a:r>
              <a:rPr lang="en-US" sz="2000" dirty="0"/>
              <a:t> </a:t>
            </a:r>
            <a:r>
              <a:rPr lang="en-US" sz="2000" dirty="0" err="1"/>
              <a:t>trình</a:t>
            </a:r>
            <a:endParaRPr sz="2000" dirty="0" err="1"/>
          </a:p>
          <a:p>
            <a:pPr marL="738188" lvl="1" indent="-395288" algn="l" rtl="0">
              <a:lnSpc>
                <a:spcPct val="112000"/>
              </a:lnSpc>
              <a:spcBef>
                <a:spcPts val="1200"/>
              </a:spcBef>
              <a:spcAft>
                <a:spcPts val="0"/>
              </a:spcAft>
              <a:buClr>
                <a:schemeClr val="dk1"/>
              </a:buClr>
              <a:buSzPts val="2000"/>
              <a:buChar char="–"/>
            </a:pPr>
            <a:r>
              <a:rPr lang="en-US" sz="2000" dirty="0" err="1"/>
              <a:t>Dễ</a:t>
            </a:r>
            <a:r>
              <a:rPr lang="en-US" sz="2000" dirty="0"/>
              <a:t> </a:t>
            </a:r>
            <a:r>
              <a:rPr lang="en-US" sz="2000" dirty="0" err="1"/>
              <a:t>mở</a:t>
            </a:r>
            <a:r>
              <a:rPr lang="en-US" sz="2000" dirty="0"/>
              <a:t> </a:t>
            </a:r>
            <a:r>
              <a:rPr lang="en-US" sz="2000" dirty="0" err="1"/>
              <a:t>rộng</a:t>
            </a:r>
            <a:endParaRPr sz="2000" dirty="0" err="1"/>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67" name="Google Shape;167;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Thuật toán</a:t>
            </a:r>
            <a:endParaRPr/>
          </a:p>
        </p:txBody>
      </p:sp>
      <p:sp>
        <p:nvSpPr>
          <p:cNvPr id="173" name="Google Shape;173;p12"/>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Char char="❑"/>
            </a:pPr>
            <a:r>
              <a:rPr lang="en-US"/>
              <a:t>Thuật toán (Algorithms) hay còn gọi là giải thuật mô tả các bước để giải quyết vấn đề</a:t>
            </a:r>
            <a:endParaRPr/>
          </a:p>
          <a:p>
            <a:pPr marL="461963" lvl="0" indent="-461963" algn="l" rtl="0">
              <a:lnSpc>
                <a:spcPct val="112000"/>
              </a:lnSpc>
              <a:spcBef>
                <a:spcPts val="1200"/>
              </a:spcBef>
              <a:spcAft>
                <a:spcPts val="0"/>
              </a:spcAft>
              <a:buClr>
                <a:srgbClr val="0C0C0C"/>
              </a:buClr>
              <a:buSzPts val="2400"/>
              <a:buChar char="❑"/>
            </a:pPr>
            <a:r>
              <a:rPr lang="en-US"/>
              <a:t>Tập hợp hữu hạn các chỉ thị được thực thi theo một thứ tự nào đó nhằm xử lý đầu vào để thu được đầu ra hay kết quả của bài toán.</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74" name="Google Shape;174;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aphicFrame>
        <p:nvGraphicFramePr>
          <p:cNvPr id="175" name="Google Shape;175;p12"/>
          <p:cNvGraphicFramePr/>
          <p:nvPr/>
        </p:nvGraphicFramePr>
        <p:xfrm>
          <a:off x="3505200" y="3641966"/>
          <a:ext cx="5486400" cy="1717675"/>
        </p:xfrm>
        <a:graphic>
          <a:graphicData uri="http://schemas.openxmlformats.org/presentationml/2006/ole">
            <mc:AlternateContent xmlns:mc="http://schemas.openxmlformats.org/markup-compatibility/2006">
              <mc:Choice xmlns:v="urn:schemas-microsoft-com:vml" Requires="v">
                <p:oleObj spid="_x0000_s36867" r:id="rId4" imgW="5486400" imgH="1717675" progId="Paint.Picture">
                  <p:embed/>
                </p:oleObj>
              </mc:Choice>
              <mc:Fallback>
                <p:oleObj r:id="rId4" imgW="5486400" imgH="1717675" progId="Paint.Picture">
                  <p:embed/>
                  <p:pic>
                    <p:nvPicPr>
                      <p:cNvPr id="175" name="Google Shape;175;p12"/>
                      <p:cNvPicPr preferRelativeResize="0"/>
                      <p:nvPr/>
                    </p:nvPicPr>
                    <p:blipFill rotWithShape="1">
                      <a:blip r:embed="rId5">
                        <a:alphaModFix/>
                      </a:blip>
                      <a:srcRect/>
                      <a:stretch/>
                    </p:blipFill>
                    <p:spPr>
                      <a:xfrm>
                        <a:off x="3505200" y="3641966"/>
                        <a:ext cx="5486400" cy="1717675"/>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Ví dụ</a:t>
            </a:r>
            <a:endParaRPr/>
          </a:p>
        </p:txBody>
      </p:sp>
      <p:sp>
        <p:nvSpPr>
          <p:cNvPr id="181" name="Google Shape;181;p13"/>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Bài toán: Hãy tìm ƯSCLN của hai số nguyên dương a, b bất kỳ.</a:t>
            </a:r>
            <a:endParaRPr/>
          </a:p>
          <a:p>
            <a:pPr marL="738188" lvl="1" indent="-395288" algn="l" rtl="0">
              <a:lnSpc>
                <a:spcPct val="112000"/>
              </a:lnSpc>
              <a:spcBef>
                <a:spcPts val="1200"/>
              </a:spcBef>
              <a:spcAft>
                <a:spcPts val="0"/>
              </a:spcAft>
              <a:buClr>
                <a:schemeClr val="dk1"/>
              </a:buClr>
              <a:buSzPts val="2200"/>
              <a:buChar char="–"/>
            </a:pPr>
            <a:r>
              <a:rPr lang="en-US"/>
              <a:t>Input: 	a, b hai số nguyên</a:t>
            </a:r>
            <a:endParaRPr/>
          </a:p>
          <a:p>
            <a:pPr marL="738188" lvl="1" indent="-395288" algn="l" rtl="0">
              <a:lnSpc>
                <a:spcPct val="112000"/>
              </a:lnSpc>
              <a:spcBef>
                <a:spcPts val="1200"/>
              </a:spcBef>
              <a:spcAft>
                <a:spcPts val="0"/>
              </a:spcAft>
              <a:buClr>
                <a:schemeClr val="dk1"/>
              </a:buClr>
              <a:buSzPts val="2200"/>
              <a:buChar char="–"/>
            </a:pPr>
            <a:r>
              <a:rPr lang="en-US"/>
              <a:t>Output: 	ƯSCLN của a và b là một số nguyên</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Thuật toán</a:t>
            </a:r>
            <a:endParaRPr/>
          </a:p>
          <a:p>
            <a:pPr marL="738188" lvl="1" indent="-395288" algn="l" rtl="0">
              <a:lnSpc>
                <a:spcPct val="112000"/>
              </a:lnSpc>
              <a:spcBef>
                <a:spcPts val="1200"/>
              </a:spcBef>
              <a:spcAft>
                <a:spcPts val="0"/>
              </a:spcAft>
              <a:buClr>
                <a:schemeClr val="dk1"/>
              </a:buClr>
              <a:buSzPts val="2200"/>
              <a:buChar char="–"/>
            </a:pPr>
            <a:r>
              <a:rPr lang="en-US"/>
              <a:t>Bước 1: Tìm số dư r của phép chia a cho b</a:t>
            </a:r>
            <a:endParaRPr/>
          </a:p>
          <a:p>
            <a:pPr marL="738188" lvl="1" indent="-395288" algn="l" rtl="0">
              <a:lnSpc>
                <a:spcPct val="112000"/>
              </a:lnSpc>
              <a:spcBef>
                <a:spcPts val="1200"/>
              </a:spcBef>
              <a:spcAft>
                <a:spcPts val="0"/>
              </a:spcAft>
              <a:buClr>
                <a:schemeClr val="dk1"/>
              </a:buClr>
              <a:buSzPts val="2200"/>
              <a:buChar char="–"/>
            </a:pPr>
            <a:r>
              <a:rPr lang="en-US"/>
              <a:t>Bước 2: Kiểm tra:</a:t>
            </a:r>
            <a:endParaRPr/>
          </a:p>
          <a:p>
            <a:pPr marL="1025525" lvl="2" indent="-339725" algn="l" rtl="0">
              <a:lnSpc>
                <a:spcPct val="112000"/>
              </a:lnSpc>
              <a:spcBef>
                <a:spcPts val="1200"/>
              </a:spcBef>
              <a:spcAft>
                <a:spcPts val="0"/>
              </a:spcAft>
              <a:buClr>
                <a:schemeClr val="dk1"/>
              </a:buClr>
              <a:buSzPts val="2000"/>
              <a:buChar char="•"/>
            </a:pPr>
            <a:r>
              <a:rPr lang="en-US"/>
              <a:t>Nếu r = 0 thì thông báo b là ƯSCLN kết thúc</a:t>
            </a:r>
            <a:endParaRPr/>
          </a:p>
          <a:p>
            <a:pPr marL="1025525" lvl="2" indent="-339725" algn="l" rtl="0">
              <a:lnSpc>
                <a:spcPct val="112000"/>
              </a:lnSpc>
              <a:spcBef>
                <a:spcPts val="1200"/>
              </a:spcBef>
              <a:spcAft>
                <a:spcPts val="0"/>
              </a:spcAft>
              <a:buClr>
                <a:schemeClr val="dk1"/>
              </a:buClr>
              <a:buSzPts val="2000"/>
              <a:buChar char="•"/>
            </a:pPr>
            <a:r>
              <a:rPr lang="en-US"/>
              <a:t>Nếu r != 0 thì thực hiện đặt a=b, b=r rồi quay lại và làm lại Bước 1</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82" name="Google Shape;182;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tính chất của thuật toán</a:t>
            </a:r>
            <a:endParaRPr/>
          </a:p>
        </p:txBody>
      </p:sp>
      <p:sp>
        <p:nvSpPr>
          <p:cNvPr id="188" name="Google Shape;188;p14"/>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Tính chính xác: đảm bảo kết quả tính toán hay các thao tác mà máy tính thực hiện được là chính xác.</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Tính rõ ràng: Thuật toán phải được thể hiện bằng các câu lệnh tường minh; các câu lệnh được sắp xếp theo thứ tự nhất định.</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Tính khách quan: Một thuật toán dù được viết bởi nhiều người trên nhiều máy tính vẫn phải cho kết quả như nhau.</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Tính phổ dụng: Thuật toán không chỉ áp dụng cho một bài toán nhất định mà có thể áp dụng cho một lớp các bài toán có đầu vào tương tự nhau.</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Tính dừng: Thuật toán phải gồm một số hữu hạn các bước tính toán. Sau một số hữu hạn các bước tính toán phải thu được kết quả.</a:t>
            </a:r>
            <a:endParaRPr/>
          </a:p>
        </p:txBody>
      </p:sp>
      <p:sp>
        <p:nvSpPr>
          <p:cNvPr id="189" name="Google Shape;189;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Mô tả thuật toán</a:t>
            </a:r>
            <a:endParaRPr/>
          </a:p>
        </p:txBody>
      </p:sp>
      <p:sp>
        <p:nvSpPr>
          <p:cNvPr id="195" name="Google Shape;195;p15"/>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Sử dụng mã giả (pseudo code)</a:t>
            </a:r>
            <a:endParaRPr/>
          </a:p>
          <a:p>
            <a:pPr marL="738188" lvl="1" indent="-395288" algn="l" rtl="0">
              <a:lnSpc>
                <a:spcPct val="112000"/>
              </a:lnSpc>
              <a:spcBef>
                <a:spcPts val="1200"/>
              </a:spcBef>
              <a:spcAft>
                <a:spcPts val="0"/>
              </a:spcAft>
              <a:buClr>
                <a:schemeClr val="dk1"/>
              </a:buClr>
              <a:buSzPts val="2200"/>
              <a:buChar char="–"/>
            </a:pPr>
            <a:r>
              <a:rPr lang="en-US"/>
              <a:t>Sử dụng các quy ước cấu trúc của ngôn ngữ lập trình, nhưng bỏ qua các ràng buộc cú pháp của một ngôn ngữ lập trình cụ thể</a:t>
            </a:r>
            <a:endParaRPr/>
          </a:p>
          <a:p>
            <a:pPr marL="738188" lvl="1" indent="-395288" algn="l" rtl="0">
              <a:lnSpc>
                <a:spcPct val="112000"/>
              </a:lnSpc>
              <a:spcBef>
                <a:spcPts val="1200"/>
              </a:spcBef>
              <a:spcAft>
                <a:spcPts val="0"/>
              </a:spcAft>
              <a:buClr>
                <a:schemeClr val="dk1"/>
              </a:buClr>
              <a:buSzPts val="2200"/>
              <a:buChar char="–"/>
            </a:pPr>
            <a:r>
              <a:rPr lang="en-US"/>
              <a:t>Bản phác thảo của chương trình được viết bằng tiếng Anh hoặc ngôn ngữ tự nhiên của người dùng</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 Sử dụng lưu đồ thuật toán (flowchart)</a:t>
            </a:r>
            <a:endParaRPr/>
          </a:p>
          <a:p>
            <a:pPr marL="738188" lvl="1" indent="-395288" algn="l" rtl="0">
              <a:lnSpc>
                <a:spcPct val="112000"/>
              </a:lnSpc>
              <a:spcBef>
                <a:spcPts val="1200"/>
              </a:spcBef>
              <a:spcAft>
                <a:spcPts val="0"/>
              </a:spcAft>
              <a:buClr>
                <a:schemeClr val="dk1"/>
              </a:buClr>
              <a:buSzPts val="2200"/>
              <a:buChar char="–"/>
            </a:pPr>
            <a:r>
              <a:rPr lang="en-US"/>
              <a:t>Thuật toán được mô tả dưới dạng sơ đồ</a:t>
            </a:r>
            <a:endParaRPr/>
          </a:p>
          <a:p>
            <a:pPr marL="738188" lvl="1" indent="-395288" algn="l" rtl="0">
              <a:lnSpc>
                <a:spcPct val="112000"/>
              </a:lnSpc>
              <a:spcBef>
                <a:spcPts val="1200"/>
              </a:spcBef>
              <a:spcAft>
                <a:spcPts val="0"/>
              </a:spcAft>
              <a:buClr>
                <a:schemeClr val="dk1"/>
              </a:buClr>
              <a:buSzPts val="2200"/>
              <a:buChar char="–"/>
            </a:pPr>
            <a:r>
              <a:rPr lang="en-US"/>
              <a:t>Sử dụng các ký hiệu khác nhau để biểu thị chuỗi hoạt động, cần thiết để giải quyết một vấn đề</a:t>
            </a:r>
            <a:endParaRPr/>
          </a:p>
          <a:p>
            <a:pPr marL="738188" lvl="1" indent="-395288" algn="l" rtl="0">
              <a:lnSpc>
                <a:spcPct val="112000"/>
              </a:lnSpc>
              <a:spcBef>
                <a:spcPts val="1200"/>
              </a:spcBef>
              <a:spcAft>
                <a:spcPts val="0"/>
              </a:spcAft>
              <a:buClr>
                <a:schemeClr val="dk1"/>
              </a:buClr>
              <a:buSzPts val="2200"/>
              <a:buChar char="–"/>
            </a:pPr>
            <a:r>
              <a:rPr lang="en-US"/>
              <a:t>Đóng vai trò như một bản thiết kế hoặc sơ đồ logic của giải pháp cho một vấn đề</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96" name="Google Shape;196;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Ví dụ mã giả giải bài toán tính giai thừa</a:t>
            </a:r>
            <a:endParaRPr/>
          </a:p>
        </p:txBody>
      </p:sp>
      <p:sp>
        <p:nvSpPr>
          <p:cNvPr id="202" name="Google Shape;202;p16"/>
          <p:cNvSpPr txBox="1">
            <a:spLocks noGrp="1"/>
          </p:cNvSpPr>
          <p:nvPr>
            <p:ph type="body" idx="1"/>
          </p:nvPr>
        </p:nvSpPr>
        <p:spPr>
          <a:xfrm>
            <a:off x="609600" y="1323105"/>
            <a:ext cx="11353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000"/>
              <a:buChar char="❑"/>
            </a:pPr>
            <a:r>
              <a:rPr lang="en-US" sz="2000"/>
              <a:t>Bước 1: </a:t>
            </a:r>
            <a:r>
              <a:rPr lang="en-US" sz="2000" b="0"/>
              <a:t>Đọc dữ liệu vào là số nguyên n</a:t>
            </a:r>
            <a:endParaRPr/>
          </a:p>
          <a:p>
            <a:pPr marL="461963" lvl="0" indent="-461963" algn="l" rtl="0">
              <a:lnSpc>
                <a:spcPct val="112000"/>
              </a:lnSpc>
              <a:spcBef>
                <a:spcPts val="600"/>
              </a:spcBef>
              <a:spcAft>
                <a:spcPts val="0"/>
              </a:spcAft>
              <a:buClr>
                <a:srgbClr val="0C0C0C"/>
              </a:buClr>
              <a:buSzPts val="2000"/>
              <a:buChar char="❑"/>
            </a:pPr>
            <a:r>
              <a:rPr lang="en-US" sz="2000"/>
              <a:t>Bước 2: </a:t>
            </a:r>
            <a:r>
              <a:rPr lang="en-US" sz="2000" b="0"/>
              <a:t>Kiểm tra </a:t>
            </a:r>
            <a:endParaRPr/>
          </a:p>
          <a:p>
            <a:pPr marL="738188" lvl="1" indent="-395288" algn="l" rtl="0">
              <a:lnSpc>
                <a:spcPct val="112000"/>
              </a:lnSpc>
              <a:spcBef>
                <a:spcPts val="600"/>
              </a:spcBef>
              <a:spcAft>
                <a:spcPts val="0"/>
              </a:spcAft>
              <a:buClr>
                <a:schemeClr val="dk1"/>
              </a:buClr>
              <a:buSzPts val="2000"/>
              <a:buChar char="–"/>
            </a:pPr>
            <a:r>
              <a:rPr lang="en-US" sz="2000"/>
              <a:t>Nếu n == 0 thì in ra giá trị giai thừa = 1 rồi kết thúc</a:t>
            </a:r>
            <a:endParaRPr sz="2000"/>
          </a:p>
          <a:p>
            <a:pPr marL="738188" lvl="1" indent="-395288" algn="l" rtl="0">
              <a:lnSpc>
                <a:spcPct val="112000"/>
              </a:lnSpc>
              <a:spcBef>
                <a:spcPts val="600"/>
              </a:spcBef>
              <a:spcAft>
                <a:spcPts val="0"/>
              </a:spcAft>
              <a:buClr>
                <a:schemeClr val="dk1"/>
              </a:buClr>
              <a:buSzPts val="2000"/>
              <a:buChar char="–"/>
            </a:pPr>
            <a:r>
              <a:rPr lang="en-US" sz="2000"/>
              <a:t>Còn ngược lại thì thực hiện các bước tiếp theo.</a:t>
            </a:r>
            <a:endParaRPr sz="2000"/>
          </a:p>
          <a:p>
            <a:pPr marL="461963" lvl="0" indent="-461963" algn="l" rtl="0">
              <a:lnSpc>
                <a:spcPct val="112000"/>
              </a:lnSpc>
              <a:spcBef>
                <a:spcPts val="600"/>
              </a:spcBef>
              <a:spcAft>
                <a:spcPts val="0"/>
              </a:spcAft>
              <a:buClr>
                <a:srgbClr val="0C0C0C"/>
              </a:buClr>
              <a:buSzPts val="2000"/>
              <a:buChar char="❑"/>
            </a:pPr>
            <a:r>
              <a:rPr lang="en-US" sz="2000"/>
              <a:t>Bước 3: </a:t>
            </a:r>
            <a:endParaRPr/>
          </a:p>
          <a:p>
            <a:pPr marL="738188" lvl="1" indent="-395288" algn="l" rtl="0">
              <a:lnSpc>
                <a:spcPct val="112000"/>
              </a:lnSpc>
              <a:spcBef>
                <a:spcPts val="600"/>
              </a:spcBef>
              <a:spcAft>
                <a:spcPts val="0"/>
              </a:spcAft>
              <a:buClr>
                <a:schemeClr val="dk1"/>
              </a:buClr>
              <a:buSzPts val="2000"/>
              <a:buChar char="–"/>
            </a:pPr>
            <a:r>
              <a:rPr lang="en-US" sz="2000"/>
              <a:t>Đặt GiaiThua = 1, </a:t>
            </a:r>
            <a:endParaRPr/>
          </a:p>
          <a:p>
            <a:pPr marL="738188" lvl="1" indent="-395288" algn="l" rtl="0">
              <a:lnSpc>
                <a:spcPct val="112000"/>
              </a:lnSpc>
              <a:spcBef>
                <a:spcPts val="600"/>
              </a:spcBef>
              <a:spcAft>
                <a:spcPts val="0"/>
              </a:spcAft>
              <a:buClr>
                <a:schemeClr val="dk1"/>
              </a:buClr>
              <a:buSzPts val="2000"/>
              <a:buChar char="–"/>
            </a:pPr>
            <a:r>
              <a:rPr lang="en-US" sz="2000"/>
              <a:t>Đặt i = 1, </a:t>
            </a:r>
            <a:endParaRPr/>
          </a:p>
          <a:p>
            <a:pPr marL="461963" lvl="0" indent="-461963" algn="l" rtl="0">
              <a:lnSpc>
                <a:spcPct val="112000"/>
              </a:lnSpc>
              <a:spcBef>
                <a:spcPts val="600"/>
              </a:spcBef>
              <a:spcAft>
                <a:spcPts val="0"/>
              </a:spcAft>
              <a:buClr>
                <a:srgbClr val="0C0C0C"/>
              </a:buClr>
              <a:buSzPts val="2000"/>
              <a:buChar char="❑"/>
            </a:pPr>
            <a:r>
              <a:rPr lang="en-US" sz="2000"/>
              <a:t>Bước 4: </a:t>
            </a:r>
            <a:r>
              <a:rPr lang="en-US" sz="2000" b="0"/>
              <a:t>Kiểm tra nếu i vẫn còn &lt;= n thì đi lặp lại bước 5 rồi đến bước 6 cho đến khi i &gt; n thì dừng</a:t>
            </a:r>
            <a:endParaRPr sz="2000" b="0"/>
          </a:p>
          <a:p>
            <a:pPr marL="461963" lvl="0" indent="-461963" algn="l" rtl="0">
              <a:lnSpc>
                <a:spcPct val="112000"/>
              </a:lnSpc>
              <a:spcBef>
                <a:spcPts val="600"/>
              </a:spcBef>
              <a:spcAft>
                <a:spcPts val="0"/>
              </a:spcAft>
              <a:buClr>
                <a:srgbClr val="0C0C0C"/>
              </a:buClr>
              <a:buSzPts val="2000"/>
              <a:buChar char="❑"/>
            </a:pPr>
            <a:r>
              <a:rPr lang="en-US" sz="2000"/>
              <a:t>Bước 5: </a:t>
            </a:r>
            <a:r>
              <a:rPr lang="en-US" sz="2000" b="0"/>
              <a:t>Tính GiaiThua = GiaiThua * i (Tính GiaiThua * i rồi lại nhớ giá trị biểu thức này vào GiaiThua)</a:t>
            </a:r>
            <a:endParaRPr/>
          </a:p>
          <a:p>
            <a:pPr marL="461963" lvl="0" indent="-461963" algn="l" rtl="0">
              <a:lnSpc>
                <a:spcPct val="112000"/>
              </a:lnSpc>
              <a:spcBef>
                <a:spcPts val="600"/>
              </a:spcBef>
              <a:spcAft>
                <a:spcPts val="0"/>
              </a:spcAft>
              <a:buClr>
                <a:srgbClr val="0C0C0C"/>
              </a:buClr>
              <a:buSzPts val="2000"/>
              <a:buChar char="❑"/>
            </a:pPr>
            <a:r>
              <a:rPr lang="en-US" sz="2000"/>
              <a:t>Bước 6: </a:t>
            </a:r>
            <a:r>
              <a:rPr lang="en-US" sz="2000" b="0"/>
              <a:t>Tăng i lên 1 đơn vị</a:t>
            </a:r>
            <a:endParaRPr sz="2000" b="0"/>
          </a:p>
          <a:p>
            <a:pPr marL="461963" lvl="0" indent="-461963" algn="l" rtl="0">
              <a:lnSpc>
                <a:spcPct val="112000"/>
              </a:lnSpc>
              <a:spcBef>
                <a:spcPts val="600"/>
              </a:spcBef>
              <a:spcAft>
                <a:spcPts val="0"/>
              </a:spcAft>
              <a:buClr>
                <a:srgbClr val="0C0C0C"/>
              </a:buClr>
              <a:buSzPts val="2000"/>
              <a:buChar char="❑"/>
            </a:pPr>
            <a:r>
              <a:rPr lang="en-US" sz="2000"/>
              <a:t>Bước 7: </a:t>
            </a:r>
            <a:r>
              <a:rPr lang="en-US" sz="2000" b="0"/>
              <a:t>In ra giá trị GiaiThua rồi kết thúc</a:t>
            </a:r>
            <a:endParaRPr sz="2000" b="0"/>
          </a:p>
        </p:txBody>
      </p:sp>
      <p:sp>
        <p:nvSpPr>
          <p:cNvPr id="203" name="Google Shape;203;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Lưu đồ thuật toán</a:t>
            </a:r>
            <a:endParaRPr/>
          </a:p>
        </p:txBody>
      </p:sp>
      <p:sp>
        <p:nvSpPr>
          <p:cNvPr id="209" name="Google Shape;209;p17"/>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Các ký hiệu trong lưu đồ thuật toán</a:t>
            </a:r>
            <a:endParaRPr/>
          </a:p>
        </p:txBody>
      </p:sp>
      <p:sp>
        <p:nvSpPr>
          <p:cNvPr id="210" name="Google Shape;210;p1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211" name="Google Shape;211;p17"/>
          <p:cNvGraphicFramePr/>
          <p:nvPr/>
        </p:nvGraphicFramePr>
        <p:xfrm>
          <a:off x="1066800" y="1861820"/>
          <a:ext cx="10058400" cy="4857750"/>
        </p:xfrm>
        <a:graphic>
          <a:graphicData uri="http://schemas.openxmlformats.org/drawingml/2006/table">
            <a:tbl>
              <a:tblPr firstRow="1" bandRow="1">
                <a:noFill/>
                <a:tableStyleId>{5663F666-79E2-434D-A598-FB880224BFFD}</a:tableStyleId>
              </a:tblPr>
              <a:tblGrid>
                <a:gridCol w="22098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457200">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Kí hiệu</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Ý nghĩa</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Chú thích</a:t>
                      </a:r>
                      <a:endParaRPr sz="20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628650">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Biểu diễn điểm bắt đầu hay kết thúc của chương trình</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628650">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Biểu diễn các thao tác nhập/xuất</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628650">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Biểu diễn các thao tác xử lý hoặc tính toán</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628650">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Biểu diễn lời gọi chương trình con</a:t>
                      </a:r>
                      <a:endParaRPr/>
                    </a:p>
                  </a:txBody>
                  <a:tcPr marL="91450" marR="91450" marT="45725" marB="45725"/>
                </a:tc>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628650">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Quyết định rẽ nhánh theo điều kiện</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628650">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Điểm kết nối</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r h="628650">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a:latin typeface="Times New Roman"/>
                          <a:ea typeface="Times New Roman"/>
                          <a:cs typeface="Times New Roman"/>
                          <a:sym typeface="Times New Roman"/>
                        </a:rPr>
                        <a:t>Đường kết nối chỉ trình tự thao tác</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7"/>
                  </a:ext>
                </a:extLst>
              </a:tr>
            </a:tbl>
          </a:graphicData>
        </a:graphic>
      </p:graphicFrame>
      <p:sp>
        <p:nvSpPr>
          <p:cNvPr id="212" name="Google Shape;212;p17"/>
          <p:cNvSpPr/>
          <p:nvPr/>
        </p:nvSpPr>
        <p:spPr>
          <a:xfrm>
            <a:off x="1214120" y="2379063"/>
            <a:ext cx="1828800" cy="457200"/>
          </a:xfrm>
          <a:prstGeom prst="flowChartTerminator">
            <a:avLst/>
          </a:prstGeom>
          <a:solidFill>
            <a:srgbClr val="CCC0D9"/>
          </a:solidFill>
          <a:ln w="25400" cap="flat" cmpd="sng">
            <a:solidFill>
              <a:srgbClr val="395E89">
                <a:alpha val="98823"/>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EBE79F"/>
              </a:highlight>
              <a:latin typeface="Calibri"/>
              <a:ea typeface="Calibri"/>
              <a:cs typeface="Calibri"/>
              <a:sym typeface="Calibri"/>
            </a:endParaRPr>
          </a:p>
        </p:txBody>
      </p:sp>
      <p:sp>
        <p:nvSpPr>
          <p:cNvPr id="213" name="Google Shape;213;p17"/>
          <p:cNvSpPr/>
          <p:nvPr/>
        </p:nvSpPr>
        <p:spPr>
          <a:xfrm>
            <a:off x="1214120" y="3639407"/>
            <a:ext cx="1828800" cy="457200"/>
          </a:xfrm>
          <a:prstGeom prst="flowChartProcess">
            <a:avLst/>
          </a:prstGeom>
          <a:solidFill>
            <a:srgbClr val="CCC0D9"/>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17"/>
          <p:cNvSpPr/>
          <p:nvPr/>
        </p:nvSpPr>
        <p:spPr>
          <a:xfrm>
            <a:off x="1214120" y="3046050"/>
            <a:ext cx="1828800" cy="457200"/>
          </a:xfrm>
          <a:prstGeom prst="flowChartInputOutput">
            <a:avLst/>
          </a:prstGeom>
          <a:solidFill>
            <a:srgbClr val="CCC0D9"/>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 name="Google Shape;215;p17"/>
          <p:cNvSpPr/>
          <p:nvPr/>
        </p:nvSpPr>
        <p:spPr>
          <a:xfrm>
            <a:off x="1214120" y="4927315"/>
            <a:ext cx="1828800" cy="457200"/>
          </a:xfrm>
          <a:prstGeom prst="flowChartDecision">
            <a:avLst/>
          </a:prstGeom>
          <a:solidFill>
            <a:srgbClr val="CCC0D9"/>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17"/>
          <p:cNvSpPr/>
          <p:nvPr/>
        </p:nvSpPr>
        <p:spPr>
          <a:xfrm>
            <a:off x="1899920" y="5534895"/>
            <a:ext cx="457200" cy="457200"/>
          </a:xfrm>
          <a:prstGeom prst="flowChartConnector">
            <a:avLst/>
          </a:prstGeom>
          <a:solidFill>
            <a:srgbClr val="CCC0D9"/>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17" name="Google Shape;217;p17"/>
          <p:cNvCxnSpPr/>
          <p:nvPr/>
        </p:nvCxnSpPr>
        <p:spPr>
          <a:xfrm>
            <a:off x="1214120" y="6356353"/>
            <a:ext cx="1828800" cy="0"/>
          </a:xfrm>
          <a:prstGeom prst="straightConnector1">
            <a:avLst/>
          </a:prstGeom>
          <a:noFill/>
          <a:ln w="63500" cap="flat" cmpd="sng">
            <a:solidFill>
              <a:srgbClr val="4A7DBA"/>
            </a:solidFill>
            <a:prstDash val="solid"/>
            <a:round/>
            <a:headEnd type="none" w="sm" len="sm"/>
            <a:tailEnd type="triangle" w="med" len="med"/>
          </a:ln>
        </p:spPr>
      </p:cxnSp>
      <p:sp>
        <p:nvSpPr>
          <p:cNvPr id="218" name="Google Shape;218;p17"/>
          <p:cNvSpPr/>
          <p:nvPr/>
        </p:nvSpPr>
        <p:spPr>
          <a:xfrm>
            <a:off x="1214120" y="4315444"/>
            <a:ext cx="1828800" cy="457200"/>
          </a:xfrm>
          <a:prstGeom prst="flowChartPredefinedProcess">
            <a:avLst/>
          </a:prstGeom>
          <a:solidFill>
            <a:srgbClr val="CCC0D9"/>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cấu trúc logic</a:t>
            </a:r>
            <a:endParaRPr/>
          </a:p>
        </p:txBody>
      </p:sp>
      <p:sp>
        <p:nvSpPr>
          <p:cNvPr id="224" name="Google Shape;224;p18"/>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Cấu trúc tuần tự</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Cấu trúc rẽ nhánh</a:t>
            </a:r>
            <a:endParaRPr/>
          </a:p>
          <a:p>
            <a:pPr marL="738188" lvl="1" indent="-395288" algn="l" rtl="0">
              <a:lnSpc>
                <a:spcPct val="112000"/>
              </a:lnSpc>
              <a:spcBef>
                <a:spcPts val="1200"/>
              </a:spcBef>
              <a:spcAft>
                <a:spcPts val="0"/>
              </a:spcAft>
              <a:buClr>
                <a:schemeClr val="dk1"/>
              </a:buClr>
              <a:buSzPts val="2200"/>
              <a:buChar char="–"/>
            </a:pPr>
            <a:r>
              <a:rPr lang="en-US"/>
              <a:t>if</a:t>
            </a:r>
            <a:endParaRPr/>
          </a:p>
          <a:p>
            <a:pPr marL="738188" lvl="1" indent="-395288" algn="l" rtl="0">
              <a:lnSpc>
                <a:spcPct val="112000"/>
              </a:lnSpc>
              <a:spcBef>
                <a:spcPts val="1200"/>
              </a:spcBef>
              <a:spcAft>
                <a:spcPts val="0"/>
              </a:spcAft>
              <a:buClr>
                <a:schemeClr val="dk1"/>
              </a:buClr>
              <a:buSzPts val="2200"/>
              <a:buChar char="–"/>
            </a:pPr>
            <a:r>
              <a:rPr lang="en-US"/>
              <a:t>if … else</a:t>
            </a:r>
            <a:endParaRPr/>
          </a:p>
          <a:p>
            <a:pPr marL="738188" lvl="1" indent="-395288" algn="l" rtl="0">
              <a:lnSpc>
                <a:spcPct val="112000"/>
              </a:lnSpc>
              <a:spcBef>
                <a:spcPts val="1200"/>
              </a:spcBef>
              <a:spcAft>
                <a:spcPts val="0"/>
              </a:spcAft>
              <a:buClr>
                <a:schemeClr val="dk1"/>
              </a:buClr>
              <a:buSzPts val="2200"/>
              <a:buChar char="–"/>
            </a:pPr>
            <a:r>
              <a:rPr lang="en-US"/>
              <a:t>switch … case</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Cấu trúc lặp</a:t>
            </a:r>
            <a:endParaRPr/>
          </a:p>
          <a:p>
            <a:pPr marL="738188" lvl="1" indent="-395288" algn="l" rtl="0">
              <a:lnSpc>
                <a:spcPct val="112000"/>
              </a:lnSpc>
              <a:spcBef>
                <a:spcPts val="1200"/>
              </a:spcBef>
              <a:spcAft>
                <a:spcPts val="0"/>
              </a:spcAft>
              <a:buClr>
                <a:schemeClr val="dk1"/>
              </a:buClr>
              <a:buSzPts val="2200"/>
              <a:buChar char="–"/>
            </a:pPr>
            <a:r>
              <a:rPr lang="en-US"/>
              <a:t>while</a:t>
            </a:r>
            <a:endParaRPr/>
          </a:p>
          <a:p>
            <a:pPr marL="738188" lvl="1" indent="-395288" algn="l" rtl="0">
              <a:lnSpc>
                <a:spcPct val="112000"/>
              </a:lnSpc>
              <a:spcBef>
                <a:spcPts val="1200"/>
              </a:spcBef>
              <a:spcAft>
                <a:spcPts val="0"/>
              </a:spcAft>
              <a:buClr>
                <a:schemeClr val="dk1"/>
              </a:buClr>
              <a:buSzPts val="2200"/>
              <a:buChar char="–"/>
            </a:pPr>
            <a:r>
              <a:rPr lang="en-US"/>
              <a:t>do … while</a:t>
            </a:r>
            <a:endParaRPr/>
          </a:p>
          <a:p>
            <a:pPr marL="738188" lvl="1" indent="-395288" algn="l" rtl="0">
              <a:lnSpc>
                <a:spcPct val="112000"/>
              </a:lnSpc>
              <a:spcBef>
                <a:spcPts val="1200"/>
              </a:spcBef>
              <a:spcAft>
                <a:spcPts val="0"/>
              </a:spcAft>
              <a:buClr>
                <a:schemeClr val="dk1"/>
              </a:buClr>
              <a:buSzPts val="2200"/>
              <a:buChar char="–"/>
            </a:pPr>
            <a:r>
              <a:rPr lang="en-US"/>
              <a:t>for</a:t>
            </a:r>
            <a:endParaRPr/>
          </a:p>
        </p:txBody>
      </p:sp>
      <p:sp>
        <p:nvSpPr>
          <p:cNvPr id="225" name="Google Shape;225;p1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26" name="Google Shape;226;p18"/>
          <p:cNvPicPr preferRelativeResize="0"/>
          <p:nvPr/>
        </p:nvPicPr>
        <p:blipFill rotWithShape="1">
          <a:blip r:embed="rId3">
            <a:alphaModFix/>
          </a:blip>
          <a:srcRect/>
          <a:stretch/>
        </p:blipFill>
        <p:spPr>
          <a:xfrm>
            <a:off x="3810000" y="2266950"/>
            <a:ext cx="8249895" cy="232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Cấu trúc tuần tự</a:t>
            </a:r>
            <a:endParaRPr/>
          </a:p>
        </p:txBody>
      </p:sp>
      <p:sp>
        <p:nvSpPr>
          <p:cNvPr id="232" name="Google Shape;232;p19"/>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Các lệnh được thực hiện tuần tự  theo chiều mũi tên</a:t>
            </a:r>
            <a:endParaRPr/>
          </a:p>
        </p:txBody>
      </p:sp>
      <p:sp>
        <p:nvSpPr>
          <p:cNvPr id="233" name="Google Shape;233;p1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34" name="Google Shape;234;p19"/>
          <p:cNvPicPr preferRelativeResize="0"/>
          <p:nvPr/>
        </p:nvPicPr>
        <p:blipFill rotWithShape="1">
          <a:blip r:embed="rId3">
            <a:alphaModFix/>
          </a:blip>
          <a:srcRect/>
          <a:stretch/>
        </p:blipFill>
        <p:spPr>
          <a:xfrm>
            <a:off x="4800600" y="1981200"/>
            <a:ext cx="2228850" cy="36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a:t>
            </a:r>
            <a:endParaRPr/>
          </a:p>
        </p:txBody>
      </p:sp>
      <p:sp>
        <p:nvSpPr>
          <p:cNvPr id="97" name="Google Shape;97;p2"/>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0" lvl="0" indent="0" algn="l" rtl="0">
              <a:lnSpc>
                <a:spcPct val="112000"/>
              </a:lnSpc>
              <a:spcBef>
                <a:spcPts val="0"/>
              </a:spcBef>
              <a:spcAft>
                <a:spcPts val="0"/>
              </a:spcAft>
              <a:buClr>
                <a:srgbClr val="0C0C0C"/>
              </a:buClr>
              <a:buSzPts val="2400"/>
              <a:buNone/>
            </a:pPr>
            <a:r>
              <a:rPr lang="en-US"/>
              <a:t>1. Các bước giải quyết vấn đề</a:t>
            </a:r>
            <a:endParaRPr/>
          </a:p>
          <a:p>
            <a:pPr marL="0" lvl="0" indent="0" algn="l" rtl="0">
              <a:lnSpc>
                <a:spcPct val="112000"/>
              </a:lnSpc>
              <a:spcBef>
                <a:spcPts val="1200"/>
              </a:spcBef>
              <a:spcAft>
                <a:spcPts val="0"/>
              </a:spcAft>
              <a:buClr>
                <a:srgbClr val="0C0C0C"/>
              </a:buClr>
              <a:buSzPts val="2400"/>
              <a:buNone/>
            </a:pPr>
            <a:r>
              <a:rPr lang="en-US"/>
              <a:t>2. Đặc tả yêu cầu</a:t>
            </a:r>
            <a:endParaRPr/>
          </a:p>
          <a:p>
            <a:pPr marL="0" lvl="0" indent="0" algn="l" rtl="0">
              <a:lnSpc>
                <a:spcPct val="112000"/>
              </a:lnSpc>
              <a:spcBef>
                <a:spcPts val="1200"/>
              </a:spcBef>
              <a:spcAft>
                <a:spcPts val="0"/>
              </a:spcAft>
              <a:buClr>
                <a:srgbClr val="0C0C0C"/>
              </a:buClr>
              <a:buSzPts val="2400"/>
              <a:buNone/>
            </a:pPr>
            <a:r>
              <a:rPr lang="en-US"/>
              <a:t>3. Thiết kế</a:t>
            </a:r>
            <a:endParaRPr/>
          </a:p>
          <a:p>
            <a:pPr marL="0" lvl="0" indent="0" algn="l" rtl="0">
              <a:lnSpc>
                <a:spcPct val="112000"/>
              </a:lnSpc>
              <a:spcBef>
                <a:spcPts val="1200"/>
              </a:spcBef>
              <a:spcAft>
                <a:spcPts val="0"/>
              </a:spcAft>
              <a:buClr>
                <a:srgbClr val="0C0C0C"/>
              </a:buClr>
              <a:buSzPts val="2400"/>
              <a:buNone/>
            </a:pPr>
            <a:r>
              <a:rPr lang="en-US"/>
              <a:t>4. Viết chương trình</a:t>
            </a:r>
            <a:endParaRPr/>
          </a:p>
          <a:p>
            <a:pPr marL="0" lvl="0" indent="0" algn="l" rtl="0">
              <a:lnSpc>
                <a:spcPct val="112000"/>
              </a:lnSpc>
              <a:spcBef>
                <a:spcPts val="1200"/>
              </a:spcBef>
              <a:spcAft>
                <a:spcPts val="0"/>
              </a:spcAft>
              <a:buClr>
                <a:srgbClr val="0C0C0C"/>
              </a:buClr>
              <a:buSzPts val="2400"/>
              <a:buNone/>
            </a:pPr>
            <a:r>
              <a:rPr lang="en-US"/>
              <a:t>5. Kiểm thử</a:t>
            </a:r>
            <a:endParaRPr/>
          </a:p>
          <a:p>
            <a:pPr marL="0" lvl="0" indent="0" algn="l" rtl="0">
              <a:lnSpc>
                <a:spcPct val="112000"/>
              </a:lnSpc>
              <a:spcBef>
                <a:spcPts val="1200"/>
              </a:spcBef>
              <a:spcAft>
                <a:spcPts val="0"/>
              </a:spcAft>
              <a:buClr>
                <a:srgbClr val="0C0C0C"/>
              </a:buClr>
              <a:buSzPts val="2400"/>
              <a:buNone/>
            </a:pPr>
            <a:r>
              <a:rPr lang="en-US"/>
              <a:t>6. Viết tài liệu cho chương trình</a:t>
            </a:r>
            <a:endParaRPr/>
          </a:p>
          <a:p>
            <a:pPr marL="0" lvl="0" indent="0" algn="l" rtl="0">
              <a:lnSpc>
                <a:spcPct val="112000"/>
              </a:lnSpc>
              <a:spcBef>
                <a:spcPts val="1200"/>
              </a:spcBef>
              <a:spcAft>
                <a:spcPts val="0"/>
              </a:spcAft>
              <a:buClr>
                <a:srgbClr val="0C0C0C"/>
              </a:buClr>
              <a:buSzPts val="2400"/>
              <a:buNone/>
            </a:pPr>
            <a:r>
              <a:rPr lang="en-US"/>
              <a:t>7. Bảo trì</a:t>
            </a:r>
            <a:endParaRPr/>
          </a:p>
        </p:txBody>
      </p:sp>
      <p:sp>
        <p:nvSpPr>
          <p:cNvPr id="98" name="Google Shape;9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Cấu trúc rẽ nhánh</a:t>
            </a:r>
            <a:endParaRPr/>
          </a:p>
        </p:txBody>
      </p:sp>
      <p:sp>
        <p:nvSpPr>
          <p:cNvPr id="240" name="Google Shape;240;p20"/>
          <p:cNvSpPr txBox="1">
            <a:spLocks noGrp="1"/>
          </p:cNvSpPr>
          <p:nvPr>
            <p:ph type="body" idx="1"/>
          </p:nvPr>
        </p:nvSpPr>
        <p:spPr>
          <a:xfrm>
            <a:off x="609600" y="1323105"/>
            <a:ext cx="4191000" cy="4315695"/>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b="0"/>
              <a:t>Kiểm tra điều kiện đúng sẽ thực hiện theo nhánh TRUE</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b="0"/>
              <a:t>Kiểm tra điều kiện sai sẽ thực hiện theo nhánh FALSE</a:t>
            </a:r>
            <a:endParaRPr/>
          </a:p>
        </p:txBody>
      </p:sp>
      <p:sp>
        <p:nvSpPr>
          <p:cNvPr id="241" name="Google Shape;241;p2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242" name="Google Shape;242;p20"/>
          <p:cNvPicPr preferRelativeResize="0"/>
          <p:nvPr/>
        </p:nvPicPr>
        <p:blipFill rotWithShape="1">
          <a:blip r:embed="rId3">
            <a:alphaModFix/>
          </a:blip>
          <a:srcRect/>
          <a:stretch/>
        </p:blipFill>
        <p:spPr>
          <a:xfrm>
            <a:off x="4724400" y="2055693"/>
            <a:ext cx="7467600" cy="3810858"/>
          </a:xfrm>
          <a:prstGeom prst="rect">
            <a:avLst/>
          </a:prstGeom>
          <a:noFill/>
          <a:ln>
            <a:noFill/>
          </a:ln>
        </p:spPr>
      </p:pic>
      <p:sp>
        <p:nvSpPr>
          <p:cNvPr id="243" name="Google Shape;243;p20"/>
          <p:cNvSpPr txBox="1"/>
          <p:nvPr/>
        </p:nvSpPr>
        <p:spPr>
          <a:xfrm>
            <a:off x="5445760" y="1680093"/>
            <a:ext cx="1295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Cấu trúc if</a:t>
            </a:r>
            <a:endParaRPr/>
          </a:p>
        </p:txBody>
      </p:sp>
      <p:sp>
        <p:nvSpPr>
          <p:cNvPr id="244" name="Google Shape;244;p20"/>
          <p:cNvSpPr txBox="1"/>
          <p:nvPr/>
        </p:nvSpPr>
        <p:spPr>
          <a:xfrm>
            <a:off x="9067800" y="1686361"/>
            <a:ext cx="1955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Cấu trúc if - else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Cấu trúc rẽ nhiều nhánh switch … case</a:t>
            </a:r>
            <a:endParaRPr/>
          </a:p>
        </p:txBody>
      </p:sp>
      <p:sp>
        <p:nvSpPr>
          <p:cNvPr id="250" name="Google Shape;250;p21"/>
          <p:cNvSpPr txBox="1">
            <a:spLocks noGrp="1"/>
          </p:cNvSpPr>
          <p:nvPr>
            <p:ph type="body" idx="1"/>
          </p:nvPr>
        </p:nvSpPr>
        <p:spPr>
          <a:xfrm>
            <a:off x="609600" y="1323106"/>
            <a:ext cx="10972800" cy="4442138"/>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b="0"/>
              <a:t>Giá trị của biểu thức rơi vào trường hợp nào thì thực hiện theo nhánh đó</a:t>
            </a:r>
            <a:endParaRPr b="0"/>
          </a:p>
        </p:txBody>
      </p:sp>
      <p:sp>
        <p:nvSpPr>
          <p:cNvPr id="251" name="Google Shape;251;p2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52" name="Google Shape;252;p21"/>
          <p:cNvPicPr preferRelativeResize="0"/>
          <p:nvPr/>
        </p:nvPicPr>
        <p:blipFill rotWithShape="1">
          <a:blip r:embed="rId3">
            <a:alphaModFix/>
          </a:blip>
          <a:srcRect/>
          <a:stretch/>
        </p:blipFill>
        <p:spPr>
          <a:xfrm>
            <a:off x="2438400" y="2057401"/>
            <a:ext cx="7515225" cy="37078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Cấu trúc lặp không biết trước số lần lặp</a:t>
            </a:r>
            <a:endParaRPr/>
          </a:p>
        </p:txBody>
      </p:sp>
      <p:sp>
        <p:nvSpPr>
          <p:cNvPr id="258" name="Google Shape;258;p22"/>
          <p:cNvSpPr txBox="1">
            <a:spLocks noGrp="1"/>
          </p:cNvSpPr>
          <p:nvPr>
            <p:ph type="body" idx="1"/>
          </p:nvPr>
        </p:nvSpPr>
        <p:spPr>
          <a:xfrm>
            <a:off x="609600" y="1323105"/>
            <a:ext cx="54102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b="0"/>
              <a:t>Thực hiện lặp đi lặp lại một số lệnh nào đó khi điều kiện lặp vẫn còn đúng. Nói cách khác, điều kiện lặp sai thì dừng lặp</a:t>
            </a:r>
            <a:endParaRPr b="0"/>
          </a:p>
          <a:p>
            <a:pPr marL="461963" lvl="0" indent="-461963" algn="l" rtl="0">
              <a:lnSpc>
                <a:spcPct val="112000"/>
              </a:lnSpc>
              <a:spcBef>
                <a:spcPts val="1200"/>
              </a:spcBef>
              <a:spcAft>
                <a:spcPts val="0"/>
              </a:spcAft>
              <a:buClr>
                <a:srgbClr val="0C0C0C"/>
              </a:buClr>
              <a:buSzPts val="2400"/>
              <a:buFont typeface="Noto Sans Symbols"/>
              <a:buChar char="❑"/>
            </a:pPr>
            <a:r>
              <a:rPr lang="en-US" b="0"/>
              <a:t>while: kiểm tra điều kiện lặp trước</a:t>
            </a:r>
            <a:endParaRPr b="0"/>
          </a:p>
          <a:p>
            <a:pPr marL="461963" lvl="0" indent="-461963" algn="l" rtl="0">
              <a:lnSpc>
                <a:spcPct val="112000"/>
              </a:lnSpc>
              <a:spcBef>
                <a:spcPts val="1200"/>
              </a:spcBef>
              <a:spcAft>
                <a:spcPts val="0"/>
              </a:spcAft>
              <a:buClr>
                <a:srgbClr val="0C0C0C"/>
              </a:buClr>
              <a:buSzPts val="2400"/>
              <a:buFont typeface="Noto Sans Symbols"/>
              <a:buChar char="❑"/>
            </a:pPr>
            <a:r>
              <a:rPr lang="en-US" b="0"/>
              <a:t>do … while: kiểm tra điều kiện lặp sau</a:t>
            </a:r>
            <a:endParaRPr b="0"/>
          </a:p>
        </p:txBody>
      </p:sp>
      <p:sp>
        <p:nvSpPr>
          <p:cNvPr id="259" name="Google Shape;259;p2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60" name="Google Shape;260;p22"/>
          <p:cNvPicPr preferRelativeResize="0"/>
          <p:nvPr/>
        </p:nvPicPr>
        <p:blipFill rotWithShape="1">
          <a:blip r:embed="rId3">
            <a:alphaModFix/>
          </a:blip>
          <a:srcRect/>
          <a:stretch/>
        </p:blipFill>
        <p:spPr>
          <a:xfrm>
            <a:off x="5943600" y="1804516"/>
            <a:ext cx="6248400" cy="3822473"/>
          </a:xfrm>
          <a:prstGeom prst="rect">
            <a:avLst/>
          </a:prstGeom>
          <a:noFill/>
          <a:ln>
            <a:noFill/>
          </a:ln>
        </p:spPr>
      </p:pic>
      <p:sp>
        <p:nvSpPr>
          <p:cNvPr id="261" name="Google Shape;261;p22"/>
          <p:cNvSpPr txBox="1"/>
          <p:nvPr/>
        </p:nvSpPr>
        <p:spPr>
          <a:xfrm>
            <a:off x="6248400" y="1470186"/>
            <a:ext cx="17170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Cấu trúc while</a:t>
            </a:r>
            <a:endParaRPr/>
          </a:p>
        </p:txBody>
      </p:sp>
      <p:sp>
        <p:nvSpPr>
          <p:cNvPr id="262" name="Google Shape;262;p22"/>
          <p:cNvSpPr txBox="1"/>
          <p:nvPr/>
        </p:nvSpPr>
        <p:spPr>
          <a:xfrm>
            <a:off x="9829800" y="1440264"/>
            <a:ext cx="210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Cấu trúc do … while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Cấu trúc lặp biết trước số lần lặp</a:t>
            </a:r>
            <a:endParaRPr/>
          </a:p>
        </p:txBody>
      </p:sp>
      <p:sp>
        <p:nvSpPr>
          <p:cNvPr id="268" name="Google Shape;268;p23"/>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b="0"/>
              <a:t>Cấu trúc </a:t>
            </a:r>
            <a:r>
              <a:rPr lang="en-US" b="0">
                <a:solidFill>
                  <a:srgbClr val="7030A0"/>
                </a:solidFill>
              </a:rPr>
              <a:t>for</a:t>
            </a:r>
            <a:endParaRPr b="0">
              <a:solidFill>
                <a:srgbClr val="7030A0"/>
              </a:solidFill>
            </a:endParaRPr>
          </a:p>
          <a:p>
            <a:pPr marL="461963" lvl="0" indent="-461963" algn="l" rtl="0">
              <a:lnSpc>
                <a:spcPct val="112000"/>
              </a:lnSpc>
              <a:spcBef>
                <a:spcPts val="1200"/>
              </a:spcBef>
              <a:spcAft>
                <a:spcPts val="0"/>
              </a:spcAft>
              <a:buClr>
                <a:srgbClr val="0C0C0C"/>
              </a:buClr>
              <a:buSzPts val="2400"/>
              <a:buFont typeface="Noto Sans Symbols"/>
              <a:buChar char="❑"/>
            </a:pPr>
            <a:r>
              <a:rPr lang="en-US" b="0"/>
              <a:t>Các lệnh của vòng lặp được thực hiện với số lần lặp biết trước</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b="0"/>
              <a:t>Có thể coi cấu trúc </a:t>
            </a:r>
            <a:r>
              <a:rPr lang="en-US" b="0">
                <a:solidFill>
                  <a:srgbClr val="7030A0"/>
                </a:solidFill>
              </a:rPr>
              <a:t>for</a:t>
            </a:r>
            <a:r>
              <a:rPr lang="en-US" b="0"/>
              <a:t> tương đương với cấu trúc while hoặc </a:t>
            </a:r>
            <a:r>
              <a:rPr lang="en-US" b="0">
                <a:solidFill>
                  <a:srgbClr val="7030A0"/>
                </a:solidFill>
              </a:rPr>
              <a:t>do … while</a:t>
            </a:r>
            <a:endParaRPr b="0">
              <a:solidFill>
                <a:srgbClr val="7030A0"/>
              </a:solidFill>
            </a:endParaRPr>
          </a:p>
        </p:txBody>
      </p:sp>
      <p:sp>
        <p:nvSpPr>
          <p:cNvPr id="269" name="Google Shape;269;p2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Ví dụ lưu đồ thuật toán tính giai thừa</a:t>
            </a:r>
            <a:endParaRPr/>
          </a:p>
        </p:txBody>
      </p:sp>
      <p:sp>
        <p:nvSpPr>
          <p:cNvPr id="275" name="Google Shape;275;p24"/>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309563" algn="l" rtl="0">
              <a:lnSpc>
                <a:spcPct val="112000"/>
              </a:lnSpc>
              <a:spcBef>
                <a:spcPts val="0"/>
              </a:spcBef>
              <a:spcAft>
                <a:spcPts val="0"/>
              </a:spcAft>
              <a:buClr>
                <a:srgbClr val="0C0C0C"/>
              </a:buClr>
              <a:buSzPts val="2400"/>
              <a:buFont typeface="Noto Sans Symbols"/>
              <a:buNone/>
            </a:pPr>
            <a:endParaRPr/>
          </a:p>
        </p:txBody>
      </p:sp>
      <p:sp>
        <p:nvSpPr>
          <p:cNvPr id="276" name="Google Shape;276;p2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277" name="Google Shape;277;p24"/>
          <p:cNvPicPr preferRelativeResize="0"/>
          <p:nvPr/>
        </p:nvPicPr>
        <p:blipFill rotWithShape="1">
          <a:blip r:embed="rId3">
            <a:alphaModFix/>
          </a:blip>
          <a:srcRect/>
          <a:stretch/>
        </p:blipFill>
        <p:spPr>
          <a:xfrm>
            <a:off x="3932532" y="1204915"/>
            <a:ext cx="4326936" cy="533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Ví dụ lưu đồ thuật toán giải phương trình bậc hai</a:t>
            </a:r>
            <a:endParaRPr/>
          </a:p>
        </p:txBody>
      </p:sp>
      <p:sp>
        <p:nvSpPr>
          <p:cNvPr id="283" name="Google Shape;283;p25"/>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309563" algn="l" rtl="0">
              <a:lnSpc>
                <a:spcPct val="112000"/>
              </a:lnSpc>
              <a:spcBef>
                <a:spcPts val="0"/>
              </a:spcBef>
              <a:spcAft>
                <a:spcPts val="0"/>
              </a:spcAft>
              <a:buClr>
                <a:srgbClr val="0C0C0C"/>
              </a:buClr>
              <a:buSzPts val="2400"/>
              <a:buFont typeface="Noto Sans Symbols"/>
              <a:buNone/>
            </a:pPr>
            <a:endParaRPr/>
          </a:p>
        </p:txBody>
      </p:sp>
      <p:sp>
        <p:nvSpPr>
          <p:cNvPr id="284" name="Google Shape;284;p2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85" name="Google Shape;285;p25"/>
          <p:cNvSpPr/>
          <p:nvPr/>
        </p:nvSpPr>
        <p:spPr>
          <a:xfrm>
            <a:off x="2457450" y="4666023"/>
            <a:ext cx="2286000" cy="476250"/>
          </a:xfrm>
          <a:prstGeom prst="parallelogram">
            <a:avLst>
              <a:gd name="adj" fmla="val 120000"/>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286" name="Google Shape;286;p25"/>
          <p:cNvSpPr txBox="1"/>
          <p:nvPr/>
        </p:nvSpPr>
        <p:spPr>
          <a:xfrm>
            <a:off x="6726238" y="2984861"/>
            <a:ext cx="920750" cy="3222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S</a:t>
            </a:r>
            <a:endParaRPr/>
          </a:p>
        </p:txBody>
      </p:sp>
      <p:sp>
        <p:nvSpPr>
          <p:cNvPr id="287" name="Google Shape;287;p25"/>
          <p:cNvSpPr/>
          <p:nvPr/>
        </p:nvSpPr>
        <p:spPr>
          <a:xfrm>
            <a:off x="3305175" y="1303698"/>
            <a:ext cx="812800" cy="280988"/>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288" name="Google Shape;288;p25"/>
          <p:cNvSpPr txBox="1"/>
          <p:nvPr/>
        </p:nvSpPr>
        <p:spPr>
          <a:xfrm>
            <a:off x="3305175" y="1256073"/>
            <a:ext cx="703263" cy="276225"/>
          </a:xfrm>
          <a:prstGeom prst="rect">
            <a:avLst/>
          </a:prstGeom>
          <a:noFill/>
          <a:ln>
            <a:noFill/>
          </a:ln>
        </p:spPr>
        <p:txBody>
          <a:bodyPr spcFirstLastPara="1" wrap="square" lIns="90450" tIns="45225" rIns="90450" bIns="45225" anchor="t" anchorCtr="0">
            <a:noAutofit/>
          </a:bodyPr>
          <a:lstStyle/>
          <a:p>
            <a:pPr marL="0" marR="0" lvl="0" indent="0" algn="ctr" rtl="0">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Begin</a:t>
            </a:r>
            <a:endParaRPr sz="1800">
              <a:solidFill>
                <a:schemeClr val="dk1"/>
              </a:solidFill>
              <a:latin typeface="Arial"/>
              <a:ea typeface="Arial"/>
              <a:cs typeface="Arial"/>
              <a:sym typeface="Arial"/>
            </a:endParaRPr>
          </a:p>
        </p:txBody>
      </p:sp>
      <p:sp>
        <p:nvSpPr>
          <p:cNvPr id="289" name="Google Shape;289;p25"/>
          <p:cNvSpPr/>
          <p:nvPr/>
        </p:nvSpPr>
        <p:spPr>
          <a:xfrm>
            <a:off x="2930525" y="1818048"/>
            <a:ext cx="1492250" cy="236538"/>
          </a:xfrm>
          <a:prstGeom prst="parallelogram">
            <a:avLst>
              <a:gd name="adj" fmla="val 157718"/>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290" name="Google Shape;290;p25"/>
          <p:cNvSpPr txBox="1"/>
          <p:nvPr/>
        </p:nvSpPr>
        <p:spPr>
          <a:xfrm>
            <a:off x="3192463" y="1765661"/>
            <a:ext cx="1357312" cy="328612"/>
          </a:xfrm>
          <a:prstGeom prst="rect">
            <a:avLst/>
          </a:prstGeom>
          <a:noFill/>
          <a:ln>
            <a:noFill/>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Input: a, b, c</a:t>
            </a:r>
            <a:endParaRPr sz="1800">
              <a:solidFill>
                <a:schemeClr val="dk1"/>
              </a:solidFill>
              <a:latin typeface="Arial"/>
              <a:ea typeface="Arial"/>
              <a:cs typeface="Arial"/>
              <a:sym typeface="Arial"/>
            </a:endParaRPr>
          </a:p>
        </p:txBody>
      </p:sp>
      <p:cxnSp>
        <p:nvCxnSpPr>
          <p:cNvPr id="291" name="Google Shape;291;p25"/>
          <p:cNvCxnSpPr/>
          <p:nvPr/>
        </p:nvCxnSpPr>
        <p:spPr>
          <a:xfrm>
            <a:off x="3711575" y="1584686"/>
            <a:ext cx="1588" cy="233362"/>
          </a:xfrm>
          <a:prstGeom prst="straightConnector1">
            <a:avLst/>
          </a:prstGeom>
          <a:noFill/>
          <a:ln w="28575" cap="flat" cmpd="sng">
            <a:solidFill>
              <a:srgbClr val="FF3300"/>
            </a:solidFill>
            <a:prstDash val="solid"/>
            <a:round/>
            <a:headEnd type="none" w="med" len="med"/>
            <a:tailEnd type="triangle" w="med" len="med"/>
          </a:ln>
        </p:spPr>
      </p:cxnSp>
      <p:cxnSp>
        <p:nvCxnSpPr>
          <p:cNvPr id="292" name="Google Shape;292;p25"/>
          <p:cNvCxnSpPr/>
          <p:nvPr/>
        </p:nvCxnSpPr>
        <p:spPr>
          <a:xfrm>
            <a:off x="3711575" y="2033948"/>
            <a:ext cx="1588" cy="328613"/>
          </a:xfrm>
          <a:prstGeom prst="straightConnector1">
            <a:avLst/>
          </a:prstGeom>
          <a:noFill/>
          <a:ln w="28575" cap="flat" cmpd="sng">
            <a:solidFill>
              <a:srgbClr val="FF3300"/>
            </a:solidFill>
            <a:prstDash val="solid"/>
            <a:round/>
            <a:headEnd type="none" w="med" len="med"/>
            <a:tailEnd type="triangle" w="med" len="med"/>
          </a:ln>
        </p:spPr>
      </p:cxnSp>
      <p:sp>
        <p:nvSpPr>
          <p:cNvPr id="293" name="Google Shape;293;p25"/>
          <p:cNvSpPr/>
          <p:nvPr/>
        </p:nvSpPr>
        <p:spPr>
          <a:xfrm>
            <a:off x="3086100" y="2362561"/>
            <a:ext cx="1339850" cy="37465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294" name="Google Shape;294;p25"/>
          <p:cNvSpPr txBox="1"/>
          <p:nvPr/>
        </p:nvSpPr>
        <p:spPr>
          <a:xfrm>
            <a:off x="3132138" y="2381611"/>
            <a:ext cx="1293812" cy="303212"/>
          </a:xfrm>
          <a:prstGeom prst="rect">
            <a:avLst/>
          </a:prstGeom>
          <a:noFill/>
          <a:ln w="28575" cap="flat" cmpd="sng">
            <a:solidFill>
              <a:srgbClr val="FF3300"/>
            </a:solidFill>
            <a:prstDash val="solid"/>
            <a:miter lim="800000"/>
            <a:headEnd type="none" w="sm" len="sm"/>
            <a:tailEnd type="none" w="sm" len="sm"/>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Delta = b</a:t>
            </a:r>
            <a:r>
              <a:rPr lang="en-US" sz="1200" baseline="30000">
                <a:solidFill>
                  <a:schemeClr val="dk1"/>
                </a:solidFill>
                <a:latin typeface="Arial"/>
                <a:ea typeface="Arial"/>
                <a:cs typeface="Arial"/>
                <a:sym typeface="Arial"/>
              </a:rPr>
              <a:t>2</a:t>
            </a:r>
            <a:r>
              <a:rPr lang="en-US" sz="1200">
                <a:solidFill>
                  <a:schemeClr val="dk1"/>
                </a:solidFill>
                <a:latin typeface="Arial"/>
                <a:ea typeface="Arial"/>
                <a:cs typeface="Arial"/>
                <a:sym typeface="Arial"/>
              </a:rPr>
              <a:t> – 4ac</a:t>
            </a:r>
            <a:endParaRPr sz="1800">
              <a:solidFill>
                <a:schemeClr val="dk1"/>
              </a:solidFill>
              <a:latin typeface="Arial"/>
              <a:ea typeface="Arial"/>
              <a:cs typeface="Arial"/>
              <a:sym typeface="Arial"/>
            </a:endParaRPr>
          </a:p>
        </p:txBody>
      </p:sp>
      <p:cxnSp>
        <p:nvCxnSpPr>
          <p:cNvPr id="295" name="Google Shape;295;p25"/>
          <p:cNvCxnSpPr/>
          <p:nvPr/>
        </p:nvCxnSpPr>
        <p:spPr>
          <a:xfrm>
            <a:off x="3711575" y="2726098"/>
            <a:ext cx="1588" cy="327025"/>
          </a:xfrm>
          <a:prstGeom prst="straightConnector1">
            <a:avLst/>
          </a:prstGeom>
          <a:noFill/>
          <a:ln w="28575" cap="flat" cmpd="sng">
            <a:solidFill>
              <a:srgbClr val="FF3300"/>
            </a:solidFill>
            <a:prstDash val="solid"/>
            <a:round/>
            <a:headEnd type="none" w="med" len="med"/>
            <a:tailEnd type="triangle" w="med" len="med"/>
          </a:ln>
        </p:spPr>
      </p:cxnSp>
      <p:sp>
        <p:nvSpPr>
          <p:cNvPr id="296" name="Google Shape;296;p25"/>
          <p:cNvSpPr txBox="1"/>
          <p:nvPr/>
        </p:nvSpPr>
        <p:spPr>
          <a:xfrm>
            <a:off x="7785100" y="4666023"/>
            <a:ext cx="1382713" cy="468313"/>
          </a:xfrm>
          <a:prstGeom prst="rect">
            <a:avLst/>
          </a:prstGeom>
          <a:noFill/>
          <a:ln>
            <a:noFill/>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Arial"/>
                <a:ea typeface="Arial"/>
                <a:cs typeface="Arial"/>
                <a:sym typeface="Arial"/>
              </a:rPr>
              <a:t>Output: Pt có  2</a:t>
            </a:r>
            <a:endParaRPr/>
          </a:p>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Arial"/>
                <a:ea typeface="Arial"/>
                <a:cs typeface="Arial"/>
                <a:sym typeface="Arial"/>
              </a:rPr>
              <a:t> nghiệm x1, x2</a:t>
            </a:r>
            <a:endParaRPr sz="1800" b="1">
              <a:solidFill>
                <a:schemeClr val="dk1"/>
              </a:solidFill>
              <a:latin typeface="Arial"/>
              <a:ea typeface="Arial"/>
              <a:cs typeface="Arial"/>
              <a:sym typeface="Arial"/>
            </a:endParaRPr>
          </a:p>
        </p:txBody>
      </p:sp>
      <p:cxnSp>
        <p:nvCxnSpPr>
          <p:cNvPr id="297" name="Google Shape;297;p25"/>
          <p:cNvCxnSpPr/>
          <p:nvPr/>
        </p:nvCxnSpPr>
        <p:spPr>
          <a:xfrm rot="10800000">
            <a:off x="3629025" y="5505811"/>
            <a:ext cx="2411413" cy="36512"/>
          </a:xfrm>
          <a:prstGeom prst="straightConnector1">
            <a:avLst/>
          </a:prstGeom>
          <a:noFill/>
          <a:ln w="38100" cap="flat" cmpd="sng">
            <a:solidFill>
              <a:srgbClr val="FF3300"/>
            </a:solidFill>
            <a:prstDash val="solid"/>
            <a:round/>
            <a:headEnd type="none" w="med" len="med"/>
            <a:tailEnd type="triangle" w="med" len="med"/>
          </a:ln>
        </p:spPr>
      </p:cxnSp>
      <p:sp>
        <p:nvSpPr>
          <p:cNvPr id="298" name="Google Shape;298;p25"/>
          <p:cNvSpPr/>
          <p:nvPr/>
        </p:nvSpPr>
        <p:spPr>
          <a:xfrm>
            <a:off x="3086100" y="3053123"/>
            <a:ext cx="1230313" cy="414338"/>
          </a:xfrm>
          <a:prstGeom prst="flowChartDecision">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299" name="Google Shape;299;p25"/>
          <p:cNvSpPr txBox="1"/>
          <p:nvPr/>
        </p:nvSpPr>
        <p:spPr>
          <a:xfrm>
            <a:off x="3325813" y="3099161"/>
            <a:ext cx="958850" cy="320675"/>
          </a:xfrm>
          <a:prstGeom prst="rect">
            <a:avLst/>
          </a:prstGeom>
          <a:noFill/>
          <a:ln>
            <a:noFill/>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Delta &lt; 0</a:t>
            </a:r>
            <a:endParaRPr sz="1800">
              <a:solidFill>
                <a:schemeClr val="dk1"/>
              </a:solidFill>
              <a:latin typeface="Arial"/>
              <a:ea typeface="Arial"/>
              <a:cs typeface="Arial"/>
              <a:sym typeface="Arial"/>
            </a:endParaRPr>
          </a:p>
        </p:txBody>
      </p:sp>
      <p:cxnSp>
        <p:nvCxnSpPr>
          <p:cNvPr id="300" name="Google Shape;300;p25"/>
          <p:cNvCxnSpPr/>
          <p:nvPr/>
        </p:nvCxnSpPr>
        <p:spPr>
          <a:xfrm>
            <a:off x="3684588" y="3467461"/>
            <a:ext cx="1587" cy="1198562"/>
          </a:xfrm>
          <a:prstGeom prst="straightConnector1">
            <a:avLst/>
          </a:prstGeom>
          <a:noFill/>
          <a:ln w="28575" cap="flat" cmpd="sng">
            <a:solidFill>
              <a:srgbClr val="FF3300"/>
            </a:solidFill>
            <a:prstDash val="solid"/>
            <a:round/>
            <a:headEnd type="none" w="med" len="med"/>
            <a:tailEnd type="triangle" w="med" len="med"/>
          </a:ln>
        </p:spPr>
      </p:cxnSp>
      <p:sp>
        <p:nvSpPr>
          <p:cNvPr id="301" name="Google Shape;301;p25"/>
          <p:cNvSpPr txBox="1"/>
          <p:nvPr/>
        </p:nvSpPr>
        <p:spPr>
          <a:xfrm>
            <a:off x="2855913" y="4712061"/>
            <a:ext cx="1704975" cy="422275"/>
          </a:xfrm>
          <a:prstGeom prst="rect">
            <a:avLst/>
          </a:prstGeom>
          <a:noFill/>
          <a:ln>
            <a:noFill/>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Arial"/>
                <a:ea typeface="Arial"/>
                <a:cs typeface="Arial"/>
                <a:sym typeface="Arial"/>
              </a:rPr>
              <a:t>Output: Pt vô nghiệm</a:t>
            </a:r>
            <a:endParaRPr sz="1800" b="1">
              <a:solidFill>
                <a:schemeClr val="dk1"/>
              </a:solidFill>
              <a:latin typeface="Arial"/>
              <a:ea typeface="Arial"/>
              <a:cs typeface="Arial"/>
              <a:sym typeface="Arial"/>
            </a:endParaRPr>
          </a:p>
        </p:txBody>
      </p:sp>
      <p:cxnSp>
        <p:nvCxnSpPr>
          <p:cNvPr id="302" name="Google Shape;302;p25"/>
          <p:cNvCxnSpPr/>
          <p:nvPr/>
        </p:nvCxnSpPr>
        <p:spPr>
          <a:xfrm>
            <a:off x="4330700" y="3237273"/>
            <a:ext cx="1130300" cy="1588"/>
          </a:xfrm>
          <a:prstGeom prst="straightConnector1">
            <a:avLst/>
          </a:prstGeom>
          <a:noFill/>
          <a:ln w="28575" cap="flat" cmpd="sng">
            <a:solidFill>
              <a:srgbClr val="FF3300"/>
            </a:solidFill>
            <a:prstDash val="solid"/>
            <a:round/>
            <a:headEnd type="none" w="med" len="med"/>
            <a:tailEnd type="triangle" w="med" len="med"/>
          </a:ln>
        </p:spPr>
      </p:cxnSp>
      <p:sp>
        <p:nvSpPr>
          <p:cNvPr id="303" name="Google Shape;303;p25"/>
          <p:cNvSpPr/>
          <p:nvPr/>
        </p:nvSpPr>
        <p:spPr>
          <a:xfrm>
            <a:off x="5435600" y="3053123"/>
            <a:ext cx="1244600" cy="414338"/>
          </a:xfrm>
          <a:prstGeom prst="flowChartDecision">
            <a:avLst/>
          </a:prstGeom>
          <a:solidFill>
            <a:srgbClr val="FFFFFF"/>
          </a:solidFill>
          <a:ln w="28575" cap="flat" cmpd="sng">
            <a:solidFill>
              <a:srgbClr val="FF3300"/>
            </a:solidFill>
            <a:prstDash val="solid"/>
            <a:miter lim="800000"/>
            <a:headEnd type="none" w="sm" len="sm"/>
            <a:tailEnd type="none" w="sm" len="sm"/>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04" name="Google Shape;304;p25"/>
          <p:cNvSpPr txBox="1"/>
          <p:nvPr/>
        </p:nvSpPr>
        <p:spPr>
          <a:xfrm>
            <a:off x="5711825" y="3099161"/>
            <a:ext cx="1006475" cy="320675"/>
          </a:xfrm>
          <a:prstGeom prst="rect">
            <a:avLst/>
          </a:prstGeom>
          <a:noFill/>
          <a:ln>
            <a:noFill/>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Delta = 0</a:t>
            </a:r>
            <a:endParaRPr sz="1800">
              <a:solidFill>
                <a:schemeClr val="dk1"/>
              </a:solidFill>
              <a:latin typeface="Arial"/>
              <a:ea typeface="Arial"/>
              <a:cs typeface="Arial"/>
              <a:sym typeface="Arial"/>
            </a:endParaRPr>
          </a:p>
        </p:txBody>
      </p:sp>
      <p:cxnSp>
        <p:nvCxnSpPr>
          <p:cNvPr id="305" name="Google Shape;305;p25"/>
          <p:cNvCxnSpPr/>
          <p:nvPr/>
        </p:nvCxnSpPr>
        <p:spPr>
          <a:xfrm>
            <a:off x="6035675" y="3467461"/>
            <a:ext cx="0" cy="417512"/>
          </a:xfrm>
          <a:prstGeom prst="straightConnector1">
            <a:avLst/>
          </a:prstGeom>
          <a:noFill/>
          <a:ln w="28575" cap="flat" cmpd="sng">
            <a:solidFill>
              <a:srgbClr val="FF3300"/>
            </a:solidFill>
            <a:prstDash val="solid"/>
            <a:round/>
            <a:headEnd type="none" w="med" len="med"/>
            <a:tailEnd type="triangle" w="med" len="med"/>
          </a:ln>
        </p:spPr>
      </p:cxnSp>
      <p:sp>
        <p:nvSpPr>
          <p:cNvPr id="306" name="Google Shape;306;p25"/>
          <p:cNvSpPr/>
          <p:nvPr/>
        </p:nvSpPr>
        <p:spPr>
          <a:xfrm>
            <a:off x="5572125" y="3777023"/>
            <a:ext cx="1081088" cy="482600"/>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0450" tIns="45225" rIns="90450" bIns="45225" anchor="t" anchorCtr="0">
            <a:noAutofit/>
          </a:bodyPr>
          <a:lstStyle/>
          <a:p>
            <a:pPr marL="0" marR="0" lvl="0" indent="0" algn="ctr" rtl="0">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x = -b/2a</a:t>
            </a:r>
            <a:endParaRPr sz="2000">
              <a:solidFill>
                <a:schemeClr val="dk1"/>
              </a:solidFill>
              <a:latin typeface="Arial"/>
              <a:ea typeface="Arial"/>
              <a:cs typeface="Arial"/>
              <a:sym typeface="Arial"/>
            </a:endParaRPr>
          </a:p>
        </p:txBody>
      </p:sp>
      <p:cxnSp>
        <p:nvCxnSpPr>
          <p:cNvPr id="307" name="Google Shape;307;p25"/>
          <p:cNvCxnSpPr/>
          <p:nvPr/>
        </p:nvCxnSpPr>
        <p:spPr>
          <a:xfrm>
            <a:off x="6040438" y="4245336"/>
            <a:ext cx="0" cy="360362"/>
          </a:xfrm>
          <a:prstGeom prst="straightConnector1">
            <a:avLst/>
          </a:prstGeom>
          <a:noFill/>
          <a:ln w="28575" cap="flat" cmpd="sng">
            <a:solidFill>
              <a:srgbClr val="FF3300"/>
            </a:solidFill>
            <a:prstDash val="solid"/>
            <a:round/>
            <a:headEnd type="none" w="med" len="med"/>
            <a:tailEnd type="triangle" w="med" len="med"/>
          </a:ln>
        </p:spPr>
      </p:cxnSp>
      <p:sp>
        <p:nvSpPr>
          <p:cNvPr id="308" name="Google Shape;308;p25"/>
          <p:cNvSpPr txBox="1"/>
          <p:nvPr/>
        </p:nvSpPr>
        <p:spPr>
          <a:xfrm>
            <a:off x="5113338" y="4712061"/>
            <a:ext cx="1851027" cy="468312"/>
          </a:xfrm>
          <a:prstGeom prst="rect">
            <a:avLst/>
          </a:prstGeom>
          <a:noFill/>
          <a:ln>
            <a:noFill/>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200"/>
              <a:buFont typeface="Noto Sans Symbols"/>
              <a:buNone/>
            </a:pPr>
            <a:r>
              <a:rPr lang="en-US" sz="1200" b="1">
                <a:solidFill>
                  <a:schemeClr val="dk1"/>
                </a:solidFill>
                <a:latin typeface="Arial"/>
                <a:ea typeface="Arial"/>
                <a:cs typeface="Arial"/>
                <a:sym typeface="Arial"/>
              </a:rPr>
              <a:t>Output: Pt Có nghiệm kép x</a:t>
            </a:r>
            <a:endParaRPr sz="1800" b="1">
              <a:solidFill>
                <a:schemeClr val="dk1"/>
              </a:solidFill>
              <a:latin typeface="Arial"/>
              <a:ea typeface="Arial"/>
              <a:cs typeface="Arial"/>
              <a:sym typeface="Arial"/>
            </a:endParaRPr>
          </a:p>
        </p:txBody>
      </p:sp>
      <p:cxnSp>
        <p:nvCxnSpPr>
          <p:cNvPr id="309" name="Google Shape;309;p25"/>
          <p:cNvCxnSpPr/>
          <p:nvPr/>
        </p:nvCxnSpPr>
        <p:spPr>
          <a:xfrm>
            <a:off x="6680200" y="3283311"/>
            <a:ext cx="1797050" cy="1587"/>
          </a:xfrm>
          <a:prstGeom prst="straightConnector1">
            <a:avLst/>
          </a:prstGeom>
          <a:noFill/>
          <a:ln w="28575" cap="flat" cmpd="sng">
            <a:solidFill>
              <a:srgbClr val="FF3300"/>
            </a:solidFill>
            <a:prstDash val="solid"/>
            <a:round/>
            <a:headEnd type="none" w="med" len="med"/>
            <a:tailEnd type="none" w="med" len="med"/>
          </a:ln>
        </p:spPr>
      </p:cxnSp>
      <p:sp>
        <p:nvSpPr>
          <p:cNvPr id="310" name="Google Shape;310;p25"/>
          <p:cNvSpPr/>
          <p:nvPr/>
        </p:nvSpPr>
        <p:spPr>
          <a:xfrm>
            <a:off x="7399338" y="3653198"/>
            <a:ext cx="2373312" cy="723900"/>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11" name="Google Shape;311;p25"/>
          <p:cNvSpPr/>
          <p:nvPr/>
        </p:nvSpPr>
        <p:spPr>
          <a:xfrm>
            <a:off x="4725987" y="4608873"/>
            <a:ext cx="2751138" cy="533400"/>
          </a:xfrm>
          <a:prstGeom prst="parallelogram">
            <a:avLst>
              <a:gd name="adj" fmla="val 139286"/>
            </a:avLst>
          </a:prstGeom>
          <a:no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12" name="Google Shape;312;p25"/>
          <p:cNvSpPr/>
          <p:nvPr/>
        </p:nvSpPr>
        <p:spPr>
          <a:xfrm>
            <a:off x="7258050" y="4608873"/>
            <a:ext cx="2438400" cy="533400"/>
          </a:xfrm>
          <a:prstGeom prst="parallelogram">
            <a:avLst>
              <a:gd name="adj" fmla="val 114286"/>
            </a:avLst>
          </a:prstGeom>
          <a:no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pic>
        <p:nvPicPr>
          <p:cNvPr id="313" name="Google Shape;313;p25"/>
          <p:cNvPicPr preferRelativeResize="0"/>
          <p:nvPr/>
        </p:nvPicPr>
        <p:blipFill rotWithShape="1">
          <a:blip r:embed="rId3">
            <a:alphaModFix/>
          </a:blip>
          <a:srcRect/>
          <a:stretch/>
        </p:blipFill>
        <p:spPr>
          <a:xfrm>
            <a:off x="7391400" y="3694473"/>
            <a:ext cx="2286000" cy="609600"/>
          </a:xfrm>
          <a:prstGeom prst="rect">
            <a:avLst/>
          </a:prstGeom>
          <a:noFill/>
          <a:ln>
            <a:noFill/>
          </a:ln>
        </p:spPr>
      </p:pic>
      <p:cxnSp>
        <p:nvCxnSpPr>
          <p:cNvPr id="314" name="Google Shape;314;p25"/>
          <p:cNvCxnSpPr/>
          <p:nvPr/>
        </p:nvCxnSpPr>
        <p:spPr>
          <a:xfrm flipH="1">
            <a:off x="8477250" y="3273786"/>
            <a:ext cx="11113" cy="420687"/>
          </a:xfrm>
          <a:prstGeom prst="straightConnector1">
            <a:avLst/>
          </a:prstGeom>
          <a:noFill/>
          <a:ln w="28575" cap="flat" cmpd="sng">
            <a:solidFill>
              <a:srgbClr val="FF3300"/>
            </a:solidFill>
            <a:prstDash val="solid"/>
            <a:round/>
            <a:headEnd type="none" w="med" len="med"/>
            <a:tailEnd type="triangle" w="med" len="med"/>
          </a:ln>
        </p:spPr>
      </p:cxnSp>
      <p:cxnSp>
        <p:nvCxnSpPr>
          <p:cNvPr id="315" name="Google Shape;315;p25"/>
          <p:cNvCxnSpPr/>
          <p:nvPr/>
        </p:nvCxnSpPr>
        <p:spPr>
          <a:xfrm>
            <a:off x="8488363" y="4389798"/>
            <a:ext cx="0" cy="215900"/>
          </a:xfrm>
          <a:prstGeom prst="straightConnector1">
            <a:avLst/>
          </a:prstGeom>
          <a:noFill/>
          <a:ln w="28575" cap="flat" cmpd="sng">
            <a:solidFill>
              <a:srgbClr val="FF3300"/>
            </a:solidFill>
            <a:prstDash val="solid"/>
            <a:round/>
            <a:headEnd type="none" w="med" len="med"/>
            <a:tailEnd type="triangle" w="med" len="med"/>
          </a:ln>
        </p:spPr>
      </p:cxnSp>
      <p:cxnSp>
        <p:nvCxnSpPr>
          <p:cNvPr id="316" name="Google Shape;316;p25"/>
          <p:cNvCxnSpPr/>
          <p:nvPr/>
        </p:nvCxnSpPr>
        <p:spPr>
          <a:xfrm flipH="1">
            <a:off x="8488363" y="5145448"/>
            <a:ext cx="11112" cy="360363"/>
          </a:xfrm>
          <a:prstGeom prst="straightConnector1">
            <a:avLst/>
          </a:prstGeom>
          <a:noFill/>
          <a:ln w="28575" cap="flat" cmpd="sng">
            <a:solidFill>
              <a:srgbClr val="FF3300"/>
            </a:solidFill>
            <a:prstDash val="solid"/>
            <a:round/>
            <a:headEnd type="none" w="med" len="med"/>
            <a:tailEnd type="triangle" w="med" len="med"/>
          </a:ln>
        </p:spPr>
      </p:cxnSp>
      <p:cxnSp>
        <p:nvCxnSpPr>
          <p:cNvPr id="317" name="Google Shape;317;p25"/>
          <p:cNvCxnSpPr/>
          <p:nvPr/>
        </p:nvCxnSpPr>
        <p:spPr>
          <a:xfrm flipH="1">
            <a:off x="6040438" y="5121636"/>
            <a:ext cx="11112" cy="420687"/>
          </a:xfrm>
          <a:prstGeom prst="straightConnector1">
            <a:avLst/>
          </a:prstGeom>
          <a:noFill/>
          <a:ln w="19050" cap="flat" cmpd="sng">
            <a:solidFill>
              <a:srgbClr val="FF3300"/>
            </a:solidFill>
            <a:prstDash val="solid"/>
            <a:round/>
            <a:headEnd type="none" w="med" len="med"/>
            <a:tailEnd type="none" w="med" len="med"/>
          </a:ln>
        </p:spPr>
      </p:cxnSp>
      <p:sp>
        <p:nvSpPr>
          <p:cNvPr id="318" name="Google Shape;318;p25"/>
          <p:cNvSpPr/>
          <p:nvPr/>
        </p:nvSpPr>
        <p:spPr>
          <a:xfrm>
            <a:off x="3268663" y="5943961"/>
            <a:ext cx="812800" cy="280987"/>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0450" tIns="45225" rIns="90450" bIns="45225"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19" name="Google Shape;319;p25"/>
          <p:cNvSpPr txBox="1"/>
          <p:nvPr/>
        </p:nvSpPr>
        <p:spPr>
          <a:xfrm>
            <a:off x="3268663" y="5901098"/>
            <a:ext cx="703262" cy="276225"/>
          </a:xfrm>
          <a:prstGeom prst="rect">
            <a:avLst/>
          </a:prstGeom>
          <a:noFill/>
          <a:ln>
            <a:noFill/>
          </a:ln>
        </p:spPr>
        <p:txBody>
          <a:bodyPr spcFirstLastPara="1" wrap="square" lIns="90450" tIns="45225" rIns="90450" bIns="45225" anchor="t" anchorCtr="0">
            <a:noAutofit/>
          </a:bodyPr>
          <a:lstStyle/>
          <a:p>
            <a:pPr marL="0" marR="0" lvl="0" indent="0" algn="ctr" rtl="0">
              <a:spcBef>
                <a:spcPts val="0"/>
              </a:spcBef>
              <a:spcAft>
                <a:spcPts val="0"/>
              </a:spcAft>
              <a:buClr>
                <a:schemeClr val="dk1"/>
              </a:buClr>
              <a:buSzPts val="1200"/>
              <a:buFont typeface="Noto Sans Symbols"/>
              <a:buNone/>
            </a:pPr>
            <a:r>
              <a:rPr lang="en-US" sz="1200">
                <a:solidFill>
                  <a:schemeClr val="dk1"/>
                </a:solidFill>
                <a:latin typeface="Arial"/>
                <a:ea typeface="Arial"/>
                <a:cs typeface="Arial"/>
                <a:sym typeface="Arial"/>
              </a:rPr>
              <a:t>End</a:t>
            </a:r>
            <a:endParaRPr sz="1800">
              <a:solidFill>
                <a:schemeClr val="dk1"/>
              </a:solidFill>
              <a:latin typeface="Arial"/>
              <a:ea typeface="Arial"/>
              <a:cs typeface="Arial"/>
              <a:sym typeface="Arial"/>
            </a:endParaRPr>
          </a:p>
        </p:txBody>
      </p:sp>
      <p:cxnSp>
        <p:nvCxnSpPr>
          <p:cNvPr id="320" name="Google Shape;320;p25"/>
          <p:cNvCxnSpPr/>
          <p:nvPr/>
        </p:nvCxnSpPr>
        <p:spPr>
          <a:xfrm>
            <a:off x="3663950" y="5145448"/>
            <a:ext cx="0" cy="793750"/>
          </a:xfrm>
          <a:prstGeom prst="straightConnector1">
            <a:avLst/>
          </a:prstGeom>
          <a:noFill/>
          <a:ln w="28575" cap="flat" cmpd="sng">
            <a:solidFill>
              <a:srgbClr val="FF3300"/>
            </a:solidFill>
            <a:prstDash val="solid"/>
            <a:round/>
            <a:headEnd type="none" w="med" len="med"/>
            <a:tailEnd type="triangle" w="med" len="med"/>
          </a:ln>
        </p:spPr>
      </p:cxnSp>
      <p:cxnSp>
        <p:nvCxnSpPr>
          <p:cNvPr id="321" name="Google Shape;321;p25"/>
          <p:cNvCxnSpPr/>
          <p:nvPr/>
        </p:nvCxnSpPr>
        <p:spPr>
          <a:xfrm flipH="1">
            <a:off x="5969000" y="5505811"/>
            <a:ext cx="2555875" cy="36512"/>
          </a:xfrm>
          <a:prstGeom prst="straightConnector1">
            <a:avLst/>
          </a:prstGeom>
          <a:noFill/>
          <a:ln w="28575" cap="flat" cmpd="sng">
            <a:solidFill>
              <a:srgbClr val="FF3300"/>
            </a:solidFill>
            <a:prstDash val="solid"/>
            <a:round/>
            <a:headEnd type="none" w="med" len="med"/>
            <a:tailEnd type="none" w="med" len="med"/>
          </a:ln>
        </p:spPr>
      </p:cxnSp>
      <p:sp>
        <p:nvSpPr>
          <p:cNvPr id="322" name="Google Shape;322;p25"/>
          <p:cNvSpPr txBox="1"/>
          <p:nvPr/>
        </p:nvSpPr>
        <p:spPr>
          <a:xfrm>
            <a:off x="3771900" y="3561123"/>
            <a:ext cx="61277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Đ</a:t>
            </a:r>
            <a:endParaRPr/>
          </a:p>
        </p:txBody>
      </p:sp>
      <p:sp>
        <p:nvSpPr>
          <p:cNvPr id="323" name="Google Shape;323;p25"/>
          <p:cNvSpPr txBox="1"/>
          <p:nvPr/>
        </p:nvSpPr>
        <p:spPr>
          <a:xfrm>
            <a:off x="4240213" y="2876911"/>
            <a:ext cx="720725"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S</a:t>
            </a:r>
            <a:endParaRPr/>
          </a:p>
        </p:txBody>
      </p:sp>
      <p:sp>
        <p:nvSpPr>
          <p:cNvPr id="324" name="Google Shape;324;p25"/>
          <p:cNvSpPr txBox="1"/>
          <p:nvPr/>
        </p:nvSpPr>
        <p:spPr>
          <a:xfrm>
            <a:off x="6003925" y="3453173"/>
            <a:ext cx="61277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Đ</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1"/>
                                        </p:tgtEl>
                                        <p:attrNameLst>
                                          <p:attrName>style.visibility</p:attrName>
                                        </p:attrNameLst>
                                      </p:cBhvr>
                                      <p:to>
                                        <p:strVal val="visible"/>
                                      </p:to>
                                    </p:set>
                                    <p:animEffect transition="in" filter="fade">
                                      <p:cBhvr>
                                        <p:cTn id="15" dur="500"/>
                                        <p:tgtEl>
                                          <p:spTgt spid="29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9"/>
                                        </p:tgtEl>
                                        <p:attrNameLst>
                                          <p:attrName>style.visibility</p:attrName>
                                        </p:attrNameLst>
                                      </p:cBhvr>
                                      <p:to>
                                        <p:strVal val="visible"/>
                                      </p:to>
                                    </p:set>
                                    <p:animEffect transition="in" filter="fade">
                                      <p:cBhvr>
                                        <p:cTn id="20" dur="500"/>
                                        <p:tgtEl>
                                          <p:spTgt spid="289"/>
                                        </p:tgtEl>
                                      </p:cBhvr>
                                    </p:animEffect>
                                  </p:childTnLst>
                                </p:cTn>
                              </p:par>
                              <p:par>
                                <p:cTn id="21" presetID="10" presetClass="entr" presetSubtype="0" fill="hold" nodeType="withEffect">
                                  <p:stCondLst>
                                    <p:cond delay="0"/>
                                  </p:stCondLst>
                                  <p:childTnLst>
                                    <p:set>
                                      <p:cBhvr>
                                        <p:cTn id="22" dur="1" fill="hold">
                                          <p:stCondLst>
                                            <p:cond delay="0"/>
                                          </p:stCondLst>
                                        </p:cTn>
                                        <p:tgtEl>
                                          <p:spTgt spid="290"/>
                                        </p:tgtEl>
                                        <p:attrNameLst>
                                          <p:attrName>style.visibility</p:attrName>
                                        </p:attrNameLst>
                                      </p:cBhvr>
                                      <p:to>
                                        <p:strVal val="visible"/>
                                      </p:to>
                                    </p:set>
                                    <p:animEffect transition="in" filter="fade">
                                      <p:cBhvr>
                                        <p:cTn id="23" dur="500"/>
                                        <p:tgtEl>
                                          <p:spTgt spid="29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2"/>
                                        </p:tgtEl>
                                        <p:attrNameLst>
                                          <p:attrName>style.visibility</p:attrName>
                                        </p:attrNameLst>
                                      </p:cBhvr>
                                      <p:to>
                                        <p:strVal val="visible"/>
                                      </p:to>
                                    </p:set>
                                    <p:animEffect transition="in" filter="fade">
                                      <p:cBhvr>
                                        <p:cTn id="28" dur="500"/>
                                        <p:tgtEl>
                                          <p:spTgt spid="29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3"/>
                                        </p:tgtEl>
                                        <p:attrNameLst>
                                          <p:attrName>style.visibility</p:attrName>
                                        </p:attrNameLst>
                                      </p:cBhvr>
                                      <p:to>
                                        <p:strVal val="visible"/>
                                      </p:to>
                                    </p:set>
                                    <p:animEffect transition="in" filter="fade">
                                      <p:cBhvr>
                                        <p:cTn id="33" dur="500"/>
                                        <p:tgtEl>
                                          <p:spTgt spid="293"/>
                                        </p:tgtEl>
                                      </p:cBhvr>
                                    </p:animEffect>
                                  </p:childTnLst>
                                </p:cTn>
                              </p:par>
                              <p:par>
                                <p:cTn id="34" presetID="10" presetClass="entr" presetSubtype="0" fill="hold" nodeType="withEffect">
                                  <p:stCondLst>
                                    <p:cond delay="0"/>
                                  </p:stCondLst>
                                  <p:childTnLst>
                                    <p:set>
                                      <p:cBhvr>
                                        <p:cTn id="35" dur="1" fill="hold">
                                          <p:stCondLst>
                                            <p:cond delay="0"/>
                                          </p:stCondLst>
                                        </p:cTn>
                                        <p:tgtEl>
                                          <p:spTgt spid="294"/>
                                        </p:tgtEl>
                                        <p:attrNameLst>
                                          <p:attrName>style.visibility</p:attrName>
                                        </p:attrNameLst>
                                      </p:cBhvr>
                                      <p:to>
                                        <p:strVal val="visible"/>
                                      </p:to>
                                    </p:set>
                                    <p:animEffect transition="in" filter="fade">
                                      <p:cBhvr>
                                        <p:cTn id="36" dur="500"/>
                                        <p:tgtEl>
                                          <p:spTgt spid="29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5"/>
                                        </p:tgtEl>
                                        <p:attrNameLst>
                                          <p:attrName>style.visibility</p:attrName>
                                        </p:attrNameLst>
                                      </p:cBhvr>
                                      <p:to>
                                        <p:strVal val="visible"/>
                                      </p:to>
                                    </p:set>
                                    <p:animEffect transition="in" filter="fade">
                                      <p:cBhvr>
                                        <p:cTn id="41" dur="500"/>
                                        <p:tgtEl>
                                          <p:spTgt spid="29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Effect transition="in" filter="fade">
                                      <p:cBhvr>
                                        <p:cTn id="46" dur="500"/>
                                        <p:tgtEl>
                                          <p:spTgt spid="298"/>
                                        </p:tgtEl>
                                      </p:cBhvr>
                                    </p:animEffect>
                                  </p:childTnLst>
                                </p:cTn>
                              </p:par>
                              <p:par>
                                <p:cTn id="47" presetID="10" presetClass="entr" presetSubtype="0" fill="hold" nodeType="withEffect">
                                  <p:stCondLst>
                                    <p:cond delay="0"/>
                                  </p:stCondLst>
                                  <p:childTnLst>
                                    <p:set>
                                      <p:cBhvr>
                                        <p:cTn id="48" dur="1" fill="hold">
                                          <p:stCondLst>
                                            <p:cond delay="0"/>
                                          </p:stCondLst>
                                        </p:cTn>
                                        <p:tgtEl>
                                          <p:spTgt spid="299"/>
                                        </p:tgtEl>
                                        <p:attrNameLst>
                                          <p:attrName>style.visibility</p:attrName>
                                        </p:attrNameLst>
                                      </p:cBhvr>
                                      <p:to>
                                        <p:strVal val="visible"/>
                                      </p:to>
                                    </p:set>
                                    <p:animEffect transition="in" filter="fade">
                                      <p:cBhvr>
                                        <p:cTn id="49" dur="500"/>
                                        <p:tgtEl>
                                          <p:spTgt spid="29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00"/>
                                        </p:tgtEl>
                                        <p:attrNameLst>
                                          <p:attrName>style.visibility</p:attrName>
                                        </p:attrNameLst>
                                      </p:cBhvr>
                                      <p:to>
                                        <p:strVal val="visible"/>
                                      </p:to>
                                    </p:set>
                                    <p:animEffect transition="in" filter="fade">
                                      <p:cBhvr>
                                        <p:cTn id="54" dur="500"/>
                                        <p:tgtEl>
                                          <p:spTgt spid="300"/>
                                        </p:tgtEl>
                                      </p:cBhvr>
                                    </p:animEffect>
                                  </p:childTnLst>
                                </p:cTn>
                              </p:par>
                              <p:par>
                                <p:cTn id="55" presetID="10" presetClass="entr" presetSubtype="0" fill="hold" nodeType="withEffect">
                                  <p:stCondLst>
                                    <p:cond delay="0"/>
                                  </p:stCondLst>
                                  <p:childTnLst>
                                    <p:set>
                                      <p:cBhvr>
                                        <p:cTn id="56" dur="1" fill="hold">
                                          <p:stCondLst>
                                            <p:cond delay="0"/>
                                          </p:stCondLst>
                                        </p:cTn>
                                        <p:tgtEl>
                                          <p:spTgt spid="322"/>
                                        </p:tgtEl>
                                        <p:attrNameLst>
                                          <p:attrName>style.visibility</p:attrName>
                                        </p:attrNameLst>
                                      </p:cBhvr>
                                      <p:to>
                                        <p:strVal val="visible"/>
                                      </p:to>
                                    </p:set>
                                    <p:animEffect transition="in" filter="fade">
                                      <p:cBhvr>
                                        <p:cTn id="57" dur="500"/>
                                        <p:tgtEl>
                                          <p:spTgt spid="3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5"/>
                                        </p:tgtEl>
                                        <p:attrNameLst>
                                          <p:attrName>style.visibility</p:attrName>
                                        </p:attrNameLst>
                                      </p:cBhvr>
                                      <p:to>
                                        <p:strVal val="visible"/>
                                      </p:to>
                                    </p:set>
                                    <p:animEffect transition="in" filter="fade">
                                      <p:cBhvr>
                                        <p:cTn id="62" dur="500"/>
                                        <p:tgtEl>
                                          <p:spTgt spid="285"/>
                                        </p:tgtEl>
                                      </p:cBhvr>
                                    </p:animEffect>
                                  </p:childTnLst>
                                </p:cTn>
                              </p:par>
                              <p:par>
                                <p:cTn id="63" presetID="10" presetClass="entr" presetSubtype="0" fill="hold" nodeType="withEffect">
                                  <p:stCondLst>
                                    <p:cond delay="0"/>
                                  </p:stCondLst>
                                  <p:childTnLst>
                                    <p:set>
                                      <p:cBhvr>
                                        <p:cTn id="64" dur="1" fill="hold">
                                          <p:stCondLst>
                                            <p:cond delay="0"/>
                                          </p:stCondLst>
                                        </p:cTn>
                                        <p:tgtEl>
                                          <p:spTgt spid="301"/>
                                        </p:tgtEl>
                                        <p:attrNameLst>
                                          <p:attrName>style.visibility</p:attrName>
                                        </p:attrNameLst>
                                      </p:cBhvr>
                                      <p:to>
                                        <p:strVal val="visible"/>
                                      </p:to>
                                    </p:set>
                                    <p:animEffect transition="in" filter="fade">
                                      <p:cBhvr>
                                        <p:cTn id="65" dur="500"/>
                                        <p:tgtEl>
                                          <p:spTgt spid="30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20"/>
                                        </p:tgtEl>
                                        <p:attrNameLst>
                                          <p:attrName>style.visibility</p:attrName>
                                        </p:attrNameLst>
                                      </p:cBhvr>
                                      <p:to>
                                        <p:strVal val="visible"/>
                                      </p:to>
                                    </p:set>
                                    <p:animEffect transition="in" filter="fade">
                                      <p:cBhvr>
                                        <p:cTn id="70" dur="500"/>
                                        <p:tgtEl>
                                          <p:spTgt spid="3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18"/>
                                        </p:tgtEl>
                                        <p:attrNameLst>
                                          <p:attrName>style.visibility</p:attrName>
                                        </p:attrNameLst>
                                      </p:cBhvr>
                                      <p:to>
                                        <p:strVal val="visible"/>
                                      </p:to>
                                    </p:set>
                                    <p:animEffect transition="in" filter="fade">
                                      <p:cBhvr>
                                        <p:cTn id="75" dur="500"/>
                                        <p:tgtEl>
                                          <p:spTgt spid="318"/>
                                        </p:tgtEl>
                                      </p:cBhvr>
                                    </p:animEffect>
                                  </p:childTnLst>
                                </p:cTn>
                              </p:par>
                              <p:par>
                                <p:cTn id="76" presetID="10" presetClass="entr" presetSubtype="0" fill="hold" nodeType="withEffect">
                                  <p:stCondLst>
                                    <p:cond delay="0"/>
                                  </p:stCondLst>
                                  <p:childTnLst>
                                    <p:set>
                                      <p:cBhvr>
                                        <p:cTn id="77" dur="1" fill="hold">
                                          <p:stCondLst>
                                            <p:cond delay="0"/>
                                          </p:stCondLst>
                                        </p:cTn>
                                        <p:tgtEl>
                                          <p:spTgt spid="319"/>
                                        </p:tgtEl>
                                        <p:attrNameLst>
                                          <p:attrName>style.visibility</p:attrName>
                                        </p:attrNameLst>
                                      </p:cBhvr>
                                      <p:to>
                                        <p:strVal val="visible"/>
                                      </p:to>
                                    </p:set>
                                    <p:animEffect transition="in" filter="fade">
                                      <p:cBhvr>
                                        <p:cTn id="78" dur="500"/>
                                        <p:tgtEl>
                                          <p:spTgt spid="3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Effect transition="in" filter="fade">
                                      <p:cBhvr>
                                        <p:cTn id="83" dur="500"/>
                                        <p:tgtEl>
                                          <p:spTgt spid="302"/>
                                        </p:tgtEl>
                                      </p:cBhvr>
                                    </p:animEffect>
                                  </p:childTnLst>
                                </p:cTn>
                              </p:par>
                              <p:par>
                                <p:cTn id="84" presetID="10" presetClass="entr" presetSubtype="0" fill="hold" nodeType="withEffect">
                                  <p:stCondLst>
                                    <p:cond delay="0"/>
                                  </p:stCondLst>
                                  <p:childTnLst>
                                    <p:set>
                                      <p:cBhvr>
                                        <p:cTn id="85" dur="1" fill="hold">
                                          <p:stCondLst>
                                            <p:cond delay="0"/>
                                          </p:stCondLst>
                                        </p:cTn>
                                        <p:tgtEl>
                                          <p:spTgt spid="323"/>
                                        </p:tgtEl>
                                        <p:attrNameLst>
                                          <p:attrName>style.visibility</p:attrName>
                                        </p:attrNameLst>
                                      </p:cBhvr>
                                      <p:to>
                                        <p:strVal val="visible"/>
                                      </p:to>
                                    </p:set>
                                    <p:animEffect transition="in" filter="fade">
                                      <p:cBhvr>
                                        <p:cTn id="86" dur="500"/>
                                        <p:tgtEl>
                                          <p:spTgt spid="32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03"/>
                                        </p:tgtEl>
                                        <p:attrNameLst>
                                          <p:attrName>style.visibility</p:attrName>
                                        </p:attrNameLst>
                                      </p:cBhvr>
                                      <p:to>
                                        <p:strVal val="visible"/>
                                      </p:to>
                                    </p:set>
                                    <p:animEffect transition="in" filter="fade">
                                      <p:cBhvr>
                                        <p:cTn id="91" dur="500"/>
                                        <p:tgtEl>
                                          <p:spTgt spid="303"/>
                                        </p:tgtEl>
                                      </p:cBhvr>
                                    </p:animEffect>
                                  </p:childTnLst>
                                </p:cTn>
                              </p:par>
                              <p:par>
                                <p:cTn id="92" presetID="10" presetClass="entr" presetSubtype="0" fill="hold" nodeType="withEffect">
                                  <p:stCondLst>
                                    <p:cond delay="0"/>
                                  </p:stCondLst>
                                  <p:childTnLst>
                                    <p:set>
                                      <p:cBhvr>
                                        <p:cTn id="93" dur="1" fill="hold">
                                          <p:stCondLst>
                                            <p:cond delay="0"/>
                                          </p:stCondLst>
                                        </p:cTn>
                                        <p:tgtEl>
                                          <p:spTgt spid="304"/>
                                        </p:tgtEl>
                                        <p:attrNameLst>
                                          <p:attrName>style.visibility</p:attrName>
                                        </p:attrNameLst>
                                      </p:cBhvr>
                                      <p:to>
                                        <p:strVal val="visible"/>
                                      </p:to>
                                    </p:set>
                                    <p:animEffect transition="in" filter="fade">
                                      <p:cBhvr>
                                        <p:cTn id="94" dur="500"/>
                                        <p:tgtEl>
                                          <p:spTgt spid="30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05"/>
                                        </p:tgtEl>
                                        <p:attrNameLst>
                                          <p:attrName>style.visibility</p:attrName>
                                        </p:attrNameLst>
                                      </p:cBhvr>
                                      <p:to>
                                        <p:strVal val="visible"/>
                                      </p:to>
                                    </p:set>
                                    <p:animEffect transition="in" filter="fade">
                                      <p:cBhvr>
                                        <p:cTn id="99" dur="500"/>
                                        <p:tgtEl>
                                          <p:spTgt spid="305"/>
                                        </p:tgtEl>
                                      </p:cBhvr>
                                    </p:animEffect>
                                  </p:childTnLst>
                                </p:cTn>
                              </p:par>
                              <p:par>
                                <p:cTn id="100" presetID="10" presetClass="entr" presetSubtype="0" fill="hold" nodeType="withEffect">
                                  <p:stCondLst>
                                    <p:cond delay="0"/>
                                  </p:stCondLst>
                                  <p:childTnLst>
                                    <p:set>
                                      <p:cBhvr>
                                        <p:cTn id="101" dur="1" fill="hold">
                                          <p:stCondLst>
                                            <p:cond delay="0"/>
                                          </p:stCondLst>
                                        </p:cTn>
                                        <p:tgtEl>
                                          <p:spTgt spid="324"/>
                                        </p:tgtEl>
                                        <p:attrNameLst>
                                          <p:attrName>style.visibility</p:attrName>
                                        </p:attrNameLst>
                                      </p:cBhvr>
                                      <p:to>
                                        <p:strVal val="visible"/>
                                      </p:to>
                                    </p:set>
                                    <p:animEffect transition="in" filter="fade">
                                      <p:cBhvr>
                                        <p:cTn id="102" dur="500"/>
                                        <p:tgtEl>
                                          <p:spTgt spid="32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06"/>
                                        </p:tgtEl>
                                        <p:attrNameLst>
                                          <p:attrName>style.visibility</p:attrName>
                                        </p:attrNameLst>
                                      </p:cBhvr>
                                      <p:to>
                                        <p:strVal val="visible"/>
                                      </p:to>
                                    </p:set>
                                    <p:animEffect transition="in" filter="fade">
                                      <p:cBhvr>
                                        <p:cTn id="107" dur="500"/>
                                        <p:tgtEl>
                                          <p:spTgt spid="30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07"/>
                                        </p:tgtEl>
                                        <p:attrNameLst>
                                          <p:attrName>style.visibility</p:attrName>
                                        </p:attrNameLst>
                                      </p:cBhvr>
                                      <p:to>
                                        <p:strVal val="visible"/>
                                      </p:to>
                                    </p:set>
                                    <p:animEffect transition="in" filter="fade">
                                      <p:cBhvr>
                                        <p:cTn id="112" dur="500"/>
                                        <p:tgtEl>
                                          <p:spTgt spid="30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08"/>
                                        </p:tgtEl>
                                        <p:attrNameLst>
                                          <p:attrName>style.visibility</p:attrName>
                                        </p:attrNameLst>
                                      </p:cBhvr>
                                      <p:to>
                                        <p:strVal val="visible"/>
                                      </p:to>
                                    </p:set>
                                    <p:animEffect transition="in" filter="fade">
                                      <p:cBhvr>
                                        <p:cTn id="117" dur="500"/>
                                        <p:tgtEl>
                                          <p:spTgt spid="308"/>
                                        </p:tgtEl>
                                      </p:cBhvr>
                                    </p:animEffect>
                                  </p:childTnLst>
                                </p:cTn>
                              </p:par>
                              <p:par>
                                <p:cTn id="118" presetID="10" presetClass="entr" presetSubtype="0" fill="hold" nodeType="withEffect">
                                  <p:stCondLst>
                                    <p:cond delay="0"/>
                                  </p:stCondLst>
                                  <p:childTnLst>
                                    <p:set>
                                      <p:cBhvr>
                                        <p:cTn id="119" dur="1" fill="hold">
                                          <p:stCondLst>
                                            <p:cond delay="0"/>
                                          </p:stCondLst>
                                        </p:cTn>
                                        <p:tgtEl>
                                          <p:spTgt spid="311"/>
                                        </p:tgtEl>
                                        <p:attrNameLst>
                                          <p:attrName>style.visibility</p:attrName>
                                        </p:attrNameLst>
                                      </p:cBhvr>
                                      <p:to>
                                        <p:strVal val="visible"/>
                                      </p:to>
                                    </p:set>
                                    <p:animEffect transition="in" filter="fade">
                                      <p:cBhvr>
                                        <p:cTn id="120" dur="500"/>
                                        <p:tgtEl>
                                          <p:spTgt spid="31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97"/>
                                        </p:tgtEl>
                                        <p:attrNameLst>
                                          <p:attrName>style.visibility</p:attrName>
                                        </p:attrNameLst>
                                      </p:cBhvr>
                                      <p:to>
                                        <p:strVal val="visible"/>
                                      </p:to>
                                    </p:set>
                                    <p:animEffect transition="in" filter="fade">
                                      <p:cBhvr>
                                        <p:cTn id="125" dur="500"/>
                                        <p:tgtEl>
                                          <p:spTgt spid="297"/>
                                        </p:tgtEl>
                                      </p:cBhvr>
                                    </p:animEffect>
                                  </p:childTnLst>
                                </p:cTn>
                              </p:par>
                              <p:par>
                                <p:cTn id="126" presetID="10" presetClass="entr" presetSubtype="0" fill="hold" nodeType="with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fade">
                                      <p:cBhvr>
                                        <p:cTn id="128" dur="500"/>
                                        <p:tgtEl>
                                          <p:spTgt spid="31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09"/>
                                        </p:tgtEl>
                                        <p:attrNameLst>
                                          <p:attrName>style.visibility</p:attrName>
                                        </p:attrNameLst>
                                      </p:cBhvr>
                                      <p:to>
                                        <p:strVal val="visible"/>
                                      </p:to>
                                    </p:set>
                                    <p:animEffect transition="in" filter="fade">
                                      <p:cBhvr>
                                        <p:cTn id="133" dur="500"/>
                                        <p:tgtEl>
                                          <p:spTgt spid="309"/>
                                        </p:tgtEl>
                                      </p:cBhvr>
                                    </p:animEffect>
                                  </p:childTnLst>
                                </p:cTn>
                              </p:par>
                              <p:par>
                                <p:cTn id="134" presetID="10" presetClass="entr" presetSubtype="0" fill="hold" nodeType="withEffect">
                                  <p:stCondLst>
                                    <p:cond delay="0"/>
                                  </p:stCondLst>
                                  <p:childTnLst>
                                    <p:set>
                                      <p:cBhvr>
                                        <p:cTn id="135" dur="1" fill="hold">
                                          <p:stCondLst>
                                            <p:cond delay="0"/>
                                          </p:stCondLst>
                                        </p:cTn>
                                        <p:tgtEl>
                                          <p:spTgt spid="286"/>
                                        </p:tgtEl>
                                        <p:attrNameLst>
                                          <p:attrName>style.visibility</p:attrName>
                                        </p:attrNameLst>
                                      </p:cBhvr>
                                      <p:to>
                                        <p:strVal val="visible"/>
                                      </p:to>
                                    </p:set>
                                    <p:animEffect transition="in" filter="fade">
                                      <p:cBhvr>
                                        <p:cTn id="136" dur="500"/>
                                        <p:tgtEl>
                                          <p:spTgt spid="286"/>
                                        </p:tgtEl>
                                      </p:cBhvr>
                                    </p:animEffect>
                                  </p:childTnLst>
                                </p:cTn>
                              </p:par>
                              <p:par>
                                <p:cTn id="137" presetID="10" presetClass="entr" presetSubtype="0" fill="hold" nodeType="withEffect">
                                  <p:stCondLst>
                                    <p:cond delay="0"/>
                                  </p:stCondLst>
                                  <p:childTnLst>
                                    <p:set>
                                      <p:cBhvr>
                                        <p:cTn id="138" dur="1" fill="hold">
                                          <p:stCondLst>
                                            <p:cond delay="0"/>
                                          </p:stCondLst>
                                        </p:cTn>
                                        <p:tgtEl>
                                          <p:spTgt spid="314"/>
                                        </p:tgtEl>
                                        <p:attrNameLst>
                                          <p:attrName>style.visibility</p:attrName>
                                        </p:attrNameLst>
                                      </p:cBhvr>
                                      <p:to>
                                        <p:strVal val="visible"/>
                                      </p:to>
                                    </p:set>
                                    <p:animEffect transition="in" filter="fade">
                                      <p:cBhvr>
                                        <p:cTn id="139" dur="500"/>
                                        <p:tgtEl>
                                          <p:spTgt spid="314"/>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310"/>
                                        </p:tgtEl>
                                        <p:attrNameLst>
                                          <p:attrName>style.visibility</p:attrName>
                                        </p:attrNameLst>
                                      </p:cBhvr>
                                      <p:to>
                                        <p:strVal val="visible"/>
                                      </p:to>
                                    </p:set>
                                    <p:animEffect transition="in" filter="fade">
                                      <p:cBhvr>
                                        <p:cTn id="144" dur="2000"/>
                                        <p:tgtEl>
                                          <p:spTgt spid="310"/>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315"/>
                                        </p:tgtEl>
                                        <p:attrNameLst>
                                          <p:attrName>style.visibility</p:attrName>
                                        </p:attrNameLst>
                                      </p:cBhvr>
                                      <p:to>
                                        <p:strVal val="visible"/>
                                      </p:to>
                                    </p:set>
                                    <p:animEffect transition="in" filter="fade">
                                      <p:cBhvr>
                                        <p:cTn id="149" dur="2000"/>
                                        <p:tgtEl>
                                          <p:spTgt spid="315"/>
                                        </p:tgtEl>
                                      </p:cBhvr>
                                    </p:animEffect>
                                  </p:childTnLst>
                                </p:cTn>
                              </p:par>
                              <p:par>
                                <p:cTn id="150" presetID="10" presetClass="entr" presetSubtype="0" fill="hold" nodeType="withEffect">
                                  <p:stCondLst>
                                    <p:cond delay="0"/>
                                  </p:stCondLst>
                                  <p:childTnLst>
                                    <p:set>
                                      <p:cBhvr>
                                        <p:cTn id="151" dur="1" fill="hold">
                                          <p:stCondLst>
                                            <p:cond delay="0"/>
                                          </p:stCondLst>
                                        </p:cTn>
                                        <p:tgtEl>
                                          <p:spTgt spid="312"/>
                                        </p:tgtEl>
                                        <p:attrNameLst>
                                          <p:attrName>style.visibility</p:attrName>
                                        </p:attrNameLst>
                                      </p:cBhvr>
                                      <p:to>
                                        <p:strVal val="visible"/>
                                      </p:to>
                                    </p:set>
                                    <p:animEffect transition="in" filter="fade">
                                      <p:cBhvr>
                                        <p:cTn id="152" dur="2000"/>
                                        <p:tgtEl>
                                          <p:spTgt spid="312"/>
                                        </p:tgtEl>
                                      </p:cBhvr>
                                    </p:animEffect>
                                  </p:childTnLst>
                                </p:cTn>
                              </p:par>
                              <p:par>
                                <p:cTn id="153" presetID="10" presetClass="entr" presetSubtype="0" fill="hold" nodeType="withEffect">
                                  <p:stCondLst>
                                    <p:cond delay="0"/>
                                  </p:stCondLst>
                                  <p:childTnLst>
                                    <p:set>
                                      <p:cBhvr>
                                        <p:cTn id="154" dur="1" fill="hold">
                                          <p:stCondLst>
                                            <p:cond delay="0"/>
                                          </p:stCondLst>
                                        </p:cTn>
                                        <p:tgtEl>
                                          <p:spTgt spid="296"/>
                                        </p:tgtEl>
                                        <p:attrNameLst>
                                          <p:attrName>style.visibility</p:attrName>
                                        </p:attrNameLst>
                                      </p:cBhvr>
                                      <p:to>
                                        <p:strVal val="visible"/>
                                      </p:to>
                                    </p:set>
                                    <p:animEffect transition="in" filter="fade">
                                      <p:cBhvr>
                                        <p:cTn id="155" dur="2000"/>
                                        <p:tgtEl>
                                          <p:spTgt spid="296"/>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21"/>
                                        </p:tgtEl>
                                        <p:attrNameLst>
                                          <p:attrName>style.visibility</p:attrName>
                                        </p:attrNameLst>
                                      </p:cBhvr>
                                      <p:to>
                                        <p:strVal val="visible"/>
                                      </p:to>
                                    </p:set>
                                    <p:animEffect transition="in" filter="fade">
                                      <p:cBhvr>
                                        <p:cTn id="160" dur="500"/>
                                        <p:tgtEl>
                                          <p:spTgt spid="321"/>
                                        </p:tgtEl>
                                      </p:cBhvr>
                                    </p:animEffect>
                                  </p:childTnLst>
                                </p:cTn>
                              </p:par>
                              <p:par>
                                <p:cTn id="161" presetID="10" presetClass="entr" presetSubtype="0" fill="hold" nodeType="withEffect">
                                  <p:stCondLst>
                                    <p:cond delay="0"/>
                                  </p:stCondLst>
                                  <p:childTnLst>
                                    <p:set>
                                      <p:cBhvr>
                                        <p:cTn id="162" dur="1" fill="hold">
                                          <p:stCondLst>
                                            <p:cond delay="0"/>
                                          </p:stCondLst>
                                        </p:cTn>
                                        <p:tgtEl>
                                          <p:spTgt spid="316"/>
                                        </p:tgtEl>
                                        <p:attrNameLst>
                                          <p:attrName>style.visibility</p:attrName>
                                        </p:attrNameLst>
                                      </p:cBhvr>
                                      <p:to>
                                        <p:strVal val="visible"/>
                                      </p:to>
                                    </p:set>
                                    <p:animEffect transition="in" filter="fade">
                                      <p:cBhvr>
                                        <p:cTn id="163"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p:nvPr/>
        </p:nvSpPr>
        <p:spPr>
          <a:xfrm>
            <a:off x="7929562" y="4743215"/>
            <a:ext cx="682625" cy="3667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Đ</a:t>
            </a:r>
            <a:endParaRPr/>
          </a:p>
        </p:txBody>
      </p:sp>
      <p:sp>
        <p:nvSpPr>
          <p:cNvPr id="330" name="Google Shape;330;p26"/>
          <p:cNvSpPr txBox="1"/>
          <p:nvPr/>
        </p:nvSpPr>
        <p:spPr>
          <a:xfrm>
            <a:off x="8505825" y="3914540"/>
            <a:ext cx="865187" cy="3667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S</a:t>
            </a:r>
            <a:endParaRPr/>
          </a:p>
        </p:txBody>
      </p:sp>
      <p:sp>
        <p:nvSpPr>
          <p:cNvPr id="331" name="Google Shape;331;p26"/>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Ví dụ lưu đồ thuật toán tìm ƯSCLN của hai số nguyên</a:t>
            </a:r>
            <a:endParaRPr/>
          </a:p>
        </p:txBody>
      </p:sp>
      <p:sp>
        <p:nvSpPr>
          <p:cNvPr id="332" name="Google Shape;332;p26"/>
          <p:cNvSpPr txBox="1">
            <a:spLocks noGrp="1"/>
          </p:cNvSpPr>
          <p:nvPr>
            <p:ph type="body" idx="1"/>
          </p:nvPr>
        </p:nvSpPr>
        <p:spPr>
          <a:xfrm>
            <a:off x="609599" y="1323105"/>
            <a:ext cx="4943473"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sz="2400"/>
              <a:t>Bài tập: Mô tả các bước thực hiện theo lưu đồ thuật toán để tìm ƯSCLN của (35,75),  (256,68)</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333" name="Google Shape;333;p2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34" name="Google Shape;334;p26"/>
          <p:cNvSpPr/>
          <p:nvPr/>
        </p:nvSpPr>
        <p:spPr>
          <a:xfrm>
            <a:off x="7427912" y="1358665"/>
            <a:ext cx="1079500" cy="431800"/>
          </a:xfrm>
          <a:prstGeom prst="roundRect">
            <a:avLst>
              <a:gd name="adj" fmla="val 16667"/>
            </a:avLst>
          </a:prstGeom>
          <a:solidFill>
            <a:schemeClr val="lt1"/>
          </a:solid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Begin</a:t>
            </a:r>
            <a:endParaRPr/>
          </a:p>
        </p:txBody>
      </p:sp>
      <p:cxnSp>
        <p:nvCxnSpPr>
          <p:cNvPr id="335" name="Google Shape;335;p26"/>
          <p:cNvCxnSpPr/>
          <p:nvPr/>
        </p:nvCxnSpPr>
        <p:spPr>
          <a:xfrm>
            <a:off x="7967662" y="1790465"/>
            <a:ext cx="0" cy="360363"/>
          </a:xfrm>
          <a:prstGeom prst="straightConnector1">
            <a:avLst/>
          </a:prstGeom>
          <a:noFill/>
          <a:ln w="28575" cap="flat" cmpd="sng">
            <a:solidFill>
              <a:srgbClr val="FF3300"/>
            </a:solidFill>
            <a:prstDash val="solid"/>
            <a:round/>
            <a:headEnd type="none" w="med" len="med"/>
            <a:tailEnd type="triangle" w="med" len="med"/>
          </a:ln>
        </p:spPr>
      </p:cxnSp>
      <p:sp>
        <p:nvSpPr>
          <p:cNvPr id="336" name="Google Shape;336;p26"/>
          <p:cNvSpPr/>
          <p:nvPr/>
        </p:nvSpPr>
        <p:spPr>
          <a:xfrm>
            <a:off x="7104062" y="2114315"/>
            <a:ext cx="1692275" cy="395288"/>
          </a:xfrm>
          <a:prstGeom prst="parallelogram">
            <a:avLst>
              <a:gd name="adj" fmla="val 107028"/>
            </a:avLst>
          </a:prstGeom>
          <a:solidFill>
            <a:schemeClr val="lt1"/>
          </a:solid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Input: a, b</a:t>
            </a:r>
            <a:endParaRPr/>
          </a:p>
        </p:txBody>
      </p:sp>
      <p:cxnSp>
        <p:nvCxnSpPr>
          <p:cNvPr id="337" name="Google Shape;337;p26"/>
          <p:cNvCxnSpPr/>
          <p:nvPr/>
        </p:nvCxnSpPr>
        <p:spPr>
          <a:xfrm>
            <a:off x="7967662" y="2511190"/>
            <a:ext cx="0" cy="395288"/>
          </a:xfrm>
          <a:prstGeom prst="straightConnector1">
            <a:avLst/>
          </a:prstGeom>
          <a:noFill/>
          <a:ln w="28575" cap="flat" cmpd="sng">
            <a:solidFill>
              <a:srgbClr val="FF3300"/>
            </a:solidFill>
            <a:prstDash val="solid"/>
            <a:round/>
            <a:headEnd type="none" w="med" len="med"/>
            <a:tailEnd type="triangle" w="med" len="med"/>
          </a:ln>
        </p:spPr>
      </p:cxnSp>
      <p:sp>
        <p:nvSpPr>
          <p:cNvPr id="338" name="Google Shape;338;p26"/>
          <p:cNvSpPr/>
          <p:nvPr/>
        </p:nvSpPr>
        <p:spPr>
          <a:xfrm>
            <a:off x="7210425" y="2869965"/>
            <a:ext cx="1511300" cy="504825"/>
          </a:xfrm>
          <a:prstGeom prst="rect">
            <a:avLst/>
          </a:prstGeom>
          <a:solidFill>
            <a:schemeClr val="lt1"/>
          </a:solid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r = a % b</a:t>
            </a:r>
            <a:endParaRPr/>
          </a:p>
        </p:txBody>
      </p:sp>
      <p:sp>
        <p:nvSpPr>
          <p:cNvPr id="339" name="Google Shape;339;p26"/>
          <p:cNvSpPr/>
          <p:nvPr/>
        </p:nvSpPr>
        <p:spPr>
          <a:xfrm>
            <a:off x="7281862" y="3878028"/>
            <a:ext cx="1331913" cy="827087"/>
          </a:xfrm>
          <a:prstGeom prst="diamond">
            <a:avLst/>
          </a:prstGeom>
          <a:solidFill>
            <a:schemeClr val="lt1"/>
          </a:solid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r=0</a:t>
            </a:r>
            <a:endParaRPr/>
          </a:p>
        </p:txBody>
      </p:sp>
      <p:sp>
        <p:nvSpPr>
          <p:cNvPr id="340" name="Google Shape;340;p26"/>
          <p:cNvSpPr/>
          <p:nvPr/>
        </p:nvSpPr>
        <p:spPr>
          <a:xfrm>
            <a:off x="9263062" y="3914540"/>
            <a:ext cx="1511300" cy="576263"/>
          </a:xfrm>
          <a:prstGeom prst="rect">
            <a:avLst/>
          </a:prstGeom>
          <a:solidFill>
            <a:schemeClr val="lt1"/>
          </a:solid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a = b</a:t>
            </a:r>
            <a:endParaRPr/>
          </a:p>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b = r </a:t>
            </a:r>
            <a:endParaRPr/>
          </a:p>
        </p:txBody>
      </p:sp>
      <p:cxnSp>
        <p:nvCxnSpPr>
          <p:cNvPr id="341" name="Google Shape;341;p26"/>
          <p:cNvCxnSpPr/>
          <p:nvPr/>
        </p:nvCxnSpPr>
        <p:spPr>
          <a:xfrm>
            <a:off x="7966075" y="3374790"/>
            <a:ext cx="0" cy="539750"/>
          </a:xfrm>
          <a:prstGeom prst="straightConnector1">
            <a:avLst/>
          </a:prstGeom>
          <a:noFill/>
          <a:ln w="28575" cap="flat" cmpd="sng">
            <a:solidFill>
              <a:srgbClr val="FF3300"/>
            </a:solidFill>
            <a:prstDash val="solid"/>
            <a:round/>
            <a:headEnd type="none" w="med" len="med"/>
            <a:tailEnd type="triangle" w="med" len="med"/>
          </a:ln>
        </p:spPr>
      </p:cxnSp>
      <p:cxnSp>
        <p:nvCxnSpPr>
          <p:cNvPr id="342" name="Google Shape;342;p26"/>
          <p:cNvCxnSpPr/>
          <p:nvPr/>
        </p:nvCxnSpPr>
        <p:spPr>
          <a:xfrm>
            <a:off x="8613775" y="4274903"/>
            <a:ext cx="649287" cy="0"/>
          </a:xfrm>
          <a:prstGeom prst="straightConnector1">
            <a:avLst/>
          </a:prstGeom>
          <a:noFill/>
          <a:ln w="28575" cap="flat" cmpd="sng">
            <a:solidFill>
              <a:srgbClr val="FF3300"/>
            </a:solidFill>
            <a:prstDash val="solid"/>
            <a:round/>
            <a:headEnd type="none" w="med" len="med"/>
            <a:tailEnd type="triangle" w="med" len="med"/>
          </a:ln>
        </p:spPr>
      </p:cxnSp>
      <p:cxnSp>
        <p:nvCxnSpPr>
          <p:cNvPr id="343" name="Google Shape;343;p26"/>
          <p:cNvCxnSpPr/>
          <p:nvPr/>
        </p:nvCxnSpPr>
        <p:spPr>
          <a:xfrm>
            <a:off x="7966075" y="4670190"/>
            <a:ext cx="0" cy="468313"/>
          </a:xfrm>
          <a:prstGeom prst="straightConnector1">
            <a:avLst/>
          </a:prstGeom>
          <a:noFill/>
          <a:ln w="28575" cap="flat" cmpd="sng">
            <a:solidFill>
              <a:srgbClr val="FF3300"/>
            </a:solidFill>
            <a:prstDash val="solid"/>
            <a:round/>
            <a:headEnd type="none" w="med" len="med"/>
            <a:tailEnd type="triangle" w="med" len="med"/>
          </a:ln>
        </p:spPr>
      </p:cxnSp>
      <p:sp>
        <p:nvSpPr>
          <p:cNvPr id="344" name="Google Shape;344;p26"/>
          <p:cNvSpPr/>
          <p:nvPr/>
        </p:nvSpPr>
        <p:spPr>
          <a:xfrm>
            <a:off x="6813550" y="5103578"/>
            <a:ext cx="2268537" cy="395287"/>
          </a:xfrm>
          <a:prstGeom prst="parallelogram">
            <a:avLst>
              <a:gd name="adj" fmla="val 143474"/>
            </a:avLst>
          </a:prstGeom>
          <a:solidFill>
            <a:schemeClr val="lt1"/>
          </a:solid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Output: b</a:t>
            </a:r>
            <a:endParaRPr/>
          </a:p>
        </p:txBody>
      </p:sp>
      <p:cxnSp>
        <p:nvCxnSpPr>
          <p:cNvPr id="345" name="Google Shape;345;p26"/>
          <p:cNvCxnSpPr/>
          <p:nvPr/>
        </p:nvCxnSpPr>
        <p:spPr>
          <a:xfrm>
            <a:off x="7966075" y="5498865"/>
            <a:ext cx="0" cy="323850"/>
          </a:xfrm>
          <a:prstGeom prst="straightConnector1">
            <a:avLst/>
          </a:prstGeom>
          <a:noFill/>
          <a:ln w="28575" cap="flat" cmpd="sng">
            <a:solidFill>
              <a:srgbClr val="FF3300"/>
            </a:solidFill>
            <a:prstDash val="solid"/>
            <a:round/>
            <a:headEnd type="none" w="med" len="med"/>
            <a:tailEnd type="triangle" w="med" len="med"/>
          </a:ln>
        </p:spPr>
      </p:cxnSp>
      <p:sp>
        <p:nvSpPr>
          <p:cNvPr id="346" name="Google Shape;346;p26"/>
          <p:cNvSpPr/>
          <p:nvPr/>
        </p:nvSpPr>
        <p:spPr>
          <a:xfrm>
            <a:off x="7497762" y="5822715"/>
            <a:ext cx="971550" cy="433388"/>
          </a:xfrm>
          <a:prstGeom prst="roundRect">
            <a:avLst>
              <a:gd name="adj" fmla="val 16667"/>
            </a:avLst>
          </a:prstGeom>
          <a:solidFill>
            <a:schemeClr val="lt1"/>
          </a:solidFill>
          <a:ln w="28575" cap="flat"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1800"/>
              <a:buFont typeface="Noto Sans Symbols"/>
              <a:buNone/>
            </a:pPr>
            <a:r>
              <a:rPr lang="en-US" sz="1800">
                <a:solidFill>
                  <a:srgbClr val="000099"/>
                </a:solidFill>
                <a:latin typeface="Arial"/>
                <a:ea typeface="Arial"/>
                <a:cs typeface="Arial"/>
                <a:sym typeface="Arial"/>
              </a:rPr>
              <a:t>End</a:t>
            </a:r>
            <a:endParaRPr/>
          </a:p>
        </p:txBody>
      </p:sp>
      <p:cxnSp>
        <p:nvCxnSpPr>
          <p:cNvPr id="347" name="Google Shape;347;p26"/>
          <p:cNvCxnSpPr/>
          <p:nvPr/>
        </p:nvCxnSpPr>
        <p:spPr>
          <a:xfrm>
            <a:off x="9982200" y="2727090"/>
            <a:ext cx="0" cy="1187450"/>
          </a:xfrm>
          <a:prstGeom prst="straightConnector1">
            <a:avLst/>
          </a:prstGeom>
          <a:noFill/>
          <a:ln w="28575" cap="flat" cmpd="sng">
            <a:solidFill>
              <a:srgbClr val="FF3300"/>
            </a:solidFill>
            <a:prstDash val="solid"/>
            <a:round/>
            <a:headEnd type="none" w="med" len="med"/>
            <a:tailEnd type="none" w="med" len="med"/>
          </a:ln>
        </p:spPr>
      </p:cxnSp>
      <p:cxnSp>
        <p:nvCxnSpPr>
          <p:cNvPr id="348" name="Google Shape;348;p26"/>
          <p:cNvCxnSpPr/>
          <p:nvPr/>
        </p:nvCxnSpPr>
        <p:spPr>
          <a:xfrm rot="10800000">
            <a:off x="7966075" y="2727090"/>
            <a:ext cx="2016125" cy="0"/>
          </a:xfrm>
          <a:prstGeom prst="straightConnector1">
            <a:avLst/>
          </a:prstGeom>
          <a:noFill/>
          <a:ln w="28575" cap="flat" cmpd="sng">
            <a:solidFill>
              <a:srgbClr val="FF33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5"/>
                                        </p:tgtEl>
                                        <p:attrNameLst>
                                          <p:attrName>style.visibility</p:attrName>
                                        </p:attrNameLst>
                                      </p:cBhvr>
                                      <p:to>
                                        <p:strVal val="visible"/>
                                      </p:to>
                                    </p:set>
                                    <p:animEffect transition="in" filter="fade">
                                      <p:cBhvr>
                                        <p:cTn id="12" dur="500"/>
                                        <p:tgtEl>
                                          <p:spTgt spid="3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6"/>
                                        </p:tgtEl>
                                        <p:attrNameLst>
                                          <p:attrName>style.visibility</p:attrName>
                                        </p:attrNameLst>
                                      </p:cBhvr>
                                      <p:to>
                                        <p:strVal val="visible"/>
                                      </p:to>
                                    </p:set>
                                    <p:animEffect transition="in" filter="fade">
                                      <p:cBhvr>
                                        <p:cTn id="17" dur="500"/>
                                        <p:tgtEl>
                                          <p:spTgt spid="3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50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8"/>
                                        </p:tgtEl>
                                        <p:attrNameLst>
                                          <p:attrName>style.visibility</p:attrName>
                                        </p:attrNameLst>
                                      </p:cBhvr>
                                      <p:to>
                                        <p:strVal val="visible"/>
                                      </p:to>
                                    </p:set>
                                    <p:animEffect transition="in" filter="fade">
                                      <p:cBhvr>
                                        <p:cTn id="27" dur="500"/>
                                        <p:tgtEl>
                                          <p:spTgt spid="3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1"/>
                                        </p:tgtEl>
                                        <p:attrNameLst>
                                          <p:attrName>style.visibility</p:attrName>
                                        </p:attrNameLst>
                                      </p:cBhvr>
                                      <p:to>
                                        <p:strVal val="visible"/>
                                      </p:to>
                                    </p:set>
                                    <p:animEffect transition="in" filter="fade">
                                      <p:cBhvr>
                                        <p:cTn id="32" dur="500"/>
                                        <p:tgtEl>
                                          <p:spTgt spid="3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9"/>
                                        </p:tgtEl>
                                        <p:attrNameLst>
                                          <p:attrName>style.visibility</p:attrName>
                                        </p:attrNameLst>
                                      </p:cBhvr>
                                      <p:to>
                                        <p:strVal val="visible"/>
                                      </p:to>
                                    </p:set>
                                    <p:animEffect transition="in" filter="fade">
                                      <p:cBhvr>
                                        <p:cTn id="37" dur="500"/>
                                        <p:tgtEl>
                                          <p:spTgt spid="3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2"/>
                                        </p:tgtEl>
                                        <p:attrNameLst>
                                          <p:attrName>style.visibility</p:attrName>
                                        </p:attrNameLst>
                                      </p:cBhvr>
                                      <p:to>
                                        <p:strVal val="visible"/>
                                      </p:to>
                                    </p:set>
                                    <p:animEffect transition="in" filter="fade">
                                      <p:cBhvr>
                                        <p:cTn id="42" dur="500"/>
                                        <p:tgtEl>
                                          <p:spTgt spid="342"/>
                                        </p:tgtEl>
                                      </p:cBhvr>
                                    </p:animEffect>
                                  </p:childTnLst>
                                </p:cTn>
                              </p:par>
                              <p:par>
                                <p:cTn id="43" presetID="10" presetClass="entr" presetSubtype="0" fill="hold" nodeType="withEffect">
                                  <p:stCondLst>
                                    <p:cond delay="0"/>
                                  </p:stCondLst>
                                  <p:childTnLst>
                                    <p:set>
                                      <p:cBhvr>
                                        <p:cTn id="44" dur="1" fill="hold">
                                          <p:stCondLst>
                                            <p:cond delay="0"/>
                                          </p:stCondLst>
                                        </p:cTn>
                                        <p:tgtEl>
                                          <p:spTgt spid="330"/>
                                        </p:tgtEl>
                                        <p:attrNameLst>
                                          <p:attrName>style.visibility</p:attrName>
                                        </p:attrNameLst>
                                      </p:cBhvr>
                                      <p:to>
                                        <p:strVal val="visible"/>
                                      </p:to>
                                    </p:set>
                                    <p:animEffect transition="in" filter="fade">
                                      <p:cBhvr>
                                        <p:cTn id="45" dur="500"/>
                                        <p:tgtEl>
                                          <p:spTgt spid="3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40"/>
                                        </p:tgtEl>
                                        <p:attrNameLst>
                                          <p:attrName>style.visibility</p:attrName>
                                        </p:attrNameLst>
                                      </p:cBhvr>
                                      <p:to>
                                        <p:strVal val="visible"/>
                                      </p:to>
                                    </p:set>
                                    <p:animEffect transition="in" filter="fade">
                                      <p:cBhvr>
                                        <p:cTn id="50" dur="500"/>
                                        <p:tgtEl>
                                          <p:spTgt spid="3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47"/>
                                        </p:tgtEl>
                                        <p:attrNameLst>
                                          <p:attrName>style.visibility</p:attrName>
                                        </p:attrNameLst>
                                      </p:cBhvr>
                                      <p:to>
                                        <p:strVal val="visible"/>
                                      </p:to>
                                    </p:set>
                                    <p:animEffect transition="in" filter="fade">
                                      <p:cBhvr>
                                        <p:cTn id="55" dur="500"/>
                                        <p:tgtEl>
                                          <p:spTgt spid="347"/>
                                        </p:tgtEl>
                                      </p:cBhvr>
                                    </p:animEffect>
                                  </p:childTnLst>
                                </p:cTn>
                              </p:par>
                              <p:par>
                                <p:cTn id="56" presetID="10" presetClass="entr" presetSubtype="0" fill="hold" nodeType="withEffect">
                                  <p:stCondLst>
                                    <p:cond delay="0"/>
                                  </p:stCondLst>
                                  <p:childTnLst>
                                    <p:set>
                                      <p:cBhvr>
                                        <p:cTn id="57" dur="1" fill="hold">
                                          <p:stCondLst>
                                            <p:cond delay="0"/>
                                          </p:stCondLst>
                                        </p:cTn>
                                        <p:tgtEl>
                                          <p:spTgt spid="348"/>
                                        </p:tgtEl>
                                        <p:attrNameLst>
                                          <p:attrName>style.visibility</p:attrName>
                                        </p:attrNameLst>
                                      </p:cBhvr>
                                      <p:to>
                                        <p:strVal val="visible"/>
                                      </p:to>
                                    </p:set>
                                    <p:animEffect transition="in" filter="fade">
                                      <p:cBhvr>
                                        <p:cTn id="58" dur="500"/>
                                        <p:tgtEl>
                                          <p:spTgt spid="34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43"/>
                                        </p:tgtEl>
                                        <p:attrNameLst>
                                          <p:attrName>style.visibility</p:attrName>
                                        </p:attrNameLst>
                                      </p:cBhvr>
                                      <p:to>
                                        <p:strVal val="visible"/>
                                      </p:to>
                                    </p:set>
                                    <p:animEffect transition="in" filter="fade">
                                      <p:cBhvr>
                                        <p:cTn id="63" dur="500"/>
                                        <p:tgtEl>
                                          <p:spTgt spid="343"/>
                                        </p:tgtEl>
                                      </p:cBhvr>
                                    </p:animEffect>
                                  </p:childTnLst>
                                </p:cTn>
                              </p:par>
                              <p:par>
                                <p:cTn id="64" presetID="10" presetClass="entr" presetSubtype="0" fill="hold" nodeType="withEffect">
                                  <p:stCondLst>
                                    <p:cond delay="0"/>
                                  </p:stCondLst>
                                  <p:childTnLst>
                                    <p:set>
                                      <p:cBhvr>
                                        <p:cTn id="65" dur="1" fill="hold">
                                          <p:stCondLst>
                                            <p:cond delay="0"/>
                                          </p:stCondLst>
                                        </p:cTn>
                                        <p:tgtEl>
                                          <p:spTgt spid="329"/>
                                        </p:tgtEl>
                                        <p:attrNameLst>
                                          <p:attrName>style.visibility</p:attrName>
                                        </p:attrNameLst>
                                      </p:cBhvr>
                                      <p:to>
                                        <p:strVal val="visible"/>
                                      </p:to>
                                    </p:set>
                                    <p:animEffect transition="in" filter="fade">
                                      <p:cBhvr>
                                        <p:cTn id="66" dur="500"/>
                                        <p:tgtEl>
                                          <p:spTgt spid="32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fade">
                                      <p:cBhvr>
                                        <p:cTn id="71" dur="500"/>
                                        <p:tgtEl>
                                          <p:spTgt spid="34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45"/>
                                        </p:tgtEl>
                                        <p:attrNameLst>
                                          <p:attrName>style.visibility</p:attrName>
                                        </p:attrNameLst>
                                      </p:cBhvr>
                                      <p:to>
                                        <p:strVal val="visible"/>
                                      </p:to>
                                    </p:set>
                                    <p:animEffect transition="in" filter="fade">
                                      <p:cBhvr>
                                        <p:cTn id="76" dur="500"/>
                                        <p:tgtEl>
                                          <p:spTgt spid="345"/>
                                        </p:tgtEl>
                                      </p:cBhvr>
                                    </p:animEffect>
                                  </p:childTnLst>
                                </p:cTn>
                              </p:par>
                              <p:par>
                                <p:cTn id="77" presetID="10" presetClass="entr" presetSubtype="0" fill="hold" nodeType="withEffect">
                                  <p:stCondLst>
                                    <p:cond delay="0"/>
                                  </p:stCondLst>
                                  <p:childTnLst>
                                    <p:set>
                                      <p:cBhvr>
                                        <p:cTn id="78" dur="1" fill="hold">
                                          <p:stCondLst>
                                            <p:cond delay="0"/>
                                          </p:stCondLst>
                                        </p:cTn>
                                        <p:tgtEl>
                                          <p:spTgt spid="346"/>
                                        </p:tgtEl>
                                        <p:attrNameLst>
                                          <p:attrName>style.visibility</p:attrName>
                                        </p:attrNameLst>
                                      </p:cBhvr>
                                      <p:to>
                                        <p:strVal val="visible"/>
                                      </p:to>
                                    </p:set>
                                    <p:animEffect transition="in" filter="fade">
                                      <p:cBhvr>
                                        <p:cTn id="79" dur="5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a:t>
            </a:r>
            <a:endParaRPr/>
          </a:p>
        </p:txBody>
      </p:sp>
      <p:sp>
        <p:nvSpPr>
          <p:cNvPr id="354" name="Google Shape;354;p27"/>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645" indent="-461645">
              <a:spcBef>
                <a:spcPts val="0"/>
              </a:spcBef>
            </a:pPr>
            <a:r>
              <a:rPr lang="en-US"/>
              <a:t>Vẽ sơ đồ khối biểu diễn thuật toán kiểm tra xem số nguyên dương n bất kỳ có phải là số nguyên tố hay không?</a:t>
            </a:r>
          </a:p>
          <a:p>
            <a:pPr marL="738188" lvl="1" indent="-395288" algn="l" rtl="0">
              <a:lnSpc>
                <a:spcPct val="112000"/>
              </a:lnSpc>
              <a:spcBef>
                <a:spcPts val="1200"/>
              </a:spcBef>
              <a:spcAft>
                <a:spcPts val="0"/>
              </a:spcAft>
              <a:buClr>
                <a:schemeClr val="dk1"/>
              </a:buClr>
              <a:buSzPts val="2200"/>
              <a:buChar char="–"/>
            </a:pPr>
            <a:r>
              <a:rPr lang="en-US"/>
              <a:t>Input: n  nguyên dương</a:t>
            </a:r>
            <a:endParaRPr/>
          </a:p>
          <a:p>
            <a:pPr marL="738188" lvl="1" indent="-395288" algn="l" rtl="0">
              <a:lnSpc>
                <a:spcPct val="112000"/>
              </a:lnSpc>
              <a:spcBef>
                <a:spcPts val="1200"/>
              </a:spcBef>
              <a:spcAft>
                <a:spcPts val="0"/>
              </a:spcAft>
              <a:buClr>
                <a:schemeClr val="dk1"/>
              </a:buClr>
              <a:buSzPts val="2200"/>
              <a:buChar char="–"/>
            </a:pPr>
            <a:r>
              <a:rPr lang="en-US"/>
              <a:t>Output: n là số nguyên tố hoặc  không là số nguyên tố</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Vẽ sơ đồ khối tìm số fibonacci thứ n. Biết số fibonacci được tính như sau: </a:t>
            </a:r>
            <a:endParaRPr/>
          </a:p>
          <a:p>
            <a:pPr marL="342900" lvl="1" indent="0" algn="l" rtl="0">
              <a:lnSpc>
                <a:spcPct val="112000"/>
              </a:lnSpc>
              <a:spcBef>
                <a:spcPts val="1200"/>
              </a:spcBef>
              <a:spcAft>
                <a:spcPts val="0"/>
              </a:spcAft>
              <a:buClr>
                <a:schemeClr val="dk1"/>
              </a:buClr>
              <a:buSzPts val="2200"/>
              <a:buNone/>
            </a:pPr>
            <a:r>
              <a:rPr lang="en-US"/>
              <a:t>	f</a:t>
            </a:r>
            <a:r>
              <a:rPr lang="en-US" baseline="-25000"/>
              <a:t>0</a:t>
            </a:r>
            <a:r>
              <a:rPr lang="en-US"/>
              <a:t>=1, f</a:t>
            </a:r>
            <a:r>
              <a:rPr lang="en-US" baseline="-25000"/>
              <a:t>1</a:t>
            </a:r>
            <a:r>
              <a:rPr lang="en-US"/>
              <a:t> =1, f</a:t>
            </a:r>
            <a:r>
              <a:rPr lang="en-US" baseline="-25000"/>
              <a:t>n</a:t>
            </a:r>
            <a:r>
              <a:rPr lang="en-US"/>
              <a:t> = f</a:t>
            </a:r>
            <a:r>
              <a:rPr lang="en-US" baseline="-25000"/>
              <a:t>n-1</a:t>
            </a:r>
            <a:r>
              <a:rPr lang="en-US"/>
              <a:t> + f</a:t>
            </a:r>
            <a:r>
              <a:rPr lang="en-US" baseline="-25000"/>
              <a:t>n-2</a:t>
            </a:r>
            <a:r>
              <a:rPr lang="en-US"/>
              <a:t> </a:t>
            </a:r>
            <a:endParaRPr/>
          </a:p>
          <a:p>
            <a:pPr marL="738188" lvl="1" indent="-395288" algn="l" rtl="0">
              <a:lnSpc>
                <a:spcPct val="112000"/>
              </a:lnSpc>
              <a:spcBef>
                <a:spcPts val="1200"/>
              </a:spcBef>
              <a:spcAft>
                <a:spcPts val="0"/>
              </a:spcAft>
              <a:buClr>
                <a:schemeClr val="dk1"/>
              </a:buClr>
              <a:buSzPts val="2200"/>
              <a:buChar char="–"/>
            </a:pPr>
            <a:r>
              <a:rPr lang="en-US"/>
              <a:t>Input: n nguyên dương</a:t>
            </a:r>
            <a:endParaRPr/>
          </a:p>
          <a:p>
            <a:pPr marL="738188" lvl="1" indent="-395288" algn="l" rtl="0">
              <a:lnSpc>
                <a:spcPct val="112000"/>
              </a:lnSpc>
              <a:spcBef>
                <a:spcPts val="1200"/>
              </a:spcBef>
              <a:spcAft>
                <a:spcPts val="0"/>
              </a:spcAft>
              <a:buClr>
                <a:schemeClr val="dk1"/>
              </a:buClr>
              <a:buSzPts val="2200"/>
              <a:buChar char="–"/>
            </a:pPr>
            <a:r>
              <a:rPr lang="en-US"/>
              <a:t>Ouput: f</a:t>
            </a:r>
            <a:r>
              <a:rPr lang="en-US" baseline="-25000"/>
              <a:t>n</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355" name="Google Shape;355;p2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8"/>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Một số bài toán đơn giản</a:t>
            </a:r>
            <a:endParaRPr/>
          </a:p>
        </p:txBody>
      </p:sp>
      <p:sp>
        <p:nvSpPr>
          <p:cNvPr id="361" name="Google Shape;361;p28"/>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Bài toán đếm số phần tử của dãy số</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Bài toán tìm phần tử lớn nhất, nhỏ nhất</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Bài toán tính tổng các phần tử</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Bài toán tính tích các phần tử</a:t>
            </a:r>
            <a:endParaRPr/>
          </a:p>
        </p:txBody>
      </p:sp>
      <p:sp>
        <p:nvSpPr>
          <p:cNvPr id="362" name="Google Shape;362;p2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toán đếm các phần tử của dãy số</a:t>
            </a:r>
            <a:endParaRPr/>
          </a:p>
        </p:txBody>
      </p:sp>
      <p:sp>
        <p:nvSpPr>
          <p:cNvPr id="368" name="Google Shape;368;p29"/>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Cho một dãy n các phần tử a</a:t>
            </a:r>
            <a:r>
              <a:rPr lang="en-US" baseline="-25000"/>
              <a:t>1</a:t>
            </a:r>
            <a:r>
              <a:rPr lang="en-US"/>
              <a:t>, a</a:t>
            </a:r>
            <a:r>
              <a:rPr lang="en-US" baseline="-25000"/>
              <a:t>2</a:t>
            </a:r>
            <a:r>
              <a:rPr lang="en-US"/>
              <a:t>,…, a</a:t>
            </a:r>
            <a:r>
              <a:rPr lang="en-US" baseline="-25000"/>
              <a:t>n</a:t>
            </a:r>
            <a:r>
              <a:rPr lang="en-US"/>
              <a:t>. Hãy đếm xem  trong dãy có bao nhiêu phần tử thoả mãn điều kiện nào đó.</a:t>
            </a:r>
            <a:endParaRPr/>
          </a:p>
        </p:txBody>
      </p:sp>
      <p:sp>
        <p:nvSpPr>
          <p:cNvPr id="369" name="Google Shape;369;p2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70" name="Google Shape;370;p29"/>
          <p:cNvSpPr/>
          <p:nvPr/>
        </p:nvSpPr>
        <p:spPr>
          <a:xfrm>
            <a:off x="5010150" y="2064904"/>
            <a:ext cx="919162" cy="439737"/>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71" name="Google Shape;371;p29"/>
          <p:cNvSpPr txBox="1"/>
          <p:nvPr/>
        </p:nvSpPr>
        <p:spPr>
          <a:xfrm>
            <a:off x="5041900" y="2101416"/>
            <a:ext cx="936625" cy="325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Begin</a:t>
            </a:r>
            <a:endParaRPr/>
          </a:p>
        </p:txBody>
      </p:sp>
      <p:cxnSp>
        <p:nvCxnSpPr>
          <p:cNvPr id="372" name="Google Shape;372;p29"/>
          <p:cNvCxnSpPr/>
          <p:nvPr/>
        </p:nvCxnSpPr>
        <p:spPr>
          <a:xfrm>
            <a:off x="5470525" y="2504641"/>
            <a:ext cx="3175" cy="333375"/>
          </a:xfrm>
          <a:prstGeom prst="straightConnector1">
            <a:avLst/>
          </a:prstGeom>
          <a:noFill/>
          <a:ln w="28575" cap="flat" cmpd="sng">
            <a:solidFill>
              <a:srgbClr val="FF3300"/>
            </a:solidFill>
            <a:prstDash val="solid"/>
            <a:round/>
            <a:headEnd type="none" w="med" len="med"/>
            <a:tailEnd type="triangle" w="med" len="med"/>
          </a:ln>
        </p:spPr>
      </p:cxnSp>
      <p:sp>
        <p:nvSpPr>
          <p:cNvPr id="373" name="Google Shape;373;p29"/>
          <p:cNvSpPr/>
          <p:nvPr/>
        </p:nvSpPr>
        <p:spPr>
          <a:xfrm>
            <a:off x="4656137" y="2838016"/>
            <a:ext cx="1630363" cy="331788"/>
          </a:xfrm>
          <a:prstGeom prst="parallelogram">
            <a:avLst>
              <a:gd name="adj" fmla="val 122847"/>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74" name="Google Shape;374;p29"/>
          <p:cNvSpPr txBox="1"/>
          <p:nvPr/>
        </p:nvSpPr>
        <p:spPr>
          <a:xfrm>
            <a:off x="5005387" y="2790391"/>
            <a:ext cx="1393825" cy="331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Input:n </a:t>
            </a:r>
            <a:endParaRPr/>
          </a:p>
        </p:txBody>
      </p:sp>
      <p:sp>
        <p:nvSpPr>
          <p:cNvPr id="375" name="Google Shape;375;p29"/>
          <p:cNvSpPr/>
          <p:nvPr/>
        </p:nvSpPr>
        <p:spPr>
          <a:xfrm>
            <a:off x="4502150" y="3452379"/>
            <a:ext cx="1887537"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1, 2, .., n </a:t>
            </a:r>
            <a:endParaRPr/>
          </a:p>
        </p:txBody>
      </p:sp>
      <p:cxnSp>
        <p:nvCxnSpPr>
          <p:cNvPr id="376" name="Google Shape;376;p29"/>
          <p:cNvCxnSpPr/>
          <p:nvPr/>
        </p:nvCxnSpPr>
        <p:spPr>
          <a:xfrm>
            <a:off x="6389687" y="3452379"/>
            <a:ext cx="306388" cy="188912"/>
          </a:xfrm>
          <a:prstGeom prst="straightConnector1">
            <a:avLst/>
          </a:prstGeom>
          <a:noFill/>
          <a:ln w="28575" cap="flat" cmpd="sng">
            <a:solidFill>
              <a:srgbClr val="FF3300"/>
            </a:solidFill>
            <a:prstDash val="solid"/>
            <a:round/>
            <a:headEnd type="none" w="med" len="med"/>
            <a:tailEnd type="none" w="med" len="med"/>
          </a:ln>
        </p:spPr>
      </p:cxnSp>
      <p:cxnSp>
        <p:nvCxnSpPr>
          <p:cNvPr id="377" name="Google Shape;377;p29"/>
          <p:cNvCxnSpPr/>
          <p:nvPr/>
        </p:nvCxnSpPr>
        <p:spPr>
          <a:xfrm flipH="1">
            <a:off x="6389687" y="3641291"/>
            <a:ext cx="306388" cy="192088"/>
          </a:xfrm>
          <a:prstGeom prst="straightConnector1">
            <a:avLst/>
          </a:prstGeom>
          <a:noFill/>
          <a:ln w="28575" cap="flat" cmpd="sng">
            <a:solidFill>
              <a:srgbClr val="FF3300"/>
            </a:solidFill>
            <a:prstDash val="solid"/>
            <a:round/>
            <a:headEnd type="none" w="med" len="med"/>
            <a:tailEnd type="none" w="med" len="med"/>
          </a:ln>
        </p:spPr>
      </p:cxnSp>
      <p:cxnSp>
        <p:nvCxnSpPr>
          <p:cNvPr id="378" name="Google Shape;378;p29"/>
          <p:cNvCxnSpPr/>
          <p:nvPr/>
        </p:nvCxnSpPr>
        <p:spPr>
          <a:xfrm flipH="1">
            <a:off x="4246562" y="3452379"/>
            <a:ext cx="255588" cy="188912"/>
          </a:xfrm>
          <a:prstGeom prst="straightConnector1">
            <a:avLst/>
          </a:prstGeom>
          <a:noFill/>
          <a:ln w="28575" cap="flat" cmpd="sng">
            <a:solidFill>
              <a:srgbClr val="FF3300"/>
            </a:solidFill>
            <a:prstDash val="solid"/>
            <a:round/>
            <a:headEnd type="none" w="med" len="med"/>
            <a:tailEnd type="none" w="med" len="med"/>
          </a:ln>
        </p:spPr>
      </p:cxnSp>
      <p:cxnSp>
        <p:nvCxnSpPr>
          <p:cNvPr id="379" name="Google Shape;379;p29"/>
          <p:cNvCxnSpPr/>
          <p:nvPr/>
        </p:nvCxnSpPr>
        <p:spPr>
          <a:xfrm>
            <a:off x="4246562" y="3641291"/>
            <a:ext cx="255588" cy="192088"/>
          </a:xfrm>
          <a:prstGeom prst="straightConnector1">
            <a:avLst/>
          </a:prstGeom>
          <a:noFill/>
          <a:ln w="28575" cap="flat" cmpd="sng">
            <a:solidFill>
              <a:srgbClr val="FF3300"/>
            </a:solidFill>
            <a:prstDash val="solid"/>
            <a:round/>
            <a:headEnd type="none" w="med" len="med"/>
            <a:tailEnd type="none" w="med" len="med"/>
          </a:ln>
        </p:spPr>
      </p:cxnSp>
      <p:cxnSp>
        <p:nvCxnSpPr>
          <p:cNvPr id="380" name="Google Shape;380;p29"/>
          <p:cNvCxnSpPr/>
          <p:nvPr/>
        </p:nvCxnSpPr>
        <p:spPr>
          <a:xfrm>
            <a:off x="4502150" y="3452379"/>
            <a:ext cx="1887537" cy="3175"/>
          </a:xfrm>
          <a:prstGeom prst="straightConnector1">
            <a:avLst/>
          </a:prstGeom>
          <a:noFill/>
          <a:ln w="28575" cap="flat" cmpd="sng">
            <a:solidFill>
              <a:srgbClr val="FF3300"/>
            </a:solidFill>
            <a:prstDash val="solid"/>
            <a:round/>
            <a:headEnd type="none" w="med" len="med"/>
            <a:tailEnd type="none" w="med" len="med"/>
          </a:ln>
        </p:spPr>
      </p:cxnSp>
      <p:cxnSp>
        <p:nvCxnSpPr>
          <p:cNvPr id="381" name="Google Shape;381;p29"/>
          <p:cNvCxnSpPr/>
          <p:nvPr/>
        </p:nvCxnSpPr>
        <p:spPr>
          <a:xfrm>
            <a:off x="4502150" y="3833379"/>
            <a:ext cx="1887537" cy="1587"/>
          </a:xfrm>
          <a:prstGeom prst="straightConnector1">
            <a:avLst/>
          </a:prstGeom>
          <a:noFill/>
          <a:ln w="28575" cap="flat" cmpd="sng">
            <a:solidFill>
              <a:srgbClr val="FF3300"/>
            </a:solidFill>
            <a:prstDash val="solid"/>
            <a:round/>
            <a:headEnd type="none" w="med" len="med"/>
            <a:tailEnd type="none" w="med" len="med"/>
          </a:ln>
        </p:spPr>
      </p:cxnSp>
      <p:sp>
        <p:nvSpPr>
          <p:cNvPr id="382" name="Google Shape;382;p29"/>
          <p:cNvSpPr/>
          <p:nvPr/>
        </p:nvSpPr>
        <p:spPr>
          <a:xfrm>
            <a:off x="4962525" y="4165166"/>
            <a:ext cx="1376362" cy="376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83" name="Google Shape;383;p29"/>
          <p:cNvSpPr/>
          <p:nvPr/>
        </p:nvSpPr>
        <p:spPr>
          <a:xfrm>
            <a:off x="4605337" y="4165166"/>
            <a:ext cx="1681163" cy="376238"/>
          </a:xfrm>
          <a:prstGeom prst="parallelogram">
            <a:avLst>
              <a:gd name="adj" fmla="val 11170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384" name="Google Shape;384;p29"/>
          <p:cNvSpPr txBox="1"/>
          <p:nvPr/>
        </p:nvSpPr>
        <p:spPr>
          <a:xfrm>
            <a:off x="4933950" y="4165166"/>
            <a:ext cx="1357312" cy="376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Input:a</a:t>
            </a:r>
            <a:r>
              <a:rPr lang="en-US" sz="1800" baseline="-25000">
                <a:solidFill>
                  <a:schemeClr val="dk1"/>
                </a:solidFill>
                <a:latin typeface="Arial"/>
                <a:ea typeface="Arial"/>
                <a:cs typeface="Arial"/>
                <a:sym typeface="Arial"/>
              </a:rPr>
              <a:t>i</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385" name="Google Shape;385;p29"/>
          <p:cNvCxnSpPr/>
          <p:nvPr/>
        </p:nvCxnSpPr>
        <p:spPr>
          <a:xfrm>
            <a:off x="5473700" y="3833379"/>
            <a:ext cx="3175" cy="331787"/>
          </a:xfrm>
          <a:prstGeom prst="straightConnector1">
            <a:avLst/>
          </a:prstGeom>
          <a:noFill/>
          <a:ln w="28575" cap="flat" cmpd="sng">
            <a:solidFill>
              <a:srgbClr val="FF3300"/>
            </a:solidFill>
            <a:prstDash val="solid"/>
            <a:round/>
            <a:headEnd type="none" w="med" len="med"/>
            <a:tailEnd type="triangle" w="med" len="med"/>
          </a:ln>
        </p:spPr>
      </p:cxnSp>
      <p:grpSp>
        <p:nvGrpSpPr>
          <p:cNvPr id="386" name="Google Shape;386;p29"/>
          <p:cNvGrpSpPr/>
          <p:nvPr/>
        </p:nvGrpSpPr>
        <p:grpSpPr>
          <a:xfrm>
            <a:off x="3889375" y="3649229"/>
            <a:ext cx="1531937" cy="1189037"/>
            <a:chOff x="657" y="2064"/>
            <a:chExt cx="965" cy="749"/>
          </a:xfrm>
        </p:grpSpPr>
        <p:cxnSp>
          <p:nvCxnSpPr>
            <p:cNvPr id="387" name="Google Shape;387;p29"/>
            <p:cNvCxnSpPr/>
            <p:nvPr/>
          </p:nvCxnSpPr>
          <p:spPr>
            <a:xfrm>
              <a:off x="1620" y="2631"/>
              <a:ext cx="2" cy="180"/>
            </a:xfrm>
            <a:prstGeom prst="straightConnector1">
              <a:avLst/>
            </a:prstGeom>
            <a:noFill/>
            <a:ln w="28575" cap="flat" cmpd="sng">
              <a:solidFill>
                <a:srgbClr val="FF3300"/>
              </a:solidFill>
              <a:prstDash val="solid"/>
              <a:round/>
              <a:headEnd type="none" w="med" len="med"/>
              <a:tailEnd type="none" w="med" len="med"/>
            </a:ln>
          </p:spPr>
        </p:cxnSp>
        <p:cxnSp>
          <p:nvCxnSpPr>
            <p:cNvPr id="388" name="Google Shape;388;p29"/>
            <p:cNvCxnSpPr/>
            <p:nvPr/>
          </p:nvCxnSpPr>
          <p:spPr>
            <a:xfrm flipH="1">
              <a:off x="657" y="2811"/>
              <a:ext cx="963" cy="2"/>
            </a:xfrm>
            <a:prstGeom prst="straightConnector1">
              <a:avLst/>
            </a:prstGeom>
            <a:noFill/>
            <a:ln w="28575" cap="flat" cmpd="sng">
              <a:solidFill>
                <a:srgbClr val="FF3300"/>
              </a:solidFill>
              <a:prstDash val="solid"/>
              <a:round/>
              <a:headEnd type="none" w="med" len="med"/>
              <a:tailEnd type="none" w="med" len="med"/>
            </a:ln>
          </p:spPr>
        </p:cxnSp>
        <p:cxnSp>
          <p:nvCxnSpPr>
            <p:cNvPr id="389" name="Google Shape;389;p29"/>
            <p:cNvCxnSpPr/>
            <p:nvPr/>
          </p:nvCxnSpPr>
          <p:spPr>
            <a:xfrm rot="10800000" flipH="1">
              <a:off x="657" y="2064"/>
              <a:ext cx="2" cy="747"/>
            </a:xfrm>
            <a:prstGeom prst="straightConnector1">
              <a:avLst/>
            </a:prstGeom>
            <a:noFill/>
            <a:ln w="28575" cap="flat" cmpd="sng">
              <a:solidFill>
                <a:srgbClr val="FF3300"/>
              </a:solidFill>
              <a:prstDash val="solid"/>
              <a:round/>
              <a:headEnd type="none" w="med" len="med"/>
              <a:tailEnd type="none" w="med" len="med"/>
            </a:ln>
          </p:spPr>
        </p:cxnSp>
        <p:cxnSp>
          <p:nvCxnSpPr>
            <p:cNvPr id="390" name="Google Shape;390;p29"/>
            <p:cNvCxnSpPr/>
            <p:nvPr/>
          </p:nvCxnSpPr>
          <p:spPr>
            <a:xfrm>
              <a:off x="657" y="2064"/>
              <a:ext cx="225" cy="2"/>
            </a:xfrm>
            <a:prstGeom prst="straightConnector1">
              <a:avLst/>
            </a:prstGeom>
            <a:noFill/>
            <a:ln w="28575" cap="flat" cmpd="sng">
              <a:solidFill>
                <a:srgbClr val="FF3300"/>
              </a:solidFill>
              <a:prstDash val="solid"/>
              <a:round/>
              <a:headEnd type="none" w="med" len="med"/>
              <a:tailEnd type="triangle" w="med" len="med"/>
            </a:ln>
          </p:spPr>
        </p:cxnSp>
      </p:grpSp>
      <p:cxnSp>
        <p:nvCxnSpPr>
          <p:cNvPr id="391" name="Google Shape;391;p29"/>
          <p:cNvCxnSpPr/>
          <p:nvPr/>
        </p:nvCxnSpPr>
        <p:spPr>
          <a:xfrm>
            <a:off x="6696075" y="3641291"/>
            <a:ext cx="3175" cy="1374775"/>
          </a:xfrm>
          <a:prstGeom prst="straightConnector1">
            <a:avLst/>
          </a:prstGeom>
          <a:noFill/>
          <a:ln w="28575" cap="flat" cmpd="sng">
            <a:solidFill>
              <a:srgbClr val="FF3300"/>
            </a:solidFill>
            <a:prstDash val="solid"/>
            <a:round/>
            <a:headEnd type="none" w="med" len="med"/>
            <a:tailEnd type="none" w="med" len="med"/>
          </a:ln>
        </p:spPr>
      </p:cxnSp>
      <p:cxnSp>
        <p:nvCxnSpPr>
          <p:cNvPr id="392" name="Google Shape;392;p29"/>
          <p:cNvCxnSpPr/>
          <p:nvPr/>
        </p:nvCxnSpPr>
        <p:spPr>
          <a:xfrm flipH="1">
            <a:off x="5418137" y="5016066"/>
            <a:ext cx="1277938" cy="3175"/>
          </a:xfrm>
          <a:prstGeom prst="straightConnector1">
            <a:avLst/>
          </a:prstGeom>
          <a:noFill/>
          <a:ln w="28575" cap="flat" cmpd="sng">
            <a:solidFill>
              <a:srgbClr val="FF3300"/>
            </a:solidFill>
            <a:prstDash val="solid"/>
            <a:round/>
            <a:headEnd type="none" w="med" len="med"/>
            <a:tailEnd type="none" w="med" len="med"/>
          </a:ln>
        </p:spPr>
      </p:cxnSp>
      <p:cxnSp>
        <p:nvCxnSpPr>
          <p:cNvPr id="393" name="Google Shape;393;p29"/>
          <p:cNvCxnSpPr/>
          <p:nvPr/>
        </p:nvCxnSpPr>
        <p:spPr>
          <a:xfrm>
            <a:off x="5418137" y="5016066"/>
            <a:ext cx="3175" cy="285750"/>
          </a:xfrm>
          <a:prstGeom prst="straightConnector1">
            <a:avLst/>
          </a:prstGeom>
          <a:noFill/>
          <a:ln w="28575" cap="flat" cmpd="sng">
            <a:solidFill>
              <a:srgbClr val="FF3300"/>
            </a:solidFill>
            <a:prstDash val="solid"/>
            <a:round/>
            <a:headEnd type="none" w="med" len="med"/>
            <a:tailEnd type="triangle" w="med" len="med"/>
          </a:ln>
        </p:spPr>
      </p:cxnSp>
      <p:sp>
        <p:nvSpPr>
          <p:cNvPr id="394" name="Google Shape;394;p29"/>
          <p:cNvSpPr/>
          <p:nvPr/>
        </p:nvSpPr>
        <p:spPr>
          <a:xfrm>
            <a:off x="4757737" y="5301816"/>
            <a:ext cx="1379538" cy="331788"/>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Dem = 0</a:t>
            </a:r>
            <a:endParaRPr/>
          </a:p>
        </p:txBody>
      </p:sp>
      <p:cxnSp>
        <p:nvCxnSpPr>
          <p:cNvPr id="395" name="Google Shape;395;p29"/>
          <p:cNvCxnSpPr/>
          <p:nvPr/>
        </p:nvCxnSpPr>
        <p:spPr>
          <a:xfrm>
            <a:off x="5473700" y="3169804"/>
            <a:ext cx="3175" cy="282575"/>
          </a:xfrm>
          <a:prstGeom prst="straightConnector1">
            <a:avLst/>
          </a:prstGeom>
          <a:noFill/>
          <a:ln w="28575" cap="flat" cmpd="sng">
            <a:solidFill>
              <a:srgbClr val="FF3300"/>
            </a:solidFill>
            <a:prstDash val="solid"/>
            <a:round/>
            <a:headEnd type="none" w="med" len="med"/>
            <a:tailEnd type="triangle" w="med" len="med"/>
          </a:ln>
        </p:spPr>
      </p:cxnSp>
      <p:grpSp>
        <p:nvGrpSpPr>
          <p:cNvPr id="396" name="Google Shape;396;p29"/>
          <p:cNvGrpSpPr/>
          <p:nvPr/>
        </p:nvGrpSpPr>
        <p:grpSpPr>
          <a:xfrm>
            <a:off x="8126412" y="2868179"/>
            <a:ext cx="2451100" cy="379412"/>
            <a:chOff x="3326" y="1577"/>
            <a:chExt cx="1544" cy="239"/>
          </a:xfrm>
        </p:grpSpPr>
        <p:sp>
          <p:nvSpPr>
            <p:cNvPr id="397" name="Google Shape;397;p29"/>
            <p:cNvSpPr/>
            <p:nvPr/>
          </p:nvSpPr>
          <p:spPr>
            <a:xfrm>
              <a:off x="3487" y="1577"/>
              <a:ext cx="1190" cy="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1, 2, .., n </a:t>
              </a:r>
              <a:endParaRPr/>
            </a:p>
          </p:txBody>
        </p:sp>
        <p:cxnSp>
          <p:nvCxnSpPr>
            <p:cNvPr id="398" name="Google Shape;398;p29"/>
            <p:cNvCxnSpPr/>
            <p:nvPr/>
          </p:nvCxnSpPr>
          <p:spPr>
            <a:xfrm>
              <a:off x="4677" y="1577"/>
              <a:ext cx="193" cy="118"/>
            </a:xfrm>
            <a:prstGeom prst="straightConnector1">
              <a:avLst/>
            </a:prstGeom>
            <a:noFill/>
            <a:ln w="28575" cap="flat" cmpd="sng">
              <a:solidFill>
                <a:srgbClr val="FF3300"/>
              </a:solidFill>
              <a:prstDash val="solid"/>
              <a:round/>
              <a:headEnd type="none" w="med" len="med"/>
              <a:tailEnd type="none" w="med" len="med"/>
            </a:ln>
          </p:spPr>
        </p:cxnSp>
        <p:cxnSp>
          <p:nvCxnSpPr>
            <p:cNvPr id="399" name="Google Shape;399;p29"/>
            <p:cNvCxnSpPr/>
            <p:nvPr/>
          </p:nvCxnSpPr>
          <p:spPr>
            <a:xfrm flipH="1">
              <a:off x="4677" y="1695"/>
              <a:ext cx="193" cy="119"/>
            </a:xfrm>
            <a:prstGeom prst="straightConnector1">
              <a:avLst/>
            </a:prstGeom>
            <a:noFill/>
            <a:ln w="28575" cap="flat" cmpd="sng">
              <a:solidFill>
                <a:srgbClr val="FF3300"/>
              </a:solidFill>
              <a:prstDash val="solid"/>
              <a:round/>
              <a:headEnd type="none" w="med" len="med"/>
              <a:tailEnd type="none" w="med" len="med"/>
            </a:ln>
          </p:spPr>
        </p:cxnSp>
        <p:cxnSp>
          <p:nvCxnSpPr>
            <p:cNvPr id="400" name="Google Shape;400;p29"/>
            <p:cNvCxnSpPr/>
            <p:nvPr/>
          </p:nvCxnSpPr>
          <p:spPr>
            <a:xfrm flipH="1">
              <a:off x="3326" y="1577"/>
              <a:ext cx="161" cy="118"/>
            </a:xfrm>
            <a:prstGeom prst="straightConnector1">
              <a:avLst/>
            </a:prstGeom>
            <a:noFill/>
            <a:ln w="28575" cap="flat" cmpd="sng">
              <a:solidFill>
                <a:srgbClr val="FF3300"/>
              </a:solidFill>
              <a:prstDash val="solid"/>
              <a:round/>
              <a:headEnd type="none" w="med" len="med"/>
              <a:tailEnd type="none" w="med" len="med"/>
            </a:ln>
          </p:spPr>
        </p:cxnSp>
        <p:cxnSp>
          <p:nvCxnSpPr>
            <p:cNvPr id="401" name="Google Shape;401;p29"/>
            <p:cNvCxnSpPr/>
            <p:nvPr/>
          </p:nvCxnSpPr>
          <p:spPr>
            <a:xfrm>
              <a:off x="3326" y="1695"/>
              <a:ext cx="161" cy="119"/>
            </a:xfrm>
            <a:prstGeom prst="straightConnector1">
              <a:avLst/>
            </a:prstGeom>
            <a:noFill/>
            <a:ln w="28575" cap="flat" cmpd="sng">
              <a:solidFill>
                <a:srgbClr val="FF3300"/>
              </a:solidFill>
              <a:prstDash val="solid"/>
              <a:round/>
              <a:headEnd type="none" w="med" len="med"/>
              <a:tailEnd type="none" w="med" len="med"/>
            </a:ln>
          </p:spPr>
        </p:cxnSp>
        <p:cxnSp>
          <p:nvCxnSpPr>
            <p:cNvPr id="402" name="Google Shape;402;p29"/>
            <p:cNvCxnSpPr/>
            <p:nvPr/>
          </p:nvCxnSpPr>
          <p:spPr>
            <a:xfrm>
              <a:off x="3487" y="1577"/>
              <a:ext cx="1190" cy="1"/>
            </a:xfrm>
            <a:prstGeom prst="straightConnector1">
              <a:avLst/>
            </a:prstGeom>
            <a:noFill/>
            <a:ln w="28575" cap="flat" cmpd="sng">
              <a:solidFill>
                <a:srgbClr val="FF3300"/>
              </a:solidFill>
              <a:prstDash val="solid"/>
              <a:round/>
              <a:headEnd type="none" w="med" len="med"/>
              <a:tailEnd type="none" w="med" len="med"/>
            </a:ln>
          </p:spPr>
        </p:cxnSp>
        <p:cxnSp>
          <p:nvCxnSpPr>
            <p:cNvPr id="403" name="Google Shape;403;p29"/>
            <p:cNvCxnSpPr/>
            <p:nvPr/>
          </p:nvCxnSpPr>
          <p:spPr>
            <a:xfrm>
              <a:off x="3487" y="1814"/>
              <a:ext cx="1190" cy="2"/>
            </a:xfrm>
            <a:prstGeom prst="straightConnector1">
              <a:avLst/>
            </a:prstGeom>
            <a:noFill/>
            <a:ln w="28575" cap="flat" cmpd="sng">
              <a:solidFill>
                <a:srgbClr val="FF3300"/>
              </a:solidFill>
              <a:prstDash val="solid"/>
              <a:round/>
              <a:headEnd type="none" w="med" len="med"/>
              <a:tailEnd type="none" w="med" len="med"/>
            </a:ln>
          </p:spPr>
        </p:cxnSp>
      </p:grpSp>
      <p:sp>
        <p:nvSpPr>
          <p:cNvPr id="404" name="Google Shape;404;p29"/>
          <p:cNvSpPr/>
          <p:nvPr/>
        </p:nvSpPr>
        <p:spPr>
          <a:xfrm>
            <a:off x="8840787" y="3579379"/>
            <a:ext cx="1379538" cy="377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405" name="Google Shape;405;p29"/>
          <p:cNvCxnSpPr/>
          <p:nvPr/>
        </p:nvCxnSpPr>
        <p:spPr>
          <a:xfrm>
            <a:off x="9301162" y="3244416"/>
            <a:ext cx="3175" cy="334963"/>
          </a:xfrm>
          <a:prstGeom prst="straightConnector1">
            <a:avLst/>
          </a:prstGeom>
          <a:noFill/>
          <a:ln w="28575" cap="flat" cmpd="sng">
            <a:solidFill>
              <a:srgbClr val="FF3300"/>
            </a:solidFill>
            <a:prstDash val="solid"/>
            <a:round/>
            <a:headEnd type="none" w="med" len="med"/>
            <a:tailEnd type="triangle" w="med" len="med"/>
          </a:ln>
        </p:spPr>
      </p:cxnSp>
      <p:grpSp>
        <p:nvGrpSpPr>
          <p:cNvPr id="406" name="Google Shape;406;p29"/>
          <p:cNvGrpSpPr/>
          <p:nvPr/>
        </p:nvGrpSpPr>
        <p:grpSpPr>
          <a:xfrm>
            <a:off x="8534400" y="3579379"/>
            <a:ext cx="1620837" cy="661987"/>
            <a:chOff x="3583" y="2025"/>
            <a:chExt cx="1021" cy="417"/>
          </a:xfrm>
        </p:grpSpPr>
        <p:sp>
          <p:nvSpPr>
            <p:cNvPr id="407" name="Google Shape;407;p29"/>
            <p:cNvSpPr/>
            <p:nvPr/>
          </p:nvSpPr>
          <p:spPr>
            <a:xfrm>
              <a:off x="3583" y="2025"/>
              <a:ext cx="966" cy="417"/>
            </a:xfrm>
            <a:prstGeom prst="flowChartDecision">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08" name="Google Shape;408;p29"/>
            <p:cNvSpPr txBox="1"/>
            <p:nvPr/>
          </p:nvSpPr>
          <p:spPr>
            <a:xfrm>
              <a:off x="3712" y="2113"/>
              <a:ext cx="892" cy="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Bt Lôgíc</a:t>
              </a:r>
              <a:endParaRPr/>
            </a:p>
          </p:txBody>
        </p:sp>
      </p:grpSp>
      <p:grpSp>
        <p:nvGrpSpPr>
          <p:cNvPr id="409" name="Google Shape;409;p29"/>
          <p:cNvGrpSpPr/>
          <p:nvPr/>
        </p:nvGrpSpPr>
        <p:grpSpPr>
          <a:xfrm>
            <a:off x="7958137" y="5425641"/>
            <a:ext cx="2736850" cy="492125"/>
            <a:chOff x="3220" y="3188"/>
            <a:chExt cx="1724" cy="310"/>
          </a:xfrm>
        </p:grpSpPr>
        <p:sp>
          <p:nvSpPr>
            <p:cNvPr id="410" name="Google Shape;410;p29"/>
            <p:cNvSpPr/>
            <p:nvPr/>
          </p:nvSpPr>
          <p:spPr>
            <a:xfrm>
              <a:off x="3220" y="3218"/>
              <a:ext cx="1724" cy="280"/>
            </a:xfrm>
            <a:prstGeom prst="parallelogram">
              <a:avLst>
                <a:gd name="adj" fmla="val 15392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11" name="Google Shape;411;p29"/>
            <p:cNvSpPr txBox="1"/>
            <p:nvPr/>
          </p:nvSpPr>
          <p:spPr>
            <a:xfrm>
              <a:off x="3696" y="3188"/>
              <a:ext cx="984" cy="2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Output: Dem</a:t>
              </a:r>
              <a:endParaRPr/>
            </a:p>
          </p:txBody>
        </p:sp>
      </p:grpSp>
      <p:sp>
        <p:nvSpPr>
          <p:cNvPr id="412" name="Google Shape;412;p29"/>
          <p:cNvSpPr/>
          <p:nvPr/>
        </p:nvSpPr>
        <p:spPr>
          <a:xfrm>
            <a:off x="8840787" y="6222566"/>
            <a:ext cx="920750" cy="379413"/>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End</a:t>
            </a:r>
            <a:endParaRPr/>
          </a:p>
        </p:txBody>
      </p:sp>
      <p:cxnSp>
        <p:nvCxnSpPr>
          <p:cNvPr id="413" name="Google Shape;413;p29"/>
          <p:cNvCxnSpPr/>
          <p:nvPr/>
        </p:nvCxnSpPr>
        <p:spPr>
          <a:xfrm>
            <a:off x="9301162" y="5936816"/>
            <a:ext cx="3175" cy="285750"/>
          </a:xfrm>
          <a:prstGeom prst="straightConnector1">
            <a:avLst/>
          </a:prstGeom>
          <a:noFill/>
          <a:ln w="28575" cap="flat" cmpd="sng">
            <a:solidFill>
              <a:srgbClr val="FF3300"/>
            </a:solidFill>
            <a:prstDash val="solid"/>
            <a:round/>
            <a:headEnd type="none" w="med" len="med"/>
            <a:tailEnd type="triangle" w="med" len="med"/>
          </a:ln>
        </p:spPr>
      </p:cxnSp>
      <p:grpSp>
        <p:nvGrpSpPr>
          <p:cNvPr id="414" name="Google Shape;414;p29"/>
          <p:cNvGrpSpPr/>
          <p:nvPr/>
        </p:nvGrpSpPr>
        <p:grpSpPr>
          <a:xfrm>
            <a:off x="7769225" y="3055504"/>
            <a:ext cx="1557337" cy="1998662"/>
            <a:chOff x="3101" y="1695"/>
            <a:chExt cx="981" cy="1259"/>
          </a:xfrm>
        </p:grpSpPr>
        <p:cxnSp>
          <p:nvCxnSpPr>
            <p:cNvPr id="415" name="Google Shape;415;p29"/>
            <p:cNvCxnSpPr/>
            <p:nvPr/>
          </p:nvCxnSpPr>
          <p:spPr>
            <a:xfrm>
              <a:off x="4066" y="2860"/>
              <a:ext cx="2" cy="90"/>
            </a:xfrm>
            <a:prstGeom prst="straightConnector1">
              <a:avLst/>
            </a:prstGeom>
            <a:noFill/>
            <a:ln w="28575" cap="flat" cmpd="sng">
              <a:solidFill>
                <a:srgbClr val="FF3300"/>
              </a:solidFill>
              <a:prstDash val="solid"/>
              <a:round/>
              <a:headEnd type="none" w="med" len="med"/>
              <a:tailEnd type="triangle" w="med" len="med"/>
            </a:ln>
          </p:spPr>
        </p:cxnSp>
        <p:grpSp>
          <p:nvGrpSpPr>
            <p:cNvPr id="416" name="Google Shape;416;p29"/>
            <p:cNvGrpSpPr/>
            <p:nvPr/>
          </p:nvGrpSpPr>
          <p:grpSpPr>
            <a:xfrm>
              <a:off x="3101" y="1695"/>
              <a:ext cx="981" cy="1259"/>
              <a:chOff x="3101" y="1695"/>
              <a:chExt cx="981" cy="1259"/>
            </a:xfrm>
          </p:grpSpPr>
          <p:cxnSp>
            <p:nvCxnSpPr>
              <p:cNvPr id="417" name="Google Shape;417;p29"/>
              <p:cNvCxnSpPr/>
              <p:nvPr/>
            </p:nvCxnSpPr>
            <p:spPr>
              <a:xfrm rot="10800000" flipH="1">
                <a:off x="3108" y="1695"/>
                <a:ext cx="2" cy="1255"/>
              </a:xfrm>
              <a:prstGeom prst="straightConnector1">
                <a:avLst/>
              </a:prstGeom>
              <a:noFill/>
              <a:ln w="28575" cap="flat" cmpd="sng">
                <a:solidFill>
                  <a:srgbClr val="FF3300"/>
                </a:solidFill>
                <a:prstDash val="solid"/>
                <a:round/>
                <a:headEnd type="none" w="med" len="med"/>
                <a:tailEnd type="none" w="med" len="med"/>
              </a:ln>
            </p:spPr>
          </p:cxnSp>
          <p:cxnSp>
            <p:nvCxnSpPr>
              <p:cNvPr id="418" name="Google Shape;418;p29"/>
              <p:cNvCxnSpPr/>
              <p:nvPr/>
            </p:nvCxnSpPr>
            <p:spPr>
              <a:xfrm>
                <a:off x="3108" y="1695"/>
                <a:ext cx="225" cy="2"/>
              </a:xfrm>
              <a:prstGeom prst="straightConnector1">
                <a:avLst/>
              </a:prstGeom>
              <a:noFill/>
              <a:ln w="28575" cap="flat" cmpd="sng">
                <a:solidFill>
                  <a:srgbClr val="FF3300"/>
                </a:solidFill>
                <a:prstDash val="solid"/>
                <a:round/>
                <a:headEnd type="none" w="med" len="med"/>
                <a:tailEnd type="triangle" w="med" len="med"/>
              </a:ln>
            </p:spPr>
          </p:cxnSp>
          <p:cxnSp>
            <p:nvCxnSpPr>
              <p:cNvPr id="419" name="Google Shape;419;p29"/>
              <p:cNvCxnSpPr/>
              <p:nvPr/>
            </p:nvCxnSpPr>
            <p:spPr>
              <a:xfrm rot="10800000">
                <a:off x="3101" y="2952"/>
                <a:ext cx="981" cy="2"/>
              </a:xfrm>
              <a:prstGeom prst="straightConnector1">
                <a:avLst/>
              </a:prstGeom>
              <a:noFill/>
              <a:ln w="28575" cap="flat" cmpd="sng">
                <a:solidFill>
                  <a:srgbClr val="FF3300"/>
                </a:solidFill>
                <a:prstDash val="solid"/>
                <a:round/>
                <a:headEnd type="none" w="med" len="med"/>
                <a:tailEnd type="none" w="med" len="med"/>
              </a:ln>
            </p:spPr>
          </p:cxnSp>
        </p:grpSp>
      </p:grpSp>
      <p:grpSp>
        <p:nvGrpSpPr>
          <p:cNvPr id="420" name="Google Shape;420;p29"/>
          <p:cNvGrpSpPr/>
          <p:nvPr/>
        </p:nvGrpSpPr>
        <p:grpSpPr>
          <a:xfrm>
            <a:off x="9255125" y="4217554"/>
            <a:ext cx="919162" cy="368300"/>
            <a:chOff x="4037" y="2409"/>
            <a:chExt cx="579" cy="232"/>
          </a:xfrm>
        </p:grpSpPr>
        <p:cxnSp>
          <p:nvCxnSpPr>
            <p:cNvPr id="421" name="Google Shape;421;p29"/>
            <p:cNvCxnSpPr/>
            <p:nvPr/>
          </p:nvCxnSpPr>
          <p:spPr>
            <a:xfrm>
              <a:off x="4059" y="2432"/>
              <a:ext cx="2" cy="209"/>
            </a:xfrm>
            <a:prstGeom prst="straightConnector1">
              <a:avLst/>
            </a:prstGeom>
            <a:noFill/>
            <a:ln w="28575" cap="flat" cmpd="sng">
              <a:solidFill>
                <a:srgbClr val="FF3300"/>
              </a:solidFill>
              <a:prstDash val="solid"/>
              <a:round/>
              <a:headEnd type="none" w="med" len="med"/>
              <a:tailEnd type="triangle" w="med" len="med"/>
            </a:ln>
          </p:spPr>
        </p:cxnSp>
        <p:sp>
          <p:nvSpPr>
            <p:cNvPr id="422" name="Google Shape;422;p29"/>
            <p:cNvSpPr txBox="1"/>
            <p:nvPr/>
          </p:nvSpPr>
          <p:spPr>
            <a:xfrm>
              <a:off x="4037" y="2409"/>
              <a:ext cx="579" cy="2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imes New Roman"/>
                  <a:ea typeface="Times New Roman"/>
                  <a:cs typeface="Times New Roman"/>
                  <a:sym typeface="Times New Roman"/>
                </a:rPr>
                <a:t>Đ</a:t>
              </a:r>
              <a:endParaRPr sz="1800">
                <a:solidFill>
                  <a:schemeClr val="dk1"/>
                </a:solidFill>
                <a:latin typeface="Arial"/>
                <a:ea typeface="Arial"/>
                <a:cs typeface="Arial"/>
                <a:sym typeface="Arial"/>
              </a:endParaRPr>
            </a:p>
          </p:txBody>
        </p:sp>
      </p:grpSp>
      <p:grpSp>
        <p:nvGrpSpPr>
          <p:cNvPr id="423" name="Google Shape;423;p29"/>
          <p:cNvGrpSpPr/>
          <p:nvPr/>
        </p:nvGrpSpPr>
        <p:grpSpPr>
          <a:xfrm>
            <a:off x="5418137" y="2552266"/>
            <a:ext cx="3886200" cy="3652838"/>
            <a:chOff x="1620" y="1378"/>
            <a:chExt cx="2448" cy="2301"/>
          </a:xfrm>
        </p:grpSpPr>
        <p:cxnSp>
          <p:nvCxnSpPr>
            <p:cNvPr id="424" name="Google Shape;424;p29"/>
            <p:cNvCxnSpPr/>
            <p:nvPr/>
          </p:nvCxnSpPr>
          <p:spPr>
            <a:xfrm>
              <a:off x="1620" y="3319"/>
              <a:ext cx="2" cy="358"/>
            </a:xfrm>
            <a:prstGeom prst="straightConnector1">
              <a:avLst/>
            </a:prstGeom>
            <a:noFill/>
            <a:ln w="28575" cap="flat" cmpd="sng">
              <a:solidFill>
                <a:srgbClr val="FF3300"/>
              </a:solidFill>
              <a:prstDash val="solid"/>
              <a:round/>
              <a:headEnd type="none" w="med" len="med"/>
              <a:tailEnd type="none" w="med" len="med"/>
            </a:ln>
          </p:spPr>
        </p:cxnSp>
        <p:cxnSp>
          <p:nvCxnSpPr>
            <p:cNvPr id="425" name="Google Shape;425;p29"/>
            <p:cNvCxnSpPr/>
            <p:nvPr/>
          </p:nvCxnSpPr>
          <p:spPr>
            <a:xfrm>
              <a:off x="1620" y="3677"/>
              <a:ext cx="1127" cy="2"/>
            </a:xfrm>
            <a:prstGeom prst="straightConnector1">
              <a:avLst/>
            </a:prstGeom>
            <a:noFill/>
            <a:ln w="28575" cap="flat" cmpd="sng">
              <a:solidFill>
                <a:srgbClr val="FF3300"/>
              </a:solidFill>
              <a:prstDash val="solid"/>
              <a:round/>
              <a:headEnd type="none" w="med" len="med"/>
              <a:tailEnd type="none" w="med" len="med"/>
            </a:ln>
          </p:spPr>
        </p:cxnSp>
        <p:cxnSp>
          <p:nvCxnSpPr>
            <p:cNvPr id="426" name="Google Shape;426;p29"/>
            <p:cNvCxnSpPr/>
            <p:nvPr/>
          </p:nvCxnSpPr>
          <p:spPr>
            <a:xfrm rot="10800000" flipH="1">
              <a:off x="2747" y="1378"/>
              <a:ext cx="2" cy="2299"/>
            </a:xfrm>
            <a:prstGeom prst="straightConnector1">
              <a:avLst/>
            </a:prstGeom>
            <a:noFill/>
            <a:ln w="28575" cap="flat" cmpd="sng">
              <a:solidFill>
                <a:srgbClr val="FF3300"/>
              </a:solidFill>
              <a:prstDash val="solid"/>
              <a:round/>
              <a:headEnd type="none" w="med" len="med"/>
              <a:tailEnd type="none" w="med" len="med"/>
            </a:ln>
          </p:spPr>
        </p:cxnSp>
        <p:cxnSp>
          <p:nvCxnSpPr>
            <p:cNvPr id="427" name="Google Shape;427;p29"/>
            <p:cNvCxnSpPr/>
            <p:nvPr/>
          </p:nvCxnSpPr>
          <p:spPr>
            <a:xfrm>
              <a:off x="2747" y="1378"/>
              <a:ext cx="1319" cy="2"/>
            </a:xfrm>
            <a:prstGeom prst="straightConnector1">
              <a:avLst/>
            </a:prstGeom>
            <a:noFill/>
            <a:ln w="28575" cap="flat" cmpd="sng">
              <a:solidFill>
                <a:srgbClr val="FF3300"/>
              </a:solidFill>
              <a:prstDash val="solid"/>
              <a:round/>
              <a:headEnd type="none" w="med" len="med"/>
              <a:tailEnd type="none" w="med" len="med"/>
            </a:ln>
          </p:spPr>
        </p:cxnSp>
        <p:cxnSp>
          <p:nvCxnSpPr>
            <p:cNvPr id="428" name="Google Shape;428;p29"/>
            <p:cNvCxnSpPr/>
            <p:nvPr/>
          </p:nvCxnSpPr>
          <p:spPr>
            <a:xfrm>
              <a:off x="4066" y="1378"/>
              <a:ext cx="2" cy="209"/>
            </a:xfrm>
            <a:prstGeom prst="straightConnector1">
              <a:avLst/>
            </a:prstGeom>
            <a:noFill/>
            <a:ln w="28575" cap="flat" cmpd="sng">
              <a:solidFill>
                <a:srgbClr val="FF3300"/>
              </a:solidFill>
              <a:prstDash val="solid"/>
              <a:round/>
              <a:headEnd type="none" w="med" len="med"/>
              <a:tailEnd type="triangle" w="med" len="med"/>
            </a:ln>
          </p:spPr>
        </p:cxnSp>
      </p:grpSp>
      <p:grpSp>
        <p:nvGrpSpPr>
          <p:cNvPr id="429" name="Google Shape;429;p29"/>
          <p:cNvGrpSpPr/>
          <p:nvPr/>
        </p:nvGrpSpPr>
        <p:grpSpPr>
          <a:xfrm>
            <a:off x="8382000" y="4549341"/>
            <a:ext cx="2457450" cy="396875"/>
            <a:chOff x="3487" y="2636"/>
            <a:chExt cx="1548" cy="250"/>
          </a:xfrm>
        </p:grpSpPr>
        <p:sp>
          <p:nvSpPr>
            <p:cNvPr id="430" name="Google Shape;430;p29"/>
            <p:cNvSpPr/>
            <p:nvPr/>
          </p:nvSpPr>
          <p:spPr>
            <a:xfrm>
              <a:off x="3487" y="2651"/>
              <a:ext cx="1190" cy="209"/>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31" name="Google Shape;431;p29"/>
            <p:cNvSpPr txBox="1"/>
            <p:nvPr/>
          </p:nvSpPr>
          <p:spPr>
            <a:xfrm>
              <a:off x="3508" y="2636"/>
              <a:ext cx="1527"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Dem = Dem +1</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grpSp>
      <p:grpSp>
        <p:nvGrpSpPr>
          <p:cNvPr id="432" name="Google Shape;432;p29"/>
          <p:cNvGrpSpPr/>
          <p:nvPr/>
        </p:nvGrpSpPr>
        <p:grpSpPr>
          <a:xfrm>
            <a:off x="9290050" y="3577791"/>
            <a:ext cx="1441450" cy="1476375"/>
            <a:chOff x="4059" y="2024"/>
            <a:chExt cx="908" cy="930"/>
          </a:xfrm>
        </p:grpSpPr>
        <p:cxnSp>
          <p:nvCxnSpPr>
            <p:cNvPr id="433" name="Google Shape;433;p29"/>
            <p:cNvCxnSpPr/>
            <p:nvPr/>
          </p:nvCxnSpPr>
          <p:spPr>
            <a:xfrm>
              <a:off x="4549" y="2234"/>
              <a:ext cx="225" cy="1"/>
            </a:xfrm>
            <a:prstGeom prst="straightConnector1">
              <a:avLst/>
            </a:prstGeom>
            <a:noFill/>
            <a:ln w="28575" cap="flat" cmpd="sng">
              <a:solidFill>
                <a:srgbClr val="FF3300"/>
              </a:solidFill>
              <a:prstDash val="solid"/>
              <a:round/>
              <a:headEnd type="none" w="med" len="med"/>
              <a:tailEnd type="none" w="med" len="med"/>
            </a:ln>
          </p:spPr>
        </p:cxnSp>
        <p:cxnSp>
          <p:nvCxnSpPr>
            <p:cNvPr id="434" name="Google Shape;434;p29"/>
            <p:cNvCxnSpPr/>
            <p:nvPr/>
          </p:nvCxnSpPr>
          <p:spPr>
            <a:xfrm flipH="1">
              <a:off x="4774" y="2234"/>
              <a:ext cx="2" cy="716"/>
            </a:xfrm>
            <a:prstGeom prst="straightConnector1">
              <a:avLst/>
            </a:prstGeom>
            <a:noFill/>
            <a:ln w="28575" cap="flat" cmpd="sng">
              <a:solidFill>
                <a:srgbClr val="FF3300"/>
              </a:solidFill>
              <a:prstDash val="solid"/>
              <a:round/>
              <a:headEnd type="none" w="med" len="med"/>
              <a:tailEnd type="triangle" w="med" len="med"/>
            </a:ln>
          </p:spPr>
        </p:cxnSp>
        <p:sp>
          <p:nvSpPr>
            <p:cNvPr id="435" name="Google Shape;435;p29"/>
            <p:cNvSpPr txBox="1"/>
            <p:nvPr/>
          </p:nvSpPr>
          <p:spPr>
            <a:xfrm>
              <a:off x="4549" y="2024"/>
              <a:ext cx="418" cy="2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S</a:t>
              </a:r>
              <a:endParaRPr/>
            </a:p>
          </p:txBody>
        </p:sp>
        <p:cxnSp>
          <p:nvCxnSpPr>
            <p:cNvPr id="436" name="Google Shape;436;p29"/>
            <p:cNvCxnSpPr/>
            <p:nvPr/>
          </p:nvCxnSpPr>
          <p:spPr>
            <a:xfrm rot="10800000">
              <a:off x="4059" y="2954"/>
              <a:ext cx="726" cy="0"/>
            </a:xfrm>
            <a:prstGeom prst="straightConnector1">
              <a:avLst/>
            </a:prstGeom>
            <a:noFill/>
            <a:ln w="28575" cap="flat" cmpd="sng">
              <a:solidFill>
                <a:srgbClr val="FF3300"/>
              </a:solidFill>
              <a:prstDash val="solid"/>
              <a:round/>
              <a:headEnd type="none" w="med" len="med"/>
              <a:tailEnd type="none" w="med" len="med"/>
            </a:ln>
          </p:spPr>
        </p:cxnSp>
      </p:grpSp>
      <p:grpSp>
        <p:nvGrpSpPr>
          <p:cNvPr id="437" name="Google Shape;437;p29"/>
          <p:cNvGrpSpPr/>
          <p:nvPr/>
        </p:nvGrpSpPr>
        <p:grpSpPr>
          <a:xfrm>
            <a:off x="9326562" y="3038041"/>
            <a:ext cx="1279525" cy="2417763"/>
            <a:chOff x="4059" y="1684"/>
            <a:chExt cx="806" cy="1523"/>
          </a:xfrm>
        </p:grpSpPr>
        <p:cxnSp>
          <p:nvCxnSpPr>
            <p:cNvPr id="438" name="Google Shape;438;p29"/>
            <p:cNvCxnSpPr/>
            <p:nvPr/>
          </p:nvCxnSpPr>
          <p:spPr>
            <a:xfrm>
              <a:off x="4863" y="1684"/>
              <a:ext cx="2" cy="1315"/>
            </a:xfrm>
            <a:prstGeom prst="straightConnector1">
              <a:avLst/>
            </a:prstGeom>
            <a:noFill/>
            <a:ln w="28575" cap="flat" cmpd="sng">
              <a:solidFill>
                <a:srgbClr val="FF3300"/>
              </a:solidFill>
              <a:prstDash val="solid"/>
              <a:round/>
              <a:headEnd type="none" w="med" len="med"/>
              <a:tailEnd type="none" w="med" len="med"/>
            </a:ln>
          </p:spPr>
        </p:cxnSp>
        <p:cxnSp>
          <p:nvCxnSpPr>
            <p:cNvPr id="439" name="Google Shape;439;p29"/>
            <p:cNvCxnSpPr/>
            <p:nvPr/>
          </p:nvCxnSpPr>
          <p:spPr>
            <a:xfrm flipH="1">
              <a:off x="4059" y="2999"/>
              <a:ext cx="804" cy="1"/>
            </a:xfrm>
            <a:prstGeom prst="straightConnector1">
              <a:avLst/>
            </a:prstGeom>
            <a:noFill/>
            <a:ln w="28575" cap="flat" cmpd="sng">
              <a:solidFill>
                <a:srgbClr val="FF3300"/>
              </a:solidFill>
              <a:prstDash val="solid"/>
              <a:round/>
              <a:headEnd type="none" w="med" len="med"/>
              <a:tailEnd type="none" w="med" len="med"/>
            </a:ln>
          </p:spPr>
        </p:cxnSp>
        <p:cxnSp>
          <p:nvCxnSpPr>
            <p:cNvPr id="440" name="Google Shape;440;p29"/>
            <p:cNvCxnSpPr/>
            <p:nvPr/>
          </p:nvCxnSpPr>
          <p:spPr>
            <a:xfrm>
              <a:off x="4059" y="2999"/>
              <a:ext cx="2" cy="208"/>
            </a:xfrm>
            <a:prstGeom prst="straightConnector1">
              <a:avLst/>
            </a:prstGeom>
            <a:noFill/>
            <a:ln w="28575" cap="flat" cmpd="sng">
              <a:solidFill>
                <a:srgbClr val="FF3300"/>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500"/>
                                        <p:tgtEl>
                                          <p:spTgt spid="370"/>
                                        </p:tgtEl>
                                      </p:cBhvr>
                                    </p:animEffect>
                                  </p:childTnLst>
                                </p:cTn>
                              </p:par>
                              <p:par>
                                <p:cTn id="8" presetID="10" presetClass="entr" presetSubtype="0" fill="hold" nodeType="withEffect">
                                  <p:stCondLst>
                                    <p:cond delay="0"/>
                                  </p:stCondLst>
                                  <p:childTnLst>
                                    <p:set>
                                      <p:cBhvr>
                                        <p:cTn id="9" dur="1" fill="hold">
                                          <p:stCondLst>
                                            <p:cond delay="0"/>
                                          </p:stCondLst>
                                        </p:cTn>
                                        <p:tgtEl>
                                          <p:spTgt spid="371"/>
                                        </p:tgtEl>
                                        <p:attrNameLst>
                                          <p:attrName>style.visibility</p:attrName>
                                        </p:attrNameLst>
                                      </p:cBhvr>
                                      <p:to>
                                        <p:strVal val="visible"/>
                                      </p:to>
                                    </p:set>
                                    <p:animEffect transition="in" filter="fade">
                                      <p:cBhvr>
                                        <p:cTn id="10" dur="500"/>
                                        <p:tgtEl>
                                          <p:spTgt spid="3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2"/>
                                        </p:tgtEl>
                                        <p:attrNameLst>
                                          <p:attrName>style.visibility</p:attrName>
                                        </p:attrNameLst>
                                      </p:cBhvr>
                                      <p:to>
                                        <p:strVal val="visible"/>
                                      </p:to>
                                    </p:set>
                                    <p:animEffect transition="in" filter="fade">
                                      <p:cBhvr>
                                        <p:cTn id="15" dur="500"/>
                                        <p:tgtEl>
                                          <p:spTgt spid="3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3"/>
                                        </p:tgtEl>
                                        <p:attrNameLst>
                                          <p:attrName>style.visibility</p:attrName>
                                        </p:attrNameLst>
                                      </p:cBhvr>
                                      <p:to>
                                        <p:strVal val="visible"/>
                                      </p:to>
                                    </p:set>
                                    <p:animEffect transition="in" filter="fade">
                                      <p:cBhvr>
                                        <p:cTn id="20" dur="500"/>
                                        <p:tgtEl>
                                          <p:spTgt spid="373"/>
                                        </p:tgtEl>
                                      </p:cBhvr>
                                    </p:animEffect>
                                  </p:childTnLst>
                                </p:cTn>
                              </p:par>
                              <p:par>
                                <p:cTn id="21" presetID="10" presetClass="entr" presetSubtype="0" fill="hold" nodeType="with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fade">
                                      <p:cBhvr>
                                        <p:cTn id="23" dur="500"/>
                                        <p:tgtEl>
                                          <p:spTgt spid="37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95"/>
                                        </p:tgtEl>
                                        <p:attrNameLst>
                                          <p:attrName>style.visibility</p:attrName>
                                        </p:attrNameLst>
                                      </p:cBhvr>
                                      <p:to>
                                        <p:strVal val="visible"/>
                                      </p:to>
                                    </p:set>
                                    <p:animEffect transition="in" filter="fade">
                                      <p:cBhvr>
                                        <p:cTn id="28" dur="500"/>
                                        <p:tgtEl>
                                          <p:spTgt spid="39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75"/>
                                        </p:tgtEl>
                                        <p:attrNameLst>
                                          <p:attrName>style.visibility</p:attrName>
                                        </p:attrNameLst>
                                      </p:cBhvr>
                                      <p:to>
                                        <p:strVal val="visible"/>
                                      </p:to>
                                    </p:set>
                                    <p:animEffect transition="in" filter="fade">
                                      <p:cBhvr>
                                        <p:cTn id="33" dur="500"/>
                                        <p:tgtEl>
                                          <p:spTgt spid="375"/>
                                        </p:tgtEl>
                                      </p:cBhvr>
                                    </p:animEffect>
                                  </p:childTnLst>
                                </p:cTn>
                              </p:par>
                              <p:par>
                                <p:cTn id="34" presetID="10" presetClass="entr" presetSubtype="0" fill="hold" nodeType="withEffect">
                                  <p:stCondLst>
                                    <p:cond delay="0"/>
                                  </p:stCondLst>
                                  <p:childTnLst>
                                    <p:set>
                                      <p:cBhvr>
                                        <p:cTn id="35" dur="1" fill="hold">
                                          <p:stCondLst>
                                            <p:cond delay="0"/>
                                          </p:stCondLst>
                                        </p:cTn>
                                        <p:tgtEl>
                                          <p:spTgt spid="376"/>
                                        </p:tgtEl>
                                        <p:attrNameLst>
                                          <p:attrName>style.visibility</p:attrName>
                                        </p:attrNameLst>
                                      </p:cBhvr>
                                      <p:to>
                                        <p:strVal val="visible"/>
                                      </p:to>
                                    </p:set>
                                    <p:animEffect transition="in" filter="fade">
                                      <p:cBhvr>
                                        <p:cTn id="36" dur="500"/>
                                        <p:tgtEl>
                                          <p:spTgt spid="376"/>
                                        </p:tgtEl>
                                      </p:cBhvr>
                                    </p:animEffect>
                                  </p:childTnLst>
                                </p:cTn>
                              </p:par>
                              <p:par>
                                <p:cTn id="37" presetID="10" presetClass="entr" presetSubtype="0" fill="hold" nodeType="with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10" presetClass="entr" presetSubtype="0" fill="hold" nodeType="withEffect">
                                  <p:stCondLst>
                                    <p:cond delay="0"/>
                                  </p:stCondLst>
                                  <p:childTnLst>
                                    <p:set>
                                      <p:cBhvr>
                                        <p:cTn id="41" dur="1" fill="hold">
                                          <p:stCondLst>
                                            <p:cond delay="0"/>
                                          </p:stCondLst>
                                        </p:cTn>
                                        <p:tgtEl>
                                          <p:spTgt spid="378"/>
                                        </p:tgtEl>
                                        <p:attrNameLst>
                                          <p:attrName>style.visibility</p:attrName>
                                        </p:attrNameLst>
                                      </p:cBhvr>
                                      <p:to>
                                        <p:strVal val="visible"/>
                                      </p:to>
                                    </p:set>
                                    <p:animEffect transition="in" filter="fade">
                                      <p:cBhvr>
                                        <p:cTn id="42" dur="500"/>
                                        <p:tgtEl>
                                          <p:spTgt spid="378"/>
                                        </p:tgtEl>
                                      </p:cBhvr>
                                    </p:animEffect>
                                  </p:childTnLst>
                                </p:cTn>
                              </p:par>
                              <p:par>
                                <p:cTn id="43" presetID="10" presetClass="entr" presetSubtype="0" fill="hold" nodeType="withEffect">
                                  <p:stCondLst>
                                    <p:cond delay="0"/>
                                  </p:stCondLst>
                                  <p:childTnLst>
                                    <p:set>
                                      <p:cBhvr>
                                        <p:cTn id="44" dur="1" fill="hold">
                                          <p:stCondLst>
                                            <p:cond delay="0"/>
                                          </p:stCondLst>
                                        </p:cTn>
                                        <p:tgtEl>
                                          <p:spTgt spid="379"/>
                                        </p:tgtEl>
                                        <p:attrNameLst>
                                          <p:attrName>style.visibility</p:attrName>
                                        </p:attrNameLst>
                                      </p:cBhvr>
                                      <p:to>
                                        <p:strVal val="visible"/>
                                      </p:to>
                                    </p:set>
                                    <p:animEffect transition="in" filter="fade">
                                      <p:cBhvr>
                                        <p:cTn id="45" dur="500"/>
                                        <p:tgtEl>
                                          <p:spTgt spid="379"/>
                                        </p:tgtEl>
                                      </p:cBhvr>
                                    </p:animEffect>
                                  </p:childTnLst>
                                </p:cTn>
                              </p:par>
                              <p:par>
                                <p:cTn id="46" presetID="10" presetClass="entr" presetSubtype="0" fill="hold" nodeType="withEffect">
                                  <p:stCondLst>
                                    <p:cond delay="0"/>
                                  </p:stCondLst>
                                  <p:childTnLst>
                                    <p:set>
                                      <p:cBhvr>
                                        <p:cTn id="47" dur="1" fill="hold">
                                          <p:stCondLst>
                                            <p:cond delay="0"/>
                                          </p:stCondLst>
                                        </p:cTn>
                                        <p:tgtEl>
                                          <p:spTgt spid="380"/>
                                        </p:tgtEl>
                                        <p:attrNameLst>
                                          <p:attrName>style.visibility</p:attrName>
                                        </p:attrNameLst>
                                      </p:cBhvr>
                                      <p:to>
                                        <p:strVal val="visible"/>
                                      </p:to>
                                    </p:set>
                                    <p:animEffect transition="in" filter="fade">
                                      <p:cBhvr>
                                        <p:cTn id="48" dur="500"/>
                                        <p:tgtEl>
                                          <p:spTgt spid="380"/>
                                        </p:tgtEl>
                                      </p:cBhvr>
                                    </p:animEffect>
                                  </p:childTnLst>
                                </p:cTn>
                              </p:par>
                              <p:par>
                                <p:cTn id="49" presetID="10" presetClass="entr" presetSubtype="0" fill="hold" nodeType="withEffect">
                                  <p:stCondLst>
                                    <p:cond delay="0"/>
                                  </p:stCondLst>
                                  <p:childTnLst>
                                    <p:set>
                                      <p:cBhvr>
                                        <p:cTn id="50" dur="1" fill="hold">
                                          <p:stCondLst>
                                            <p:cond delay="0"/>
                                          </p:stCondLst>
                                        </p:cTn>
                                        <p:tgtEl>
                                          <p:spTgt spid="381"/>
                                        </p:tgtEl>
                                        <p:attrNameLst>
                                          <p:attrName>style.visibility</p:attrName>
                                        </p:attrNameLst>
                                      </p:cBhvr>
                                      <p:to>
                                        <p:strVal val="visible"/>
                                      </p:to>
                                    </p:set>
                                    <p:animEffect transition="in" filter="fade">
                                      <p:cBhvr>
                                        <p:cTn id="51" dur="500"/>
                                        <p:tgtEl>
                                          <p:spTgt spid="3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85"/>
                                        </p:tgtEl>
                                        <p:attrNameLst>
                                          <p:attrName>style.visibility</p:attrName>
                                        </p:attrNameLst>
                                      </p:cBhvr>
                                      <p:to>
                                        <p:strVal val="visible"/>
                                      </p:to>
                                    </p:set>
                                    <p:animEffect transition="in" filter="fade">
                                      <p:cBhvr>
                                        <p:cTn id="56" dur="500"/>
                                        <p:tgtEl>
                                          <p:spTgt spid="38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82"/>
                                        </p:tgtEl>
                                        <p:attrNameLst>
                                          <p:attrName>style.visibility</p:attrName>
                                        </p:attrNameLst>
                                      </p:cBhvr>
                                      <p:to>
                                        <p:strVal val="visible"/>
                                      </p:to>
                                    </p:set>
                                    <p:animEffect transition="in" filter="fade">
                                      <p:cBhvr>
                                        <p:cTn id="61" dur="500"/>
                                        <p:tgtEl>
                                          <p:spTgt spid="382"/>
                                        </p:tgtEl>
                                      </p:cBhvr>
                                    </p:animEffect>
                                  </p:childTnLst>
                                </p:cTn>
                              </p:par>
                              <p:par>
                                <p:cTn id="62" presetID="10" presetClass="entr" presetSubtype="0" fill="hold" nodeType="withEffect">
                                  <p:stCondLst>
                                    <p:cond delay="0"/>
                                  </p:stCondLst>
                                  <p:childTnLst>
                                    <p:set>
                                      <p:cBhvr>
                                        <p:cTn id="63" dur="1" fill="hold">
                                          <p:stCondLst>
                                            <p:cond delay="0"/>
                                          </p:stCondLst>
                                        </p:cTn>
                                        <p:tgtEl>
                                          <p:spTgt spid="383"/>
                                        </p:tgtEl>
                                        <p:attrNameLst>
                                          <p:attrName>style.visibility</p:attrName>
                                        </p:attrNameLst>
                                      </p:cBhvr>
                                      <p:to>
                                        <p:strVal val="visible"/>
                                      </p:to>
                                    </p:set>
                                    <p:animEffect transition="in" filter="fade">
                                      <p:cBhvr>
                                        <p:cTn id="64" dur="500"/>
                                        <p:tgtEl>
                                          <p:spTgt spid="383"/>
                                        </p:tgtEl>
                                      </p:cBhvr>
                                    </p:animEffect>
                                  </p:childTnLst>
                                </p:cTn>
                              </p:par>
                              <p:par>
                                <p:cTn id="65" presetID="10" presetClass="entr" presetSubtype="0" fill="hold" nodeType="withEffect">
                                  <p:stCondLst>
                                    <p:cond delay="0"/>
                                  </p:stCondLst>
                                  <p:childTnLst>
                                    <p:set>
                                      <p:cBhvr>
                                        <p:cTn id="66" dur="1" fill="hold">
                                          <p:stCondLst>
                                            <p:cond delay="0"/>
                                          </p:stCondLst>
                                        </p:cTn>
                                        <p:tgtEl>
                                          <p:spTgt spid="384"/>
                                        </p:tgtEl>
                                        <p:attrNameLst>
                                          <p:attrName>style.visibility</p:attrName>
                                        </p:attrNameLst>
                                      </p:cBhvr>
                                      <p:to>
                                        <p:strVal val="visible"/>
                                      </p:to>
                                    </p:set>
                                    <p:animEffect transition="in" filter="fade">
                                      <p:cBhvr>
                                        <p:cTn id="67" dur="500"/>
                                        <p:tgtEl>
                                          <p:spTgt spid="38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86"/>
                                        </p:tgtEl>
                                        <p:attrNameLst>
                                          <p:attrName>style.visibility</p:attrName>
                                        </p:attrNameLst>
                                      </p:cBhvr>
                                      <p:to>
                                        <p:strVal val="visible"/>
                                      </p:to>
                                    </p:set>
                                    <p:animEffect transition="in" filter="fade">
                                      <p:cBhvr>
                                        <p:cTn id="72" dur="500"/>
                                        <p:tgtEl>
                                          <p:spTgt spid="38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91"/>
                                        </p:tgtEl>
                                        <p:attrNameLst>
                                          <p:attrName>style.visibility</p:attrName>
                                        </p:attrNameLst>
                                      </p:cBhvr>
                                      <p:to>
                                        <p:strVal val="visible"/>
                                      </p:to>
                                    </p:set>
                                    <p:animEffect transition="in" filter="fade">
                                      <p:cBhvr>
                                        <p:cTn id="77" dur="500"/>
                                        <p:tgtEl>
                                          <p:spTgt spid="391"/>
                                        </p:tgtEl>
                                      </p:cBhvr>
                                    </p:animEffect>
                                  </p:childTnLst>
                                </p:cTn>
                              </p:par>
                              <p:par>
                                <p:cTn id="78" presetID="10" presetClass="entr" presetSubtype="0" fill="hold" nodeType="withEffect">
                                  <p:stCondLst>
                                    <p:cond delay="0"/>
                                  </p:stCondLst>
                                  <p:childTnLst>
                                    <p:set>
                                      <p:cBhvr>
                                        <p:cTn id="79" dur="1" fill="hold">
                                          <p:stCondLst>
                                            <p:cond delay="0"/>
                                          </p:stCondLst>
                                        </p:cTn>
                                        <p:tgtEl>
                                          <p:spTgt spid="392"/>
                                        </p:tgtEl>
                                        <p:attrNameLst>
                                          <p:attrName>style.visibility</p:attrName>
                                        </p:attrNameLst>
                                      </p:cBhvr>
                                      <p:to>
                                        <p:strVal val="visible"/>
                                      </p:to>
                                    </p:set>
                                    <p:animEffect transition="in" filter="fade">
                                      <p:cBhvr>
                                        <p:cTn id="80" dur="500"/>
                                        <p:tgtEl>
                                          <p:spTgt spid="392"/>
                                        </p:tgtEl>
                                      </p:cBhvr>
                                    </p:animEffect>
                                  </p:childTnLst>
                                </p:cTn>
                              </p:par>
                              <p:par>
                                <p:cTn id="81" presetID="10" presetClass="entr" presetSubtype="0" fill="hold" nodeType="withEffect">
                                  <p:stCondLst>
                                    <p:cond delay="0"/>
                                  </p:stCondLst>
                                  <p:childTnLst>
                                    <p:set>
                                      <p:cBhvr>
                                        <p:cTn id="82" dur="1" fill="hold">
                                          <p:stCondLst>
                                            <p:cond delay="0"/>
                                          </p:stCondLst>
                                        </p:cTn>
                                        <p:tgtEl>
                                          <p:spTgt spid="393"/>
                                        </p:tgtEl>
                                        <p:attrNameLst>
                                          <p:attrName>style.visibility</p:attrName>
                                        </p:attrNameLst>
                                      </p:cBhvr>
                                      <p:to>
                                        <p:strVal val="visible"/>
                                      </p:to>
                                    </p:set>
                                    <p:animEffect transition="in" filter="fade">
                                      <p:cBhvr>
                                        <p:cTn id="83" dur="500"/>
                                        <p:tgtEl>
                                          <p:spTgt spid="39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94"/>
                                        </p:tgtEl>
                                        <p:attrNameLst>
                                          <p:attrName>style.visibility</p:attrName>
                                        </p:attrNameLst>
                                      </p:cBhvr>
                                      <p:to>
                                        <p:strVal val="visible"/>
                                      </p:to>
                                    </p:set>
                                    <p:animEffect transition="in" filter="fade">
                                      <p:cBhvr>
                                        <p:cTn id="88" dur="500"/>
                                        <p:tgtEl>
                                          <p:spTgt spid="39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23"/>
                                        </p:tgtEl>
                                        <p:attrNameLst>
                                          <p:attrName>style.visibility</p:attrName>
                                        </p:attrNameLst>
                                      </p:cBhvr>
                                      <p:to>
                                        <p:strVal val="visible"/>
                                      </p:to>
                                    </p:set>
                                    <p:animEffect transition="in" filter="fade">
                                      <p:cBhvr>
                                        <p:cTn id="93" dur="500"/>
                                        <p:tgtEl>
                                          <p:spTgt spid="42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96"/>
                                        </p:tgtEl>
                                        <p:attrNameLst>
                                          <p:attrName>style.visibility</p:attrName>
                                        </p:attrNameLst>
                                      </p:cBhvr>
                                      <p:to>
                                        <p:strVal val="visible"/>
                                      </p:to>
                                    </p:set>
                                    <p:animEffect transition="in" filter="fade">
                                      <p:cBhvr>
                                        <p:cTn id="98" dur="500"/>
                                        <p:tgtEl>
                                          <p:spTgt spid="39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05"/>
                                        </p:tgtEl>
                                        <p:attrNameLst>
                                          <p:attrName>style.visibility</p:attrName>
                                        </p:attrNameLst>
                                      </p:cBhvr>
                                      <p:to>
                                        <p:strVal val="visible"/>
                                      </p:to>
                                    </p:set>
                                    <p:animEffect transition="in" filter="fade">
                                      <p:cBhvr>
                                        <p:cTn id="103" dur="500"/>
                                        <p:tgtEl>
                                          <p:spTgt spid="40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06"/>
                                        </p:tgtEl>
                                        <p:attrNameLst>
                                          <p:attrName>style.visibility</p:attrName>
                                        </p:attrNameLst>
                                      </p:cBhvr>
                                      <p:to>
                                        <p:strVal val="visible"/>
                                      </p:to>
                                    </p:set>
                                    <p:animEffect transition="in" filter="fade">
                                      <p:cBhvr>
                                        <p:cTn id="108" dur="500"/>
                                        <p:tgtEl>
                                          <p:spTgt spid="40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20"/>
                                        </p:tgtEl>
                                        <p:attrNameLst>
                                          <p:attrName>style.visibility</p:attrName>
                                        </p:attrNameLst>
                                      </p:cBhvr>
                                      <p:to>
                                        <p:strVal val="visible"/>
                                      </p:to>
                                    </p:set>
                                    <p:animEffect transition="in" filter="fade">
                                      <p:cBhvr>
                                        <p:cTn id="113" dur="500"/>
                                        <p:tgtEl>
                                          <p:spTgt spid="42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29"/>
                                        </p:tgtEl>
                                        <p:attrNameLst>
                                          <p:attrName>style.visibility</p:attrName>
                                        </p:attrNameLst>
                                      </p:cBhvr>
                                      <p:to>
                                        <p:strVal val="visible"/>
                                      </p:to>
                                    </p:set>
                                    <p:animEffect transition="in" filter="fade">
                                      <p:cBhvr>
                                        <p:cTn id="118" dur="500"/>
                                        <p:tgtEl>
                                          <p:spTgt spid="42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14"/>
                                        </p:tgtEl>
                                        <p:attrNameLst>
                                          <p:attrName>style.visibility</p:attrName>
                                        </p:attrNameLst>
                                      </p:cBhvr>
                                      <p:to>
                                        <p:strVal val="visible"/>
                                      </p:to>
                                    </p:set>
                                    <p:animEffect transition="in" filter="fade">
                                      <p:cBhvr>
                                        <p:cTn id="123" dur="500"/>
                                        <p:tgtEl>
                                          <p:spTgt spid="41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432"/>
                                        </p:tgtEl>
                                        <p:attrNameLst>
                                          <p:attrName>style.visibility</p:attrName>
                                        </p:attrNameLst>
                                      </p:cBhvr>
                                      <p:to>
                                        <p:strVal val="visible"/>
                                      </p:to>
                                    </p:set>
                                    <p:animEffect transition="in" filter="fade">
                                      <p:cBhvr>
                                        <p:cTn id="128" dur="500"/>
                                        <p:tgtEl>
                                          <p:spTgt spid="43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437"/>
                                        </p:tgtEl>
                                        <p:attrNameLst>
                                          <p:attrName>style.visibility</p:attrName>
                                        </p:attrNameLst>
                                      </p:cBhvr>
                                      <p:to>
                                        <p:strVal val="visible"/>
                                      </p:to>
                                    </p:set>
                                    <p:animEffect transition="in" filter="fade">
                                      <p:cBhvr>
                                        <p:cTn id="133" dur="500"/>
                                        <p:tgtEl>
                                          <p:spTgt spid="43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09"/>
                                        </p:tgtEl>
                                        <p:attrNameLst>
                                          <p:attrName>style.visibility</p:attrName>
                                        </p:attrNameLst>
                                      </p:cBhvr>
                                      <p:to>
                                        <p:strVal val="visible"/>
                                      </p:to>
                                    </p:set>
                                    <p:animEffect transition="in" filter="fade">
                                      <p:cBhvr>
                                        <p:cTn id="138" dur="500"/>
                                        <p:tgtEl>
                                          <p:spTgt spid="40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13"/>
                                        </p:tgtEl>
                                        <p:attrNameLst>
                                          <p:attrName>style.visibility</p:attrName>
                                        </p:attrNameLst>
                                      </p:cBhvr>
                                      <p:to>
                                        <p:strVal val="visible"/>
                                      </p:to>
                                    </p:set>
                                    <p:animEffect transition="in" filter="fade">
                                      <p:cBhvr>
                                        <p:cTn id="143" dur="500"/>
                                        <p:tgtEl>
                                          <p:spTgt spid="413"/>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12"/>
                                        </p:tgtEl>
                                        <p:attrNameLst>
                                          <p:attrName>style.visibility</p:attrName>
                                        </p:attrNameLst>
                                      </p:cBhvr>
                                      <p:to>
                                        <p:strVal val="visible"/>
                                      </p:to>
                                    </p:set>
                                    <p:animEffect transition="in" filter="fade">
                                      <p:cBhvr>
                                        <p:cTn id="148" dur="5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 Các bước giải quyết vấn đề</a:t>
            </a:r>
            <a:endParaRPr/>
          </a:p>
        </p:txBody>
      </p:sp>
      <p:sp>
        <p:nvSpPr>
          <p:cNvPr id="104" name="Google Shape;104;p3"/>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Trên thực tế, khi phát sinh một vấn đề cần giải quyết. Các bước giải quyết vấn đề như sau:</a:t>
            </a:r>
            <a:endParaRPr/>
          </a:p>
          <a:p>
            <a:pPr marL="738188" lvl="1" indent="-395288" algn="l" rtl="0">
              <a:lnSpc>
                <a:spcPct val="112000"/>
              </a:lnSpc>
              <a:spcBef>
                <a:spcPts val="1200"/>
              </a:spcBef>
              <a:spcAft>
                <a:spcPts val="0"/>
              </a:spcAft>
              <a:buClr>
                <a:schemeClr val="dk1"/>
              </a:buClr>
              <a:buSzPts val="2200"/>
              <a:buChar char="–"/>
            </a:pPr>
            <a:r>
              <a:rPr lang="en-US"/>
              <a:t>Xác định vấn đề </a:t>
            </a:r>
            <a:endParaRPr/>
          </a:p>
          <a:p>
            <a:pPr marL="738188" lvl="1" indent="-395288" algn="l" rtl="0">
              <a:lnSpc>
                <a:spcPct val="112000"/>
              </a:lnSpc>
              <a:spcBef>
                <a:spcPts val="1200"/>
              </a:spcBef>
              <a:spcAft>
                <a:spcPts val="0"/>
              </a:spcAft>
              <a:buClr>
                <a:schemeClr val="dk1"/>
              </a:buClr>
              <a:buSzPts val="2200"/>
              <a:buChar char="–"/>
            </a:pPr>
            <a:r>
              <a:rPr lang="en-US"/>
              <a:t>Tìm hiểu nguyên nhân xảy ra vấn đề</a:t>
            </a:r>
            <a:endParaRPr/>
          </a:p>
          <a:p>
            <a:pPr marL="738188" lvl="1" indent="-395288" algn="l" rtl="0">
              <a:lnSpc>
                <a:spcPct val="112000"/>
              </a:lnSpc>
              <a:spcBef>
                <a:spcPts val="1200"/>
              </a:spcBef>
              <a:spcAft>
                <a:spcPts val="0"/>
              </a:spcAft>
              <a:buClr>
                <a:schemeClr val="dk1"/>
              </a:buClr>
              <a:buSzPts val="2200"/>
              <a:buChar char="–"/>
            </a:pPr>
            <a:r>
              <a:rPr lang="en-US"/>
              <a:t>Đề xuất, phân tích, lựa chọn giải pháp phù hợp để giải quyết vấn đề.</a:t>
            </a:r>
            <a:endParaRPr/>
          </a:p>
          <a:p>
            <a:pPr marL="738188" lvl="1" indent="-395288" algn="l" rtl="0">
              <a:lnSpc>
                <a:spcPct val="112000"/>
              </a:lnSpc>
              <a:spcBef>
                <a:spcPts val="1200"/>
              </a:spcBef>
              <a:spcAft>
                <a:spcPts val="0"/>
              </a:spcAft>
              <a:buClr>
                <a:schemeClr val="dk1"/>
              </a:buClr>
              <a:buSzPts val="2200"/>
              <a:buChar char="–"/>
            </a:pPr>
            <a:r>
              <a:rPr lang="en-US"/>
              <a:t>Thực hiện giải pháp đã lựa chọn để giải quyết vấn đề</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05" name="Google Shape;105;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0"/>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Ví dụ</a:t>
            </a:r>
            <a:endParaRPr/>
          </a:p>
        </p:txBody>
      </p:sp>
      <p:sp>
        <p:nvSpPr>
          <p:cNvPr id="446" name="Google Shape;446;p30"/>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Cho một dãy n các phần tử a</a:t>
            </a:r>
            <a:r>
              <a:rPr lang="en-US" baseline="-25000"/>
              <a:t>1</a:t>
            </a:r>
            <a:r>
              <a:rPr lang="en-US"/>
              <a:t>, a</a:t>
            </a:r>
            <a:r>
              <a:rPr lang="en-US" baseline="-25000"/>
              <a:t>2</a:t>
            </a:r>
            <a:r>
              <a:rPr lang="en-US"/>
              <a:t>,…, a</a:t>
            </a:r>
            <a:r>
              <a:rPr lang="en-US" baseline="-25000"/>
              <a:t>n</a:t>
            </a:r>
            <a:r>
              <a:rPr lang="en-US"/>
              <a:t>. Hãy đếm xem  trong dãy có bao nhiêu phần tử chẵn</a:t>
            </a:r>
            <a:endParaRPr sz="2400" b="1">
              <a:solidFill>
                <a:srgbClr val="000099"/>
              </a:solidFill>
            </a:endParaRPr>
          </a:p>
        </p:txBody>
      </p:sp>
      <p:sp>
        <p:nvSpPr>
          <p:cNvPr id="447" name="Google Shape;447;p3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448" name="Google Shape;448;p30"/>
          <p:cNvSpPr/>
          <p:nvPr/>
        </p:nvSpPr>
        <p:spPr>
          <a:xfrm>
            <a:off x="3810000" y="1981200"/>
            <a:ext cx="919163" cy="439737"/>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49" name="Google Shape;449;p30"/>
          <p:cNvSpPr txBox="1"/>
          <p:nvPr/>
        </p:nvSpPr>
        <p:spPr>
          <a:xfrm>
            <a:off x="3841750" y="2017712"/>
            <a:ext cx="936625" cy="325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Begin</a:t>
            </a:r>
            <a:endParaRPr/>
          </a:p>
        </p:txBody>
      </p:sp>
      <p:cxnSp>
        <p:nvCxnSpPr>
          <p:cNvPr id="450" name="Google Shape;450;p30"/>
          <p:cNvCxnSpPr/>
          <p:nvPr/>
        </p:nvCxnSpPr>
        <p:spPr>
          <a:xfrm>
            <a:off x="4270375" y="2420937"/>
            <a:ext cx="3175" cy="333375"/>
          </a:xfrm>
          <a:prstGeom prst="straightConnector1">
            <a:avLst/>
          </a:prstGeom>
          <a:noFill/>
          <a:ln w="28575" cap="flat" cmpd="sng">
            <a:solidFill>
              <a:srgbClr val="FF3300"/>
            </a:solidFill>
            <a:prstDash val="solid"/>
            <a:round/>
            <a:headEnd type="none" w="med" len="med"/>
            <a:tailEnd type="triangle" w="med" len="med"/>
          </a:ln>
        </p:spPr>
      </p:cxnSp>
      <p:sp>
        <p:nvSpPr>
          <p:cNvPr id="451" name="Google Shape;451;p30"/>
          <p:cNvSpPr/>
          <p:nvPr/>
        </p:nvSpPr>
        <p:spPr>
          <a:xfrm>
            <a:off x="3455988" y="2754312"/>
            <a:ext cx="1630362" cy="331788"/>
          </a:xfrm>
          <a:prstGeom prst="parallelogram">
            <a:avLst>
              <a:gd name="adj" fmla="val 122847"/>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52" name="Google Shape;452;p30"/>
          <p:cNvSpPr txBox="1"/>
          <p:nvPr/>
        </p:nvSpPr>
        <p:spPr>
          <a:xfrm>
            <a:off x="3805238" y="2706687"/>
            <a:ext cx="1393825" cy="331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Input:n </a:t>
            </a:r>
            <a:endParaRPr/>
          </a:p>
        </p:txBody>
      </p:sp>
      <p:sp>
        <p:nvSpPr>
          <p:cNvPr id="453" name="Google Shape;453;p30"/>
          <p:cNvSpPr/>
          <p:nvPr/>
        </p:nvSpPr>
        <p:spPr>
          <a:xfrm>
            <a:off x="3302000" y="3368675"/>
            <a:ext cx="188753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1, 2, .., n </a:t>
            </a:r>
            <a:endParaRPr/>
          </a:p>
        </p:txBody>
      </p:sp>
      <p:cxnSp>
        <p:nvCxnSpPr>
          <p:cNvPr id="454" name="Google Shape;454;p30"/>
          <p:cNvCxnSpPr/>
          <p:nvPr/>
        </p:nvCxnSpPr>
        <p:spPr>
          <a:xfrm>
            <a:off x="5189538" y="3368675"/>
            <a:ext cx="306387" cy="188912"/>
          </a:xfrm>
          <a:prstGeom prst="straightConnector1">
            <a:avLst/>
          </a:prstGeom>
          <a:noFill/>
          <a:ln w="28575" cap="flat" cmpd="sng">
            <a:solidFill>
              <a:srgbClr val="FF3300"/>
            </a:solidFill>
            <a:prstDash val="solid"/>
            <a:round/>
            <a:headEnd type="none" w="med" len="med"/>
            <a:tailEnd type="none" w="med" len="med"/>
          </a:ln>
        </p:spPr>
      </p:cxnSp>
      <p:cxnSp>
        <p:nvCxnSpPr>
          <p:cNvPr id="455" name="Google Shape;455;p30"/>
          <p:cNvCxnSpPr/>
          <p:nvPr/>
        </p:nvCxnSpPr>
        <p:spPr>
          <a:xfrm flipH="1">
            <a:off x="5189538" y="3557587"/>
            <a:ext cx="306387" cy="192088"/>
          </a:xfrm>
          <a:prstGeom prst="straightConnector1">
            <a:avLst/>
          </a:prstGeom>
          <a:noFill/>
          <a:ln w="28575" cap="flat" cmpd="sng">
            <a:solidFill>
              <a:srgbClr val="FF3300"/>
            </a:solidFill>
            <a:prstDash val="solid"/>
            <a:round/>
            <a:headEnd type="none" w="med" len="med"/>
            <a:tailEnd type="none" w="med" len="med"/>
          </a:ln>
        </p:spPr>
      </p:cxnSp>
      <p:cxnSp>
        <p:nvCxnSpPr>
          <p:cNvPr id="456" name="Google Shape;456;p30"/>
          <p:cNvCxnSpPr/>
          <p:nvPr/>
        </p:nvCxnSpPr>
        <p:spPr>
          <a:xfrm flipH="1">
            <a:off x="3046413" y="3368675"/>
            <a:ext cx="255587" cy="188912"/>
          </a:xfrm>
          <a:prstGeom prst="straightConnector1">
            <a:avLst/>
          </a:prstGeom>
          <a:noFill/>
          <a:ln w="28575" cap="flat" cmpd="sng">
            <a:solidFill>
              <a:srgbClr val="FF3300"/>
            </a:solidFill>
            <a:prstDash val="solid"/>
            <a:round/>
            <a:headEnd type="none" w="med" len="med"/>
            <a:tailEnd type="none" w="med" len="med"/>
          </a:ln>
        </p:spPr>
      </p:cxnSp>
      <p:cxnSp>
        <p:nvCxnSpPr>
          <p:cNvPr id="457" name="Google Shape;457;p30"/>
          <p:cNvCxnSpPr/>
          <p:nvPr/>
        </p:nvCxnSpPr>
        <p:spPr>
          <a:xfrm>
            <a:off x="3046413" y="3557587"/>
            <a:ext cx="255587" cy="192088"/>
          </a:xfrm>
          <a:prstGeom prst="straightConnector1">
            <a:avLst/>
          </a:prstGeom>
          <a:noFill/>
          <a:ln w="28575" cap="flat" cmpd="sng">
            <a:solidFill>
              <a:srgbClr val="FF3300"/>
            </a:solidFill>
            <a:prstDash val="solid"/>
            <a:round/>
            <a:headEnd type="none" w="med" len="med"/>
            <a:tailEnd type="none" w="med" len="med"/>
          </a:ln>
        </p:spPr>
      </p:cxnSp>
      <p:cxnSp>
        <p:nvCxnSpPr>
          <p:cNvPr id="458" name="Google Shape;458;p30"/>
          <p:cNvCxnSpPr/>
          <p:nvPr/>
        </p:nvCxnSpPr>
        <p:spPr>
          <a:xfrm>
            <a:off x="3302000" y="3368675"/>
            <a:ext cx="1887538" cy="3175"/>
          </a:xfrm>
          <a:prstGeom prst="straightConnector1">
            <a:avLst/>
          </a:prstGeom>
          <a:noFill/>
          <a:ln w="28575" cap="flat" cmpd="sng">
            <a:solidFill>
              <a:srgbClr val="FF3300"/>
            </a:solidFill>
            <a:prstDash val="solid"/>
            <a:round/>
            <a:headEnd type="none" w="med" len="med"/>
            <a:tailEnd type="none" w="med" len="med"/>
          </a:ln>
        </p:spPr>
      </p:cxnSp>
      <p:cxnSp>
        <p:nvCxnSpPr>
          <p:cNvPr id="459" name="Google Shape;459;p30"/>
          <p:cNvCxnSpPr/>
          <p:nvPr/>
        </p:nvCxnSpPr>
        <p:spPr>
          <a:xfrm>
            <a:off x="3302000" y="3749675"/>
            <a:ext cx="1887538" cy="1587"/>
          </a:xfrm>
          <a:prstGeom prst="straightConnector1">
            <a:avLst/>
          </a:prstGeom>
          <a:noFill/>
          <a:ln w="28575" cap="flat" cmpd="sng">
            <a:solidFill>
              <a:srgbClr val="FF3300"/>
            </a:solidFill>
            <a:prstDash val="solid"/>
            <a:round/>
            <a:headEnd type="none" w="med" len="med"/>
            <a:tailEnd type="none" w="med" len="med"/>
          </a:ln>
        </p:spPr>
      </p:cxnSp>
      <p:sp>
        <p:nvSpPr>
          <p:cNvPr id="460" name="Google Shape;460;p30"/>
          <p:cNvSpPr/>
          <p:nvPr/>
        </p:nvSpPr>
        <p:spPr>
          <a:xfrm>
            <a:off x="3762375" y="4081462"/>
            <a:ext cx="1376363" cy="376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61" name="Google Shape;461;p30"/>
          <p:cNvSpPr/>
          <p:nvPr/>
        </p:nvSpPr>
        <p:spPr>
          <a:xfrm>
            <a:off x="3405188" y="4081462"/>
            <a:ext cx="1681162" cy="376238"/>
          </a:xfrm>
          <a:prstGeom prst="parallelogram">
            <a:avLst>
              <a:gd name="adj" fmla="val 11170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62" name="Google Shape;462;p30"/>
          <p:cNvSpPr txBox="1"/>
          <p:nvPr/>
        </p:nvSpPr>
        <p:spPr>
          <a:xfrm>
            <a:off x="3733800" y="4081462"/>
            <a:ext cx="1357313" cy="376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Input:a</a:t>
            </a:r>
            <a:r>
              <a:rPr lang="en-US" sz="1800" baseline="-25000">
                <a:solidFill>
                  <a:schemeClr val="dk1"/>
                </a:solidFill>
                <a:latin typeface="Arial"/>
                <a:ea typeface="Arial"/>
                <a:cs typeface="Arial"/>
                <a:sym typeface="Arial"/>
              </a:rPr>
              <a:t>i</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463" name="Google Shape;463;p30"/>
          <p:cNvCxnSpPr/>
          <p:nvPr/>
        </p:nvCxnSpPr>
        <p:spPr>
          <a:xfrm>
            <a:off x="4273550" y="3749675"/>
            <a:ext cx="3175" cy="331787"/>
          </a:xfrm>
          <a:prstGeom prst="straightConnector1">
            <a:avLst/>
          </a:prstGeom>
          <a:noFill/>
          <a:ln w="28575" cap="flat" cmpd="sng">
            <a:solidFill>
              <a:srgbClr val="FF3300"/>
            </a:solidFill>
            <a:prstDash val="solid"/>
            <a:round/>
            <a:headEnd type="none" w="med" len="med"/>
            <a:tailEnd type="triangle" w="med" len="med"/>
          </a:ln>
        </p:spPr>
      </p:cxnSp>
      <p:grpSp>
        <p:nvGrpSpPr>
          <p:cNvPr id="464" name="Google Shape;464;p30"/>
          <p:cNvGrpSpPr/>
          <p:nvPr/>
        </p:nvGrpSpPr>
        <p:grpSpPr>
          <a:xfrm>
            <a:off x="2689225" y="3565525"/>
            <a:ext cx="1531938" cy="1189037"/>
            <a:chOff x="657" y="2064"/>
            <a:chExt cx="965" cy="749"/>
          </a:xfrm>
        </p:grpSpPr>
        <p:cxnSp>
          <p:nvCxnSpPr>
            <p:cNvPr id="465" name="Google Shape;465;p30"/>
            <p:cNvCxnSpPr/>
            <p:nvPr/>
          </p:nvCxnSpPr>
          <p:spPr>
            <a:xfrm>
              <a:off x="1620" y="2631"/>
              <a:ext cx="2" cy="180"/>
            </a:xfrm>
            <a:prstGeom prst="straightConnector1">
              <a:avLst/>
            </a:prstGeom>
            <a:noFill/>
            <a:ln w="28575" cap="flat" cmpd="sng">
              <a:solidFill>
                <a:srgbClr val="FF3300"/>
              </a:solidFill>
              <a:prstDash val="solid"/>
              <a:round/>
              <a:headEnd type="none" w="med" len="med"/>
              <a:tailEnd type="none" w="med" len="med"/>
            </a:ln>
          </p:spPr>
        </p:cxnSp>
        <p:cxnSp>
          <p:nvCxnSpPr>
            <p:cNvPr id="466" name="Google Shape;466;p30"/>
            <p:cNvCxnSpPr/>
            <p:nvPr/>
          </p:nvCxnSpPr>
          <p:spPr>
            <a:xfrm flipH="1">
              <a:off x="657" y="2811"/>
              <a:ext cx="963" cy="2"/>
            </a:xfrm>
            <a:prstGeom prst="straightConnector1">
              <a:avLst/>
            </a:prstGeom>
            <a:noFill/>
            <a:ln w="28575" cap="flat" cmpd="sng">
              <a:solidFill>
                <a:srgbClr val="FF3300"/>
              </a:solidFill>
              <a:prstDash val="solid"/>
              <a:round/>
              <a:headEnd type="none" w="med" len="med"/>
              <a:tailEnd type="none" w="med" len="med"/>
            </a:ln>
          </p:spPr>
        </p:cxnSp>
        <p:cxnSp>
          <p:nvCxnSpPr>
            <p:cNvPr id="467" name="Google Shape;467;p30"/>
            <p:cNvCxnSpPr/>
            <p:nvPr/>
          </p:nvCxnSpPr>
          <p:spPr>
            <a:xfrm rot="10800000" flipH="1">
              <a:off x="657" y="2064"/>
              <a:ext cx="2" cy="747"/>
            </a:xfrm>
            <a:prstGeom prst="straightConnector1">
              <a:avLst/>
            </a:prstGeom>
            <a:noFill/>
            <a:ln w="28575" cap="flat" cmpd="sng">
              <a:solidFill>
                <a:srgbClr val="FF3300"/>
              </a:solidFill>
              <a:prstDash val="solid"/>
              <a:round/>
              <a:headEnd type="none" w="med" len="med"/>
              <a:tailEnd type="none" w="med" len="med"/>
            </a:ln>
          </p:spPr>
        </p:cxnSp>
        <p:cxnSp>
          <p:nvCxnSpPr>
            <p:cNvPr id="468" name="Google Shape;468;p30"/>
            <p:cNvCxnSpPr/>
            <p:nvPr/>
          </p:nvCxnSpPr>
          <p:spPr>
            <a:xfrm>
              <a:off x="657" y="2064"/>
              <a:ext cx="225" cy="2"/>
            </a:xfrm>
            <a:prstGeom prst="straightConnector1">
              <a:avLst/>
            </a:prstGeom>
            <a:noFill/>
            <a:ln w="28575" cap="flat" cmpd="sng">
              <a:solidFill>
                <a:srgbClr val="FF3300"/>
              </a:solidFill>
              <a:prstDash val="solid"/>
              <a:round/>
              <a:headEnd type="none" w="med" len="med"/>
              <a:tailEnd type="triangle" w="med" len="med"/>
            </a:ln>
          </p:spPr>
        </p:cxnSp>
      </p:grpSp>
      <p:cxnSp>
        <p:nvCxnSpPr>
          <p:cNvPr id="469" name="Google Shape;469;p30"/>
          <p:cNvCxnSpPr/>
          <p:nvPr/>
        </p:nvCxnSpPr>
        <p:spPr>
          <a:xfrm>
            <a:off x="5495925" y="3557587"/>
            <a:ext cx="3175" cy="1374775"/>
          </a:xfrm>
          <a:prstGeom prst="straightConnector1">
            <a:avLst/>
          </a:prstGeom>
          <a:noFill/>
          <a:ln w="28575" cap="flat" cmpd="sng">
            <a:solidFill>
              <a:srgbClr val="FF3300"/>
            </a:solidFill>
            <a:prstDash val="solid"/>
            <a:round/>
            <a:headEnd type="none" w="med" len="med"/>
            <a:tailEnd type="none" w="med" len="med"/>
          </a:ln>
        </p:spPr>
      </p:cxnSp>
      <p:cxnSp>
        <p:nvCxnSpPr>
          <p:cNvPr id="470" name="Google Shape;470;p30"/>
          <p:cNvCxnSpPr/>
          <p:nvPr/>
        </p:nvCxnSpPr>
        <p:spPr>
          <a:xfrm flipH="1">
            <a:off x="4217988" y="4932362"/>
            <a:ext cx="1277937" cy="3175"/>
          </a:xfrm>
          <a:prstGeom prst="straightConnector1">
            <a:avLst/>
          </a:prstGeom>
          <a:noFill/>
          <a:ln w="28575" cap="flat" cmpd="sng">
            <a:solidFill>
              <a:srgbClr val="FF3300"/>
            </a:solidFill>
            <a:prstDash val="solid"/>
            <a:round/>
            <a:headEnd type="none" w="med" len="med"/>
            <a:tailEnd type="none" w="med" len="med"/>
          </a:ln>
        </p:spPr>
      </p:cxnSp>
      <p:cxnSp>
        <p:nvCxnSpPr>
          <p:cNvPr id="471" name="Google Shape;471;p30"/>
          <p:cNvCxnSpPr/>
          <p:nvPr/>
        </p:nvCxnSpPr>
        <p:spPr>
          <a:xfrm>
            <a:off x="4217988" y="4932362"/>
            <a:ext cx="3175" cy="285750"/>
          </a:xfrm>
          <a:prstGeom prst="straightConnector1">
            <a:avLst/>
          </a:prstGeom>
          <a:noFill/>
          <a:ln w="28575" cap="flat" cmpd="sng">
            <a:solidFill>
              <a:srgbClr val="FF3300"/>
            </a:solidFill>
            <a:prstDash val="solid"/>
            <a:round/>
            <a:headEnd type="none" w="med" len="med"/>
            <a:tailEnd type="triangle" w="med" len="med"/>
          </a:ln>
        </p:spPr>
      </p:cxnSp>
      <p:sp>
        <p:nvSpPr>
          <p:cNvPr id="472" name="Google Shape;472;p30"/>
          <p:cNvSpPr/>
          <p:nvPr/>
        </p:nvSpPr>
        <p:spPr>
          <a:xfrm>
            <a:off x="3557588" y="5218112"/>
            <a:ext cx="1379537" cy="331788"/>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Dem = 0</a:t>
            </a:r>
            <a:endParaRPr/>
          </a:p>
        </p:txBody>
      </p:sp>
      <p:cxnSp>
        <p:nvCxnSpPr>
          <p:cNvPr id="473" name="Google Shape;473;p30"/>
          <p:cNvCxnSpPr/>
          <p:nvPr/>
        </p:nvCxnSpPr>
        <p:spPr>
          <a:xfrm>
            <a:off x="4273550" y="3086100"/>
            <a:ext cx="3175" cy="282575"/>
          </a:xfrm>
          <a:prstGeom prst="straightConnector1">
            <a:avLst/>
          </a:prstGeom>
          <a:noFill/>
          <a:ln w="28575" cap="flat" cmpd="sng">
            <a:solidFill>
              <a:srgbClr val="FF3300"/>
            </a:solidFill>
            <a:prstDash val="solid"/>
            <a:round/>
            <a:headEnd type="none" w="med" len="med"/>
            <a:tailEnd type="triangle" w="med" len="med"/>
          </a:ln>
        </p:spPr>
      </p:cxnSp>
      <p:grpSp>
        <p:nvGrpSpPr>
          <p:cNvPr id="474" name="Google Shape;474;p30"/>
          <p:cNvGrpSpPr/>
          <p:nvPr/>
        </p:nvGrpSpPr>
        <p:grpSpPr>
          <a:xfrm>
            <a:off x="6926263" y="2784475"/>
            <a:ext cx="2451100" cy="379412"/>
            <a:chOff x="3326" y="1577"/>
            <a:chExt cx="1544" cy="239"/>
          </a:xfrm>
        </p:grpSpPr>
        <p:sp>
          <p:nvSpPr>
            <p:cNvPr id="475" name="Google Shape;475;p30"/>
            <p:cNvSpPr/>
            <p:nvPr/>
          </p:nvSpPr>
          <p:spPr>
            <a:xfrm>
              <a:off x="3487" y="1577"/>
              <a:ext cx="1190" cy="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1, 2, .., n </a:t>
              </a:r>
              <a:endParaRPr/>
            </a:p>
          </p:txBody>
        </p:sp>
        <p:cxnSp>
          <p:nvCxnSpPr>
            <p:cNvPr id="476" name="Google Shape;476;p30"/>
            <p:cNvCxnSpPr/>
            <p:nvPr/>
          </p:nvCxnSpPr>
          <p:spPr>
            <a:xfrm>
              <a:off x="4677" y="1577"/>
              <a:ext cx="193" cy="118"/>
            </a:xfrm>
            <a:prstGeom prst="straightConnector1">
              <a:avLst/>
            </a:prstGeom>
            <a:noFill/>
            <a:ln w="28575" cap="flat" cmpd="sng">
              <a:solidFill>
                <a:srgbClr val="FF3300"/>
              </a:solidFill>
              <a:prstDash val="solid"/>
              <a:round/>
              <a:headEnd type="none" w="med" len="med"/>
              <a:tailEnd type="none" w="med" len="med"/>
            </a:ln>
          </p:spPr>
        </p:cxnSp>
        <p:cxnSp>
          <p:nvCxnSpPr>
            <p:cNvPr id="477" name="Google Shape;477;p30"/>
            <p:cNvCxnSpPr/>
            <p:nvPr/>
          </p:nvCxnSpPr>
          <p:spPr>
            <a:xfrm flipH="1">
              <a:off x="4677" y="1695"/>
              <a:ext cx="193" cy="119"/>
            </a:xfrm>
            <a:prstGeom prst="straightConnector1">
              <a:avLst/>
            </a:prstGeom>
            <a:noFill/>
            <a:ln w="28575" cap="flat" cmpd="sng">
              <a:solidFill>
                <a:srgbClr val="FF3300"/>
              </a:solidFill>
              <a:prstDash val="solid"/>
              <a:round/>
              <a:headEnd type="none" w="med" len="med"/>
              <a:tailEnd type="none" w="med" len="med"/>
            </a:ln>
          </p:spPr>
        </p:cxnSp>
        <p:cxnSp>
          <p:nvCxnSpPr>
            <p:cNvPr id="478" name="Google Shape;478;p30"/>
            <p:cNvCxnSpPr/>
            <p:nvPr/>
          </p:nvCxnSpPr>
          <p:spPr>
            <a:xfrm flipH="1">
              <a:off x="3326" y="1577"/>
              <a:ext cx="161" cy="118"/>
            </a:xfrm>
            <a:prstGeom prst="straightConnector1">
              <a:avLst/>
            </a:prstGeom>
            <a:noFill/>
            <a:ln w="28575" cap="flat" cmpd="sng">
              <a:solidFill>
                <a:srgbClr val="FF3300"/>
              </a:solidFill>
              <a:prstDash val="solid"/>
              <a:round/>
              <a:headEnd type="none" w="med" len="med"/>
              <a:tailEnd type="none" w="med" len="med"/>
            </a:ln>
          </p:spPr>
        </p:cxnSp>
        <p:cxnSp>
          <p:nvCxnSpPr>
            <p:cNvPr id="479" name="Google Shape;479;p30"/>
            <p:cNvCxnSpPr/>
            <p:nvPr/>
          </p:nvCxnSpPr>
          <p:spPr>
            <a:xfrm>
              <a:off x="3326" y="1695"/>
              <a:ext cx="161" cy="119"/>
            </a:xfrm>
            <a:prstGeom prst="straightConnector1">
              <a:avLst/>
            </a:prstGeom>
            <a:noFill/>
            <a:ln w="28575" cap="flat" cmpd="sng">
              <a:solidFill>
                <a:srgbClr val="FF3300"/>
              </a:solidFill>
              <a:prstDash val="solid"/>
              <a:round/>
              <a:headEnd type="none" w="med" len="med"/>
              <a:tailEnd type="none" w="med" len="med"/>
            </a:ln>
          </p:spPr>
        </p:cxnSp>
        <p:cxnSp>
          <p:nvCxnSpPr>
            <p:cNvPr id="480" name="Google Shape;480;p30"/>
            <p:cNvCxnSpPr/>
            <p:nvPr/>
          </p:nvCxnSpPr>
          <p:spPr>
            <a:xfrm>
              <a:off x="3487" y="1577"/>
              <a:ext cx="1190" cy="1"/>
            </a:xfrm>
            <a:prstGeom prst="straightConnector1">
              <a:avLst/>
            </a:prstGeom>
            <a:noFill/>
            <a:ln w="28575" cap="flat" cmpd="sng">
              <a:solidFill>
                <a:srgbClr val="FF3300"/>
              </a:solidFill>
              <a:prstDash val="solid"/>
              <a:round/>
              <a:headEnd type="none" w="med" len="med"/>
              <a:tailEnd type="none" w="med" len="med"/>
            </a:ln>
          </p:spPr>
        </p:cxnSp>
        <p:cxnSp>
          <p:nvCxnSpPr>
            <p:cNvPr id="481" name="Google Shape;481;p30"/>
            <p:cNvCxnSpPr/>
            <p:nvPr/>
          </p:nvCxnSpPr>
          <p:spPr>
            <a:xfrm>
              <a:off x="3487" y="1814"/>
              <a:ext cx="1190" cy="2"/>
            </a:xfrm>
            <a:prstGeom prst="straightConnector1">
              <a:avLst/>
            </a:prstGeom>
            <a:noFill/>
            <a:ln w="28575" cap="flat" cmpd="sng">
              <a:solidFill>
                <a:srgbClr val="FF3300"/>
              </a:solidFill>
              <a:prstDash val="solid"/>
              <a:round/>
              <a:headEnd type="none" w="med" len="med"/>
              <a:tailEnd type="none" w="med" len="med"/>
            </a:ln>
          </p:spPr>
        </p:cxnSp>
      </p:grpSp>
      <p:sp>
        <p:nvSpPr>
          <p:cNvPr id="482" name="Google Shape;482;p30"/>
          <p:cNvSpPr/>
          <p:nvPr/>
        </p:nvSpPr>
        <p:spPr>
          <a:xfrm>
            <a:off x="7640638" y="3495675"/>
            <a:ext cx="1379537" cy="377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483" name="Google Shape;483;p30"/>
          <p:cNvCxnSpPr/>
          <p:nvPr/>
        </p:nvCxnSpPr>
        <p:spPr>
          <a:xfrm>
            <a:off x="8101013" y="3160712"/>
            <a:ext cx="3175" cy="334963"/>
          </a:xfrm>
          <a:prstGeom prst="straightConnector1">
            <a:avLst/>
          </a:prstGeom>
          <a:noFill/>
          <a:ln w="28575" cap="flat" cmpd="sng">
            <a:solidFill>
              <a:srgbClr val="FF3300"/>
            </a:solidFill>
            <a:prstDash val="solid"/>
            <a:round/>
            <a:headEnd type="none" w="med" len="med"/>
            <a:tailEnd type="triangle" w="med" len="med"/>
          </a:ln>
        </p:spPr>
      </p:cxnSp>
      <p:grpSp>
        <p:nvGrpSpPr>
          <p:cNvPr id="484" name="Google Shape;484;p30"/>
          <p:cNvGrpSpPr/>
          <p:nvPr/>
        </p:nvGrpSpPr>
        <p:grpSpPr>
          <a:xfrm>
            <a:off x="7334250" y="3495675"/>
            <a:ext cx="1620838" cy="661987"/>
            <a:chOff x="3583" y="2025"/>
            <a:chExt cx="1021" cy="417"/>
          </a:xfrm>
        </p:grpSpPr>
        <p:sp>
          <p:nvSpPr>
            <p:cNvPr id="485" name="Google Shape;485;p30"/>
            <p:cNvSpPr/>
            <p:nvPr/>
          </p:nvSpPr>
          <p:spPr>
            <a:xfrm>
              <a:off x="3583" y="2025"/>
              <a:ext cx="966" cy="417"/>
            </a:xfrm>
            <a:prstGeom prst="flowChartDecision">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86" name="Google Shape;486;p30"/>
            <p:cNvSpPr txBox="1"/>
            <p:nvPr/>
          </p:nvSpPr>
          <p:spPr>
            <a:xfrm>
              <a:off x="3712" y="2113"/>
              <a:ext cx="892" cy="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a</a:t>
              </a:r>
              <a:r>
                <a:rPr lang="en-US" sz="1800" baseline="-25000">
                  <a:solidFill>
                    <a:schemeClr val="dk1"/>
                  </a:solidFill>
                  <a:latin typeface="Arial"/>
                  <a:ea typeface="Arial"/>
                  <a:cs typeface="Arial"/>
                  <a:sym typeface="Arial"/>
                </a:rPr>
                <a:t>i</a:t>
              </a:r>
              <a:r>
                <a:rPr lang="en-US" sz="1800">
                  <a:solidFill>
                    <a:schemeClr val="dk1"/>
                  </a:solidFill>
                  <a:latin typeface="Arial"/>
                  <a:ea typeface="Arial"/>
                  <a:cs typeface="Arial"/>
                  <a:sym typeface="Arial"/>
                </a:rPr>
                <a:t> % 2=0</a:t>
              </a:r>
              <a:endParaRPr/>
            </a:p>
          </p:txBody>
        </p:sp>
      </p:grpSp>
      <p:grpSp>
        <p:nvGrpSpPr>
          <p:cNvPr id="487" name="Google Shape;487;p30"/>
          <p:cNvGrpSpPr/>
          <p:nvPr/>
        </p:nvGrpSpPr>
        <p:grpSpPr>
          <a:xfrm>
            <a:off x="6757988" y="5341937"/>
            <a:ext cx="2736850" cy="492125"/>
            <a:chOff x="3220" y="3188"/>
            <a:chExt cx="1724" cy="310"/>
          </a:xfrm>
        </p:grpSpPr>
        <p:sp>
          <p:nvSpPr>
            <p:cNvPr id="488" name="Google Shape;488;p30"/>
            <p:cNvSpPr/>
            <p:nvPr/>
          </p:nvSpPr>
          <p:spPr>
            <a:xfrm>
              <a:off x="3220" y="3218"/>
              <a:ext cx="1724" cy="280"/>
            </a:xfrm>
            <a:prstGeom prst="parallelogram">
              <a:avLst>
                <a:gd name="adj" fmla="val 15392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489" name="Google Shape;489;p30"/>
            <p:cNvSpPr txBox="1"/>
            <p:nvPr/>
          </p:nvSpPr>
          <p:spPr>
            <a:xfrm>
              <a:off x="3696" y="3188"/>
              <a:ext cx="984" cy="2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Output: Dem</a:t>
              </a:r>
              <a:endParaRPr/>
            </a:p>
          </p:txBody>
        </p:sp>
      </p:grpSp>
      <p:sp>
        <p:nvSpPr>
          <p:cNvPr id="490" name="Google Shape;490;p30"/>
          <p:cNvSpPr/>
          <p:nvPr/>
        </p:nvSpPr>
        <p:spPr>
          <a:xfrm>
            <a:off x="7640638" y="6138862"/>
            <a:ext cx="920750" cy="379413"/>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End</a:t>
            </a:r>
            <a:endParaRPr/>
          </a:p>
        </p:txBody>
      </p:sp>
      <p:cxnSp>
        <p:nvCxnSpPr>
          <p:cNvPr id="491" name="Google Shape;491;p30"/>
          <p:cNvCxnSpPr/>
          <p:nvPr/>
        </p:nvCxnSpPr>
        <p:spPr>
          <a:xfrm>
            <a:off x="8101013" y="5853112"/>
            <a:ext cx="3175" cy="285750"/>
          </a:xfrm>
          <a:prstGeom prst="straightConnector1">
            <a:avLst/>
          </a:prstGeom>
          <a:noFill/>
          <a:ln w="28575" cap="flat" cmpd="sng">
            <a:solidFill>
              <a:srgbClr val="FF3300"/>
            </a:solidFill>
            <a:prstDash val="solid"/>
            <a:round/>
            <a:headEnd type="none" w="med" len="med"/>
            <a:tailEnd type="triangle" w="med" len="med"/>
          </a:ln>
        </p:spPr>
      </p:cxnSp>
      <p:grpSp>
        <p:nvGrpSpPr>
          <p:cNvPr id="492" name="Google Shape;492;p30"/>
          <p:cNvGrpSpPr/>
          <p:nvPr/>
        </p:nvGrpSpPr>
        <p:grpSpPr>
          <a:xfrm>
            <a:off x="6569075" y="2971800"/>
            <a:ext cx="1557338" cy="1998662"/>
            <a:chOff x="3101" y="1695"/>
            <a:chExt cx="981" cy="1259"/>
          </a:xfrm>
        </p:grpSpPr>
        <p:cxnSp>
          <p:nvCxnSpPr>
            <p:cNvPr id="493" name="Google Shape;493;p30"/>
            <p:cNvCxnSpPr/>
            <p:nvPr/>
          </p:nvCxnSpPr>
          <p:spPr>
            <a:xfrm>
              <a:off x="4066" y="2860"/>
              <a:ext cx="2" cy="90"/>
            </a:xfrm>
            <a:prstGeom prst="straightConnector1">
              <a:avLst/>
            </a:prstGeom>
            <a:noFill/>
            <a:ln w="28575" cap="flat" cmpd="sng">
              <a:solidFill>
                <a:srgbClr val="FF3300"/>
              </a:solidFill>
              <a:prstDash val="solid"/>
              <a:round/>
              <a:headEnd type="none" w="med" len="med"/>
              <a:tailEnd type="triangle" w="med" len="med"/>
            </a:ln>
          </p:spPr>
        </p:cxnSp>
        <p:grpSp>
          <p:nvGrpSpPr>
            <p:cNvPr id="494" name="Google Shape;494;p30"/>
            <p:cNvGrpSpPr/>
            <p:nvPr/>
          </p:nvGrpSpPr>
          <p:grpSpPr>
            <a:xfrm>
              <a:off x="3101" y="1695"/>
              <a:ext cx="981" cy="1259"/>
              <a:chOff x="3101" y="1695"/>
              <a:chExt cx="981" cy="1259"/>
            </a:xfrm>
          </p:grpSpPr>
          <p:cxnSp>
            <p:nvCxnSpPr>
              <p:cNvPr id="495" name="Google Shape;495;p30"/>
              <p:cNvCxnSpPr/>
              <p:nvPr/>
            </p:nvCxnSpPr>
            <p:spPr>
              <a:xfrm rot="10800000" flipH="1">
                <a:off x="3108" y="1695"/>
                <a:ext cx="2" cy="1255"/>
              </a:xfrm>
              <a:prstGeom prst="straightConnector1">
                <a:avLst/>
              </a:prstGeom>
              <a:noFill/>
              <a:ln w="28575" cap="flat" cmpd="sng">
                <a:solidFill>
                  <a:srgbClr val="FF3300"/>
                </a:solidFill>
                <a:prstDash val="solid"/>
                <a:round/>
                <a:headEnd type="none" w="med" len="med"/>
                <a:tailEnd type="none" w="med" len="med"/>
              </a:ln>
            </p:spPr>
          </p:cxnSp>
          <p:cxnSp>
            <p:nvCxnSpPr>
              <p:cNvPr id="496" name="Google Shape;496;p30"/>
              <p:cNvCxnSpPr/>
              <p:nvPr/>
            </p:nvCxnSpPr>
            <p:spPr>
              <a:xfrm>
                <a:off x="3108" y="1695"/>
                <a:ext cx="225" cy="2"/>
              </a:xfrm>
              <a:prstGeom prst="straightConnector1">
                <a:avLst/>
              </a:prstGeom>
              <a:noFill/>
              <a:ln w="28575" cap="flat" cmpd="sng">
                <a:solidFill>
                  <a:srgbClr val="FF3300"/>
                </a:solidFill>
                <a:prstDash val="solid"/>
                <a:round/>
                <a:headEnd type="none" w="med" len="med"/>
                <a:tailEnd type="triangle" w="med" len="med"/>
              </a:ln>
            </p:spPr>
          </p:cxnSp>
          <p:cxnSp>
            <p:nvCxnSpPr>
              <p:cNvPr id="497" name="Google Shape;497;p30"/>
              <p:cNvCxnSpPr/>
              <p:nvPr/>
            </p:nvCxnSpPr>
            <p:spPr>
              <a:xfrm rot="10800000">
                <a:off x="3101" y="2952"/>
                <a:ext cx="981" cy="2"/>
              </a:xfrm>
              <a:prstGeom prst="straightConnector1">
                <a:avLst/>
              </a:prstGeom>
              <a:noFill/>
              <a:ln w="28575" cap="flat" cmpd="sng">
                <a:solidFill>
                  <a:srgbClr val="FF3300"/>
                </a:solidFill>
                <a:prstDash val="solid"/>
                <a:round/>
                <a:headEnd type="none" w="med" len="med"/>
                <a:tailEnd type="none" w="med" len="med"/>
              </a:ln>
            </p:spPr>
          </p:cxnSp>
        </p:grpSp>
      </p:grpSp>
      <p:grpSp>
        <p:nvGrpSpPr>
          <p:cNvPr id="498" name="Google Shape;498;p30"/>
          <p:cNvGrpSpPr/>
          <p:nvPr/>
        </p:nvGrpSpPr>
        <p:grpSpPr>
          <a:xfrm>
            <a:off x="8054975" y="4133850"/>
            <a:ext cx="919163" cy="368300"/>
            <a:chOff x="4037" y="2409"/>
            <a:chExt cx="579" cy="232"/>
          </a:xfrm>
        </p:grpSpPr>
        <p:cxnSp>
          <p:nvCxnSpPr>
            <p:cNvPr id="499" name="Google Shape;499;p30"/>
            <p:cNvCxnSpPr/>
            <p:nvPr/>
          </p:nvCxnSpPr>
          <p:spPr>
            <a:xfrm>
              <a:off x="4059" y="2432"/>
              <a:ext cx="2" cy="209"/>
            </a:xfrm>
            <a:prstGeom prst="straightConnector1">
              <a:avLst/>
            </a:prstGeom>
            <a:noFill/>
            <a:ln w="28575" cap="flat" cmpd="sng">
              <a:solidFill>
                <a:srgbClr val="FF3300"/>
              </a:solidFill>
              <a:prstDash val="solid"/>
              <a:round/>
              <a:headEnd type="none" w="med" len="med"/>
              <a:tailEnd type="triangle" w="med" len="med"/>
            </a:ln>
          </p:spPr>
        </p:cxnSp>
        <p:sp>
          <p:nvSpPr>
            <p:cNvPr id="500" name="Google Shape;500;p30"/>
            <p:cNvSpPr txBox="1"/>
            <p:nvPr/>
          </p:nvSpPr>
          <p:spPr>
            <a:xfrm>
              <a:off x="4037" y="2409"/>
              <a:ext cx="579" cy="2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imes New Roman"/>
                  <a:ea typeface="Times New Roman"/>
                  <a:cs typeface="Times New Roman"/>
                  <a:sym typeface="Times New Roman"/>
                </a:rPr>
                <a:t>Đ</a:t>
              </a:r>
              <a:endParaRPr sz="1800">
                <a:solidFill>
                  <a:schemeClr val="dk1"/>
                </a:solidFill>
                <a:latin typeface="Arial"/>
                <a:ea typeface="Arial"/>
                <a:cs typeface="Arial"/>
                <a:sym typeface="Arial"/>
              </a:endParaRPr>
            </a:p>
          </p:txBody>
        </p:sp>
      </p:grpSp>
      <p:grpSp>
        <p:nvGrpSpPr>
          <p:cNvPr id="501" name="Google Shape;501;p30"/>
          <p:cNvGrpSpPr/>
          <p:nvPr/>
        </p:nvGrpSpPr>
        <p:grpSpPr>
          <a:xfrm>
            <a:off x="4217988" y="2468562"/>
            <a:ext cx="3886200" cy="3652838"/>
            <a:chOff x="1620" y="1378"/>
            <a:chExt cx="2448" cy="2301"/>
          </a:xfrm>
        </p:grpSpPr>
        <p:cxnSp>
          <p:nvCxnSpPr>
            <p:cNvPr id="502" name="Google Shape;502;p30"/>
            <p:cNvCxnSpPr/>
            <p:nvPr/>
          </p:nvCxnSpPr>
          <p:spPr>
            <a:xfrm>
              <a:off x="1620" y="3319"/>
              <a:ext cx="2" cy="358"/>
            </a:xfrm>
            <a:prstGeom prst="straightConnector1">
              <a:avLst/>
            </a:prstGeom>
            <a:noFill/>
            <a:ln w="28575" cap="flat" cmpd="sng">
              <a:solidFill>
                <a:srgbClr val="FF3300"/>
              </a:solidFill>
              <a:prstDash val="solid"/>
              <a:round/>
              <a:headEnd type="none" w="med" len="med"/>
              <a:tailEnd type="none" w="med" len="med"/>
            </a:ln>
          </p:spPr>
        </p:cxnSp>
        <p:cxnSp>
          <p:nvCxnSpPr>
            <p:cNvPr id="503" name="Google Shape;503;p30"/>
            <p:cNvCxnSpPr/>
            <p:nvPr/>
          </p:nvCxnSpPr>
          <p:spPr>
            <a:xfrm>
              <a:off x="1620" y="3677"/>
              <a:ext cx="1127" cy="2"/>
            </a:xfrm>
            <a:prstGeom prst="straightConnector1">
              <a:avLst/>
            </a:prstGeom>
            <a:noFill/>
            <a:ln w="28575" cap="flat" cmpd="sng">
              <a:solidFill>
                <a:srgbClr val="FF3300"/>
              </a:solidFill>
              <a:prstDash val="solid"/>
              <a:round/>
              <a:headEnd type="none" w="med" len="med"/>
              <a:tailEnd type="none" w="med" len="med"/>
            </a:ln>
          </p:spPr>
        </p:cxnSp>
        <p:cxnSp>
          <p:nvCxnSpPr>
            <p:cNvPr id="504" name="Google Shape;504;p30"/>
            <p:cNvCxnSpPr/>
            <p:nvPr/>
          </p:nvCxnSpPr>
          <p:spPr>
            <a:xfrm rot="10800000" flipH="1">
              <a:off x="2747" y="1378"/>
              <a:ext cx="2" cy="2299"/>
            </a:xfrm>
            <a:prstGeom prst="straightConnector1">
              <a:avLst/>
            </a:prstGeom>
            <a:noFill/>
            <a:ln w="28575" cap="flat" cmpd="sng">
              <a:solidFill>
                <a:srgbClr val="FF3300"/>
              </a:solidFill>
              <a:prstDash val="solid"/>
              <a:round/>
              <a:headEnd type="none" w="med" len="med"/>
              <a:tailEnd type="none" w="med" len="med"/>
            </a:ln>
          </p:spPr>
        </p:cxnSp>
        <p:cxnSp>
          <p:nvCxnSpPr>
            <p:cNvPr id="505" name="Google Shape;505;p30"/>
            <p:cNvCxnSpPr/>
            <p:nvPr/>
          </p:nvCxnSpPr>
          <p:spPr>
            <a:xfrm>
              <a:off x="2747" y="1378"/>
              <a:ext cx="1319" cy="2"/>
            </a:xfrm>
            <a:prstGeom prst="straightConnector1">
              <a:avLst/>
            </a:prstGeom>
            <a:noFill/>
            <a:ln w="28575" cap="flat" cmpd="sng">
              <a:solidFill>
                <a:srgbClr val="FF3300"/>
              </a:solidFill>
              <a:prstDash val="solid"/>
              <a:round/>
              <a:headEnd type="none" w="med" len="med"/>
              <a:tailEnd type="none" w="med" len="med"/>
            </a:ln>
          </p:spPr>
        </p:cxnSp>
        <p:cxnSp>
          <p:nvCxnSpPr>
            <p:cNvPr id="506" name="Google Shape;506;p30"/>
            <p:cNvCxnSpPr/>
            <p:nvPr/>
          </p:nvCxnSpPr>
          <p:spPr>
            <a:xfrm>
              <a:off x="4066" y="1378"/>
              <a:ext cx="2" cy="209"/>
            </a:xfrm>
            <a:prstGeom prst="straightConnector1">
              <a:avLst/>
            </a:prstGeom>
            <a:noFill/>
            <a:ln w="28575" cap="flat" cmpd="sng">
              <a:solidFill>
                <a:srgbClr val="FF3300"/>
              </a:solidFill>
              <a:prstDash val="solid"/>
              <a:round/>
              <a:headEnd type="none" w="med" len="med"/>
              <a:tailEnd type="triangle" w="med" len="med"/>
            </a:ln>
          </p:spPr>
        </p:cxnSp>
      </p:grpSp>
      <p:grpSp>
        <p:nvGrpSpPr>
          <p:cNvPr id="507" name="Google Shape;507;p30"/>
          <p:cNvGrpSpPr/>
          <p:nvPr/>
        </p:nvGrpSpPr>
        <p:grpSpPr>
          <a:xfrm>
            <a:off x="7181850" y="4465637"/>
            <a:ext cx="2457450" cy="396875"/>
            <a:chOff x="3487" y="2636"/>
            <a:chExt cx="1548" cy="250"/>
          </a:xfrm>
        </p:grpSpPr>
        <p:sp>
          <p:nvSpPr>
            <p:cNvPr id="508" name="Google Shape;508;p30"/>
            <p:cNvSpPr/>
            <p:nvPr/>
          </p:nvSpPr>
          <p:spPr>
            <a:xfrm>
              <a:off x="3487" y="2651"/>
              <a:ext cx="1190" cy="209"/>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09" name="Google Shape;509;p30"/>
            <p:cNvSpPr txBox="1"/>
            <p:nvPr/>
          </p:nvSpPr>
          <p:spPr>
            <a:xfrm>
              <a:off x="3508" y="2636"/>
              <a:ext cx="1527"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Dem = Dem +1</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grpSp>
      <p:grpSp>
        <p:nvGrpSpPr>
          <p:cNvPr id="510" name="Google Shape;510;p30"/>
          <p:cNvGrpSpPr/>
          <p:nvPr/>
        </p:nvGrpSpPr>
        <p:grpSpPr>
          <a:xfrm>
            <a:off x="8089900" y="3494087"/>
            <a:ext cx="1441450" cy="1476375"/>
            <a:chOff x="4059" y="2024"/>
            <a:chExt cx="908" cy="930"/>
          </a:xfrm>
        </p:grpSpPr>
        <p:cxnSp>
          <p:nvCxnSpPr>
            <p:cNvPr id="511" name="Google Shape;511;p30"/>
            <p:cNvCxnSpPr/>
            <p:nvPr/>
          </p:nvCxnSpPr>
          <p:spPr>
            <a:xfrm>
              <a:off x="4549" y="2234"/>
              <a:ext cx="225" cy="1"/>
            </a:xfrm>
            <a:prstGeom prst="straightConnector1">
              <a:avLst/>
            </a:prstGeom>
            <a:noFill/>
            <a:ln w="28575" cap="flat" cmpd="sng">
              <a:solidFill>
                <a:srgbClr val="FF3300"/>
              </a:solidFill>
              <a:prstDash val="solid"/>
              <a:round/>
              <a:headEnd type="none" w="med" len="med"/>
              <a:tailEnd type="none" w="med" len="med"/>
            </a:ln>
          </p:spPr>
        </p:cxnSp>
        <p:cxnSp>
          <p:nvCxnSpPr>
            <p:cNvPr id="512" name="Google Shape;512;p30"/>
            <p:cNvCxnSpPr/>
            <p:nvPr/>
          </p:nvCxnSpPr>
          <p:spPr>
            <a:xfrm flipH="1">
              <a:off x="4774" y="2234"/>
              <a:ext cx="2" cy="716"/>
            </a:xfrm>
            <a:prstGeom prst="straightConnector1">
              <a:avLst/>
            </a:prstGeom>
            <a:noFill/>
            <a:ln w="28575" cap="flat" cmpd="sng">
              <a:solidFill>
                <a:srgbClr val="FF3300"/>
              </a:solidFill>
              <a:prstDash val="solid"/>
              <a:round/>
              <a:headEnd type="none" w="med" len="med"/>
              <a:tailEnd type="triangle" w="med" len="med"/>
            </a:ln>
          </p:spPr>
        </p:cxnSp>
        <p:sp>
          <p:nvSpPr>
            <p:cNvPr id="513" name="Google Shape;513;p30"/>
            <p:cNvSpPr txBox="1"/>
            <p:nvPr/>
          </p:nvSpPr>
          <p:spPr>
            <a:xfrm>
              <a:off x="4549" y="2024"/>
              <a:ext cx="418" cy="2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S</a:t>
              </a:r>
              <a:endParaRPr/>
            </a:p>
          </p:txBody>
        </p:sp>
        <p:cxnSp>
          <p:nvCxnSpPr>
            <p:cNvPr id="514" name="Google Shape;514;p30"/>
            <p:cNvCxnSpPr/>
            <p:nvPr/>
          </p:nvCxnSpPr>
          <p:spPr>
            <a:xfrm rot="10800000">
              <a:off x="4059" y="2954"/>
              <a:ext cx="726" cy="0"/>
            </a:xfrm>
            <a:prstGeom prst="straightConnector1">
              <a:avLst/>
            </a:prstGeom>
            <a:noFill/>
            <a:ln w="28575" cap="flat" cmpd="sng">
              <a:solidFill>
                <a:srgbClr val="FF3300"/>
              </a:solidFill>
              <a:prstDash val="solid"/>
              <a:round/>
              <a:headEnd type="none" w="med" len="med"/>
              <a:tailEnd type="none" w="med" len="med"/>
            </a:ln>
          </p:spPr>
        </p:cxnSp>
      </p:grpSp>
      <p:grpSp>
        <p:nvGrpSpPr>
          <p:cNvPr id="515" name="Google Shape;515;p30"/>
          <p:cNvGrpSpPr/>
          <p:nvPr/>
        </p:nvGrpSpPr>
        <p:grpSpPr>
          <a:xfrm>
            <a:off x="8126413" y="2954337"/>
            <a:ext cx="1279525" cy="2417763"/>
            <a:chOff x="4059" y="1684"/>
            <a:chExt cx="806" cy="1523"/>
          </a:xfrm>
        </p:grpSpPr>
        <p:cxnSp>
          <p:nvCxnSpPr>
            <p:cNvPr id="516" name="Google Shape;516;p30"/>
            <p:cNvCxnSpPr/>
            <p:nvPr/>
          </p:nvCxnSpPr>
          <p:spPr>
            <a:xfrm>
              <a:off x="4863" y="1684"/>
              <a:ext cx="2" cy="1315"/>
            </a:xfrm>
            <a:prstGeom prst="straightConnector1">
              <a:avLst/>
            </a:prstGeom>
            <a:noFill/>
            <a:ln w="28575" cap="flat" cmpd="sng">
              <a:solidFill>
                <a:srgbClr val="FF3300"/>
              </a:solidFill>
              <a:prstDash val="solid"/>
              <a:round/>
              <a:headEnd type="none" w="med" len="med"/>
              <a:tailEnd type="none" w="med" len="med"/>
            </a:ln>
          </p:spPr>
        </p:cxnSp>
        <p:cxnSp>
          <p:nvCxnSpPr>
            <p:cNvPr id="517" name="Google Shape;517;p30"/>
            <p:cNvCxnSpPr/>
            <p:nvPr/>
          </p:nvCxnSpPr>
          <p:spPr>
            <a:xfrm flipH="1">
              <a:off x="4059" y="2999"/>
              <a:ext cx="804" cy="1"/>
            </a:xfrm>
            <a:prstGeom prst="straightConnector1">
              <a:avLst/>
            </a:prstGeom>
            <a:noFill/>
            <a:ln w="28575" cap="flat" cmpd="sng">
              <a:solidFill>
                <a:srgbClr val="FF3300"/>
              </a:solidFill>
              <a:prstDash val="solid"/>
              <a:round/>
              <a:headEnd type="none" w="med" len="med"/>
              <a:tailEnd type="none" w="med" len="med"/>
            </a:ln>
          </p:spPr>
        </p:cxnSp>
        <p:cxnSp>
          <p:nvCxnSpPr>
            <p:cNvPr id="518" name="Google Shape;518;p30"/>
            <p:cNvCxnSpPr/>
            <p:nvPr/>
          </p:nvCxnSpPr>
          <p:spPr>
            <a:xfrm>
              <a:off x="4059" y="2999"/>
              <a:ext cx="2" cy="208"/>
            </a:xfrm>
            <a:prstGeom prst="straightConnector1">
              <a:avLst/>
            </a:prstGeom>
            <a:noFill/>
            <a:ln w="28575" cap="flat" cmpd="sng">
              <a:solidFill>
                <a:srgbClr val="FF3300"/>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500"/>
                                        <p:tgtEl>
                                          <p:spTgt spid="448"/>
                                        </p:tgtEl>
                                      </p:cBhvr>
                                    </p:animEffect>
                                  </p:childTnLst>
                                </p:cTn>
                              </p:par>
                              <p:par>
                                <p:cTn id="8" presetID="10" presetClass="entr" presetSubtype="0" fill="hold" nodeType="withEffect">
                                  <p:stCondLst>
                                    <p:cond delay="0"/>
                                  </p:stCondLst>
                                  <p:childTnLst>
                                    <p:set>
                                      <p:cBhvr>
                                        <p:cTn id="9" dur="1" fill="hold">
                                          <p:stCondLst>
                                            <p:cond delay="0"/>
                                          </p:stCondLst>
                                        </p:cTn>
                                        <p:tgtEl>
                                          <p:spTgt spid="449"/>
                                        </p:tgtEl>
                                        <p:attrNameLst>
                                          <p:attrName>style.visibility</p:attrName>
                                        </p:attrNameLst>
                                      </p:cBhvr>
                                      <p:to>
                                        <p:strVal val="visible"/>
                                      </p:to>
                                    </p:set>
                                    <p:animEffect transition="in" filter="fade">
                                      <p:cBhvr>
                                        <p:cTn id="10" dur="500"/>
                                        <p:tgtEl>
                                          <p:spTgt spid="4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0"/>
                                        </p:tgtEl>
                                        <p:attrNameLst>
                                          <p:attrName>style.visibility</p:attrName>
                                        </p:attrNameLst>
                                      </p:cBhvr>
                                      <p:to>
                                        <p:strVal val="visible"/>
                                      </p:to>
                                    </p:set>
                                    <p:animEffect transition="in" filter="fade">
                                      <p:cBhvr>
                                        <p:cTn id="15" dur="500"/>
                                        <p:tgtEl>
                                          <p:spTgt spid="4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51"/>
                                        </p:tgtEl>
                                        <p:attrNameLst>
                                          <p:attrName>style.visibility</p:attrName>
                                        </p:attrNameLst>
                                      </p:cBhvr>
                                      <p:to>
                                        <p:strVal val="visible"/>
                                      </p:to>
                                    </p:set>
                                    <p:animEffect transition="in" filter="fade">
                                      <p:cBhvr>
                                        <p:cTn id="20" dur="500"/>
                                        <p:tgtEl>
                                          <p:spTgt spid="451"/>
                                        </p:tgtEl>
                                      </p:cBhvr>
                                    </p:animEffect>
                                  </p:childTnLst>
                                </p:cTn>
                              </p:par>
                              <p:par>
                                <p:cTn id="21" presetID="10" presetClass="entr" presetSubtype="0" fill="hold" nodeType="withEffect">
                                  <p:stCondLst>
                                    <p:cond delay="0"/>
                                  </p:stCondLst>
                                  <p:childTnLst>
                                    <p:set>
                                      <p:cBhvr>
                                        <p:cTn id="22" dur="1" fill="hold">
                                          <p:stCondLst>
                                            <p:cond delay="0"/>
                                          </p:stCondLst>
                                        </p:cTn>
                                        <p:tgtEl>
                                          <p:spTgt spid="452"/>
                                        </p:tgtEl>
                                        <p:attrNameLst>
                                          <p:attrName>style.visibility</p:attrName>
                                        </p:attrNameLst>
                                      </p:cBhvr>
                                      <p:to>
                                        <p:strVal val="visible"/>
                                      </p:to>
                                    </p:set>
                                    <p:animEffect transition="in" filter="fade">
                                      <p:cBhvr>
                                        <p:cTn id="23" dur="500"/>
                                        <p:tgtEl>
                                          <p:spTgt spid="45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73"/>
                                        </p:tgtEl>
                                        <p:attrNameLst>
                                          <p:attrName>style.visibility</p:attrName>
                                        </p:attrNameLst>
                                      </p:cBhvr>
                                      <p:to>
                                        <p:strVal val="visible"/>
                                      </p:to>
                                    </p:set>
                                    <p:animEffect transition="in" filter="fade">
                                      <p:cBhvr>
                                        <p:cTn id="28" dur="500"/>
                                        <p:tgtEl>
                                          <p:spTgt spid="47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53"/>
                                        </p:tgtEl>
                                        <p:attrNameLst>
                                          <p:attrName>style.visibility</p:attrName>
                                        </p:attrNameLst>
                                      </p:cBhvr>
                                      <p:to>
                                        <p:strVal val="visible"/>
                                      </p:to>
                                    </p:set>
                                    <p:animEffect transition="in" filter="fade">
                                      <p:cBhvr>
                                        <p:cTn id="33" dur="500"/>
                                        <p:tgtEl>
                                          <p:spTgt spid="453"/>
                                        </p:tgtEl>
                                      </p:cBhvr>
                                    </p:animEffect>
                                  </p:childTnLst>
                                </p:cTn>
                              </p:par>
                              <p:par>
                                <p:cTn id="34" presetID="10" presetClass="entr" presetSubtype="0" fill="hold" nodeType="withEffect">
                                  <p:stCondLst>
                                    <p:cond delay="0"/>
                                  </p:stCondLst>
                                  <p:childTnLst>
                                    <p:set>
                                      <p:cBhvr>
                                        <p:cTn id="35" dur="1" fill="hold">
                                          <p:stCondLst>
                                            <p:cond delay="0"/>
                                          </p:stCondLst>
                                        </p:cTn>
                                        <p:tgtEl>
                                          <p:spTgt spid="454"/>
                                        </p:tgtEl>
                                        <p:attrNameLst>
                                          <p:attrName>style.visibility</p:attrName>
                                        </p:attrNameLst>
                                      </p:cBhvr>
                                      <p:to>
                                        <p:strVal val="visible"/>
                                      </p:to>
                                    </p:set>
                                    <p:animEffect transition="in" filter="fade">
                                      <p:cBhvr>
                                        <p:cTn id="36" dur="500"/>
                                        <p:tgtEl>
                                          <p:spTgt spid="454"/>
                                        </p:tgtEl>
                                      </p:cBhvr>
                                    </p:animEffect>
                                  </p:childTnLst>
                                </p:cTn>
                              </p:par>
                              <p:par>
                                <p:cTn id="37" presetID="10" presetClass="entr" presetSubtype="0" fill="hold" nodeType="withEffect">
                                  <p:stCondLst>
                                    <p:cond delay="0"/>
                                  </p:stCondLst>
                                  <p:childTnLst>
                                    <p:set>
                                      <p:cBhvr>
                                        <p:cTn id="38" dur="1" fill="hold">
                                          <p:stCondLst>
                                            <p:cond delay="0"/>
                                          </p:stCondLst>
                                        </p:cTn>
                                        <p:tgtEl>
                                          <p:spTgt spid="455"/>
                                        </p:tgtEl>
                                        <p:attrNameLst>
                                          <p:attrName>style.visibility</p:attrName>
                                        </p:attrNameLst>
                                      </p:cBhvr>
                                      <p:to>
                                        <p:strVal val="visible"/>
                                      </p:to>
                                    </p:set>
                                    <p:animEffect transition="in" filter="fade">
                                      <p:cBhvr>
                                        <p:cTn id="39" dur="500"/>
                                        <p:tgtEl>
                                          <p:spTgt spid="455"/>
                                        </p:tgtEl>
                                      </p:cBhvr>
                                    </p:animEffect>
                                  </p:childTnLst>
                                </p:cTn>
                              </p:par>
                              <p:par>
                                <p:cTn id="40" presetID="10" presetClass="entr" presetSubtype="0" fill="hold" nodeType="withEffect">
                                  <p:stCondLst>
                                    <p:cond delay="0"/>
                                  </p:stCondLst>
                                  <p:childTnLst>
                                    <p:set>
                                      <p:cBhvr>
                                        <p:cTn id="41" dur="1" fill="hold">
                                          <p:stCondLst>
                                            <p:cond delay="0"/>
                                          </p:stCondLst>
                                        </p:cTn>
                                        <p:tgtEl>
                                          <p:spTgt spid="456"/>
                                        </p:tgtEl>
                                        <p:attrNameLst>
                                          <p:attrName>style.visibility</p:attrName>
                                        </p:attrNameLst>
                                      </p:cBhvr>
                                      <p:to>
                                        <p:strVal val="visible"/>
                                      </p:to>
                                    </p:set>
                                    <p:animEffect transition="in" filter="fade">
                                      <p:cBhvr>
                                        <p:cTn id="42" dur="500"/>
                                        <p:tgtEl>
                                          <p:spTgt spid="456"/>
                                        </p:tgtEl>
                                      </p:cBhvr>
                                    </p:animEffect>
                                  </p:childTnLst>
                                </p:cTn>
                              </p:par>
                              <p:par>
                                <p:cTn id="43" presetID="10" presetClass="entr" presetSubtype="0" fill="hold" nodeType="withEffect">
                                  <p:stCondLst>
                                    <p:cond delay="0"/>
                                  </p:stCondLst>
                                  <p:childTnLst>
                                    <p:set>
                                      <p:cBhvr>
                                        <p:cTn id="44" dur="1" fill="hold">
                                          <p:stCondLst>
                                            <p:cond delay="0"/>
                                          </p:stCondLst>
                                        </p:cTn>
                                        <p:tgtEl>
                                          <p:spTgt spid="457"/>
                                        </p:tgtEl>
                                        <p:attrNameLst>
                                          <p:attrName>style.visibility</p:attrName>
                                        </p:attrNameLst>
                                      </p:cBhvr>
                                      <p:to>
                                        <p:strVal val="visible"/>
                                      </p:to>
                                    </p:set>
                                    <p:animEffect transition="in" filter="fade">
                                      <p:cBhvr>
                                        <p:cTn id="45" dur="500"/>
                                        <p:tgtEl>
                                          <p:spTgt spid="457"/>
                                        </p:tgtEl>
                                      </p:cBhvr>
                                    </p:animEffect>
                                  </p:childTnLst>
                                </p:cTn>
                              </p:par>
                              <p:par>
                                <p:cTn id="46" presetID="10" presetClass="entr" presetSubtype="0" fill="hold" nodeType="withEffect">
                                  <p:stCondLst>
                                    <p:cond delay="0"/>
                                  </p:stCondLst>
                                  <p:childTnLst>
                                    <p:set>
                                      <p:cBhvr>
                                        <p:cTn id="47" dur="1" fill="hold">
                                          <p:stCondLst>
                                            <p:cond delay="0"/>
                                          </p:stCondLst>
                                        </p:cTn>
                                        <p:tgtEl>
                                          <p:spTgt spid="458"/>
                                        </p:tgtEl>
                                        <p:attrNameLst>
                                          <p:attrName>style.visibility</p:attrName>
                                        </p:attrNameLst>
                                      </p:cBhvr>
                                      <p:to>
                                        <p:strVal val="visible"/>
                                      </p:to>
                                    </p:set>
                                    <p:animEffect transition="in" filter="fade">
                                      <p:cBhvr>
                                        <p:cTn id="48" dur="500"/>
                                        <p:tgtEl>
                                          <p:spTgt spid="458"/>
                                        </p:tgtEl>
                                      </p:cBhvr>
                                    </p:animEffect>
                                  </p:childTnLst>
                                </p:cTn>
                              </p:par>
                              <p:par>
                                <p:cTn id="49" presetID="10" presetClass="entr" presetSubtype="0" fill="hold" nodeType="withEffect">
                                  <p:stCondLst>
                                    <p:cond delay="0"/>
                                  </p:stCondLst>
                                  <p:childTnLst>
                                    <p:set>
                                      <p:cBhvr>
                                        <p:cTn id="50" dur="1" fill="hold">
                                          <p:stCondLst>
                                            <p:cond delay="0"/>
                                          </p:stCondLst>
                                        </p:cTn>
                                        <p:tgtEl>
                                          <p:spTgt spid="459"/>
                                        </p:tgtEl>
                                        <p:attrNameLst>
                                          <p:attrName>style.visibility</p:attrName>
                                        </p:attrNameLst>
                                      </p:cBhvr>
                                      <p:to>
                                        <p:strVal val="visible"/>
                                      </p:to>
                                    </p:set>
                                    <p:animEffect transition="in" filter="fade">
                                      <p:cBhvr>
                                        <p:cTn id="51" dur="500"/>
                                        <p:tgtEl>
                                          <p:spTgt spid="45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63"/>
                                        </p:tgtEl>
                                        <p:attrNameLst>
                                          <p:attrName>style.visibility</p:attrName>
                                        </p:attrNameLst>
                                      </p:cBhvr>
                                      <p:to>
                                        <p:strVal val="visible"/>
                                      </p:to>
                                    </p:set>
                                    <p:animEffect transition="in" filter="fade">
                                      <p:cBhvr>
                                        <p:cTn id="56" dur="500"/>
                                        <p:tgtEl>
                                          <p:spTgt spid="46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60"/>
                                        </p:tgtEl>
                                        <p:attrNameLst>
                                          <p:attrName>style.visibility</p:attrName>
                                        </p:attrNameLst>
                                      </p:cBhvr>
                                      <p:to>
                                        <p:strVal val="visible"/>
                                      </p:to>
                                    </p:set>
                                    <p:animEffect transition="in" filter="fade">
                                      <p:cBhvr>
                                        <p:cTn id="61" dur="500"/>
                                        <p:tgtEl>
                                          <p:spTgt spid="460"/>
                                        </p:tgtEl>
                                      </p:cBhvr>
                                    </p:animEffect>
                                  </p:childTnLst>
                                </p:cTn>
                              </p:par>
                              <p:par>
                                <p:cTn id="62" presetID="10" presetClass="entr" presetSubtype="0" fill="hold" nodeType="withEffect">
                                  <p:stCondLst>
                                    <p:cond delay="0"/>
                                  </p:stCondLst>
                                  <p:childTnLst>
                                    <p:set>
                                      <p:cBhvr>
                                        <p:cTn id="63" dur="1" fill="hold">
                                          <p:stCondLst>
                                            <p:cond delay="0"/>
                                          </p:stCondLst>
                                        </p:cTn>
                                        <p:tgtEl>
                                          <p:spTgt spid="461"/>
                                        </p:tgtEl>
                                        <p:attrNameLst>
                                          <p:attrName>style.visibility</p:attrName>
                                        </p:attrNameLst>
                                      </p:cBhvr>
                                      <p:to>
                                        <p:strVal val="visible"/>
                                      </p:to>
                                    </p:set>
                                    <p:animEffect transition="in" filter="fade">
                                      <p:cBhvr>
                                        <p:cTn id="64" dur="500"/>
                                        <p:tgtEl>
                                          <p:spTgt spid="461"/>
                                        </p:tgtEl>
                                      </p:cBhvr>
                                    </p:animEffect>
                                  </p:childTnLst>
                                </p:cTn>
                              </p:par>
                              <p:par>
                                <p:cTn id="65" presetID="10" presetClass="entr" presetSubtype="0" fill="hold" nodeType="withEffect">
                                  <p:stCondLst>
                                    <p:cond delay="0"/>
                                  </p:stCondLst>
                                  <p:childTnLst>
                                    <p:set>
                                      <p:cBhvr>
                                        <p:cTn id="66" dur="1" fill="hold">
                                          <p:stCondLst>
                                            <p:cond delay="0"/>
                                          </p:stCondLst>
                                        </p:cTn>
                                        <p:tgtEl>
                                          <p:spTgt spid="462"/>
                                        </p:tgtEl>
                                        <p:attrNameLst>
                                          <p:attrName>style.visibility</p:attrName>
                                        </p:attrNameLst>
                                      </p:cBhvr>
                                      <p:to>
                                        <p:strVal val="visible"/>
                                      </p:to>
                                    </p:set>
                                    <p:animEffect transition="in" filter="fade">
                                      <p:cBhvr>
                                        <p:cTn id="67" dur="500"/>
                                        <p:tgtEl>
                                          <p:spTgt spid="4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64"/>
                                        </p:tgtEl>
                                        <p:attrNameLst>
                                          <p:attrName>style.visibility</p:attrName>
                                        </p:attrNameLst>
                                      </p:cBhvr>
                                      <p:to>
                                        <p:strVal val="visible"/>
                                      </p:to>
                                    </p:set>
                                    <p:animEffect transition="in" filter="fade">
                                      <p:cBhvr>
                                        <p:cTn id="72" dur="500"/>
                                        <p:tgtEl>
                                          <p:spTgt spid="4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69"/>
                                        </p:tgtEl>
                                        <p:attrNameLst>
                                          <p:attrName>style.visibility</p:attrName>
                                        </p:attrNameLst>
                                      </p:cBhvr>
                                      <p:to>
                                        <p:strVal val="visible"/>
                                      </p:to>
                                    </p:set>
                                    <p:animEffect transition="in" filter="fade">
                                      <p:cBhvr>
                                        <p:cTn id="77" dur="500"/>
                                        <p:tgtEl>
                                          <p:spTgt spid="469"/>
                                        </p:tgtEl>
                                      </p:cBhvr>
                                    </p:animEffect>
                                  </p:childTnLst>
                                </p:cTn>
                              </p:par>
                              <p:par>
                                <p:cTn id="78" presetID="10" presetClass="entr" presetSubtype="0" fill="hold" nodeType="withEffect">
                                  <p:stCondLst>
                                    <p:cond delay="0"/>
                                  </p:stCondLst>
                                  <p:childTnLst>
                                    <p:set>
                                      <p:cBhvr>
                                        <p:cTn id="79" dur="1" fill="hold">
                                          <p:stCondLst>
                                            <p:cond delay="0"/>
                                          </p:stCondLst>
                                        </p:cTn>
                                        <p:tgtEl>
                                          <p:spTgt spid="470"/>
                                        </p:tgtEl>
                                        <p:attrNameLst>
                                          <p:attrName>style.visibility</p:attrName>
                                        </p:attrNameLst>
                                      </p:cBhvr>
                                      <p:to>
                                        <p:strVal val="visible"/>
                                      </p:to>
                                    </p:set>
                                    <p:animEffect transition="in" filter="fade">
                                      <p:cBhvr>
                                        <p:cTn id="80" dur="500"/>
                                        <p:tgtEl>
                                          <p:spTgt spid="470"/>
                                        </p:tgtEl>
                                      </p:cBhvr>
                                    </p:animEffect>
                                  </p:childTnLst>
                                </p:cTn>
                              </p:par>
                              <p:par>
                                <p:cTn id="81" presetID="10" presetClass="entr" presetSubtype="0" fill="hold" nodeType="withEffect">
                                  <p:stCondLst>
                                    <p:cond delay="0"/>
                                  </p:stCondLst>
                                  <p:childTnLst>
                                    <p:set>
                                      <p:cBhvr>
                                        <p:cTn id="82" dur="1" fill="hold">
                                          <p:stCondLst>
                                            <p:cond delay="0"/>
                                          </p:stCondLst>
                                        </p:cTn>
                                        <p:tgtEl>
                                          <p:spTgt spid="471"/>
                                        </p:tgtEl>
                                        <p:attrNameLst>
                                          <p:attrName>style.visibility</p:attrName>
                                        </p:attrNameLst>
                                      </p:cBhvr>
                                      <p:to>
                                        <p:strVal val="visible"/>
                                      </p:to>
                                    </p:set>
                                    <p:animEffect transition="in" filter="fade">
                                      <p:cBhvr>
                                        <p:cTn id="83" dur="500"/>
                                        <p:tgtEl>
                                          <p:spTgt spid="47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72"/>
                                        </p:tgtEl>
                                        <p:attrNameLst>
                                          <p:attrName>style.visibility</p:attrName>
                                        </p:attrNameLst>
                                      </p:cBhvr>
                                      <p:to>
                                        <p:strVal val="visible"/>
                                      </p:to>
                                    </p:set>
                                    <p:animEffect transition="in" filter="fade">
                                      <p:cBhvr>
                                        <p:cTn id="88" dur="500"/>
                                        <p:tgtEl>
                                          <p:spTgt spid="47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01"/>
                                        </p:tgtEl>
                                        <p:attrNameLst>
                                          <p:attrName>style.visibility</p:attrName>
                                        </p:attrNameLst>
                                      </p:cBhvr>
                                      <p:to>
                                        <p:strVal val="visible"/>
                                      </p:to>
                                    </p:set>
                                    <p:animEffect transition="in" filter="fade">
                                      <p:cBhvr>
                                        <p:cTn id="93" dur="500"/>
                                        <p:tgtEl>
                                          <p:spTgt spid="50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74"/>
                                        </p:tgtEl>
                                        <p:attrNameLst>
                                          <p:attrName>style.visibility</p:attrName>
                                        </p:attrNameLst>
                                      </p:cBhvr>
                                      <p:to>
                                        <p:strVal val="visible"/>
                                      </p:to>
                                    </p:set>
                                    <p:animEffect transition="in" filter="fade">
                                      <p:cBhvr>
                                        <p:cTn id="98" dur="500"/>
                                        <p:tgtEl>
                                          <p:spTgt spid="47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83"/>
                                        </p:tgtEl>
                                        <p:attrNameLst>
                                          <p:attrName>style.visibility</p:attrName>
                                        </p:attrNameLst>
                                      </p:cBhvr>
                                      <p:to>
                                        <p:strVal val="visible"/>
                                      </p:to>
                                    </p:set>
                                    <p:animEffect transition="in" filter="fade">
                                      <p:cBhvr>
                                        <p:cTn id="103" dur="500"/>
                                        <p:tgtEl>
                                          <p:spTgt spid="48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84"/>
                                        </p:tgtEl>
                                        <p:attrNameLst>
                                          <p:attrName>style.visibility</p:attrName>
                                        </p:attrNameLst>
                                      </p:cBhvr>
                                      <p:to>
                                        <p:strVal val="visible"/>
                                      </p:to>
                                    </p:set>
                                    <p:animEffect transition="in" filter="fade">
                                      <p:cBhvr>
                                        <p:cTn id="108" dur="500"/>
                                        <p:tgtEl>
                                          <p:spTgt spid="48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98"/>
                                        </p:tgtEl>
                                        <p:attrNameLst>
                                          <p:attrName>style.visibility</p:attrName>
                                        </p:attrNameLst>
                                      </p:cBhvr>
                                      <p:to>
                                        <p:strVal val="visible"/>
                                      </p:to>
                                    </p:set>
                                    <p:animEffect transition="in" filter="fade">
                                      <p:cBhvr>
                                        <p:cTn id="113" dur="500"/>
                                        <p:tgtEl>
                                          <p:spTgt spid="49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07"/>
                                        </p:tgtEl>
                                        <p:attrNameLst>
                                          <p:attrName>style.visibility</p:attrName>
                                        </p:attrNameLst>
                                      </p:cBhvr>
                                      <p:to>
                                        <p:strVal val="visible"/>
                                      </p:to>
                                    </p:set>
                                    <p:animEffect transition="in" filter="fade">
                                      <p:cBhvr>
                                        <p:cTn id="118" dur="500"/>
                                        <p:tgtEl>
                                          <p:spTgt spid="50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92"/>
                                        </p:tgtEl>
                                        <p:attrNameLst>
                                          <p:attrName>style.visibility</p:attrName>
                                        </p:attrNameLst>
                                      </p:cBhvr>
                                      <p:to>
                                        <p:strVal val="visible"/>
                                      </p:to>
                                    </p:set>
                                    <p:animEffect transition="in" filter="fade">
                                      <p:cBhvr>
                                        <p:cTn id="123" dur="500"/>
                                        <p:tgtEl>
                                          <p:spTgt spid="49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510"/>
                                        </p:tgtEl>
                                        <p:attrNameLst>
                                          <p:attrName>style.visibility</p:attrName>
                                        </p:attrNameLst>
                                      </p:cBhvr>
                                      <p:to>
                                        <p:strVal val="visible"/>
                                      </p:to>
                                    </p:set>
                                    <p:animEffect transition="in" filter="fade">
                                      <p:cBhvr>
                                        <p:cTn id="128" dur="500"/>
                                        <p:tgtEl>
                                          <p:spTgt spid="51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515"/>
                                        </p:tgtEl>
                                        <p:attrNameLst>
                                          <p:attrName>style.visibility</p:attrName>
                                        </p:attrNameLst>
                                      </p:cBhvr>
                                      <p:to>
                                        <p:strVal val="visible"/>
                                      </p:to>
                                    </p:set>
                                    <p:animEffect transition="in" filter="fade">
                                      <p:cBhvr>
                                        <p:cTn id="133" dur="500"/>
                                        <p:tgtEl>
                                          <p:spTgt spid="51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87"/>
                                        </p:tgtEl>
                                        <p:attrNameLst>
                                          <p:attrName>style.visibility</p:attrName>
                                        </p:attrNameLst>
                                      </p:cBhvr>
                                      <p:to>
                                        <p:strVal val="visible"/>
                                      </p:to>
                                    </p:set>
                                    <p:animEffect transition="in" filter="fade">
                                      <p:cBhvr>
                                        <p:cTn id="138" dur="500"/>
                                        <p:tgtEl>
                                          <p:spTgt spid="48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91"/>
                                        </p:tgtEl>
                                        <p:attrNameLst>
                                          <p:attrName>style.visibility</p:attrName>
                                        </p:attrNameLst>
                                      </p:cBhvr>
                                      <p:to>
                                        <p:strVal val="visible"/>
                                      </p:to>
                                    </p:set>
                                    <p:animEffect transition="in" filter="fade">
                                      <p:cBhvr>
                                        <p:cTn id="143" dur="500"/>
                                        <p:tgtEl>
                                          <p:spTgt spid="49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90"/>
                                        </p:tgtEl>
                                        <p:attrNameLst>
                                          <p:attrName>style.visibility</p:attrName>
                                        </p:attrNameLst>
                                      </p:cBhvr>
                                      <p:to>
                                        <p:strVal val="visible"/>
                                      </p:to>
                                    </p:set>
                                    <p:animEffect transition="in" filter="fade">
                                      <p:cBhvr>
                                        <p:cTn id="148" dur="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1"/>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toán tìm giá trị lớn nhất/nhỏ nhất</a:t>
            </a:r>
            <a:endParaRPr/>
          </a:p>
        </p:txBody>
      </p:sp>
      <p:sp>
        <p:nvSpPr>
          <p:cNvPr id="524" name="Google Shape;524;p31"/>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Cho một dãy n số bất kỳ. Hãy tìm giá trị lớn nhất (nhỏ nhất) của dãy số đó.</a:t>
            </a:r>
            <a:endParaRPr/>
          </a:p>
        </p:txBody>
      </p:sp>
      <p:sp>
        <p:nvSpPr>
          <p:cNvPr id="525" name="Google Shape;525;p3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526" name="Google Shape;526;p31"/>
          <p:cNvSpPr/>
          <p:nvPr/>
        </p:nvSpPr>
        <p:spPr>
          <a:xfrm>
            <a:off x="3832225" y="1962150"/>
            <a:ext cx="919162" cy="439737"/>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27" name="Google Shape;527;p31"/>
          <p:cNvSpPr txBox="1"/>
          <p:nvPr/>
        </p:nvSpPr>
        <p:spPr>
          <a:xfrm>
            <a:off x="3863975" y="1998662"/>
            <a:ext cx="936625" cy="325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Begin</a:t>
            </a:r>
            <a:endParaRPr/>
          </a:p>
        </p:txBody>
      </p:sp>
      <p:cxnSp>
        <p:nvCxnSpPr>
          <p:cNvPr id="528" name="Google Shape;528;p31"/>
          <p:cNvCxnSpPr/>
          <p:nvPr/>
        </p:nvCxnSpPr>
        <p:spPr>
          <a:xfrm>
            <a:off x="4292600" y="2401887"/>
            <a:ext cx="3175" cy="333375"/>
          </a:xfrm>
          <a:prstGeom prst="straightConnector1">
            <a:avLst/>
          </a:prstGeom>
          <a:noFill/>
          <a:ln w="28575" cap="flat" cmpd="sng">
            <a:solidFill>
              <a:srgbClr val="FF3300"/>
            </a:solidFill>
            <a:prstDash val="solid"/>
            <a:round/>
            <a:headEnd type="none" w="med" len="med"/>
            <a:tailEnd type="triangle" w="med" len="med"/>
          </a:ln>
        </p:spPr>
      </p:cxnSp>
      <p:sp>
        <p:nvSpPr>
          <p:cNvPr id="529" name="Google Shape;529;p31"/>
          <p:cNvSpPr/>
          <p:nvPr/>
        </p:nvSpPr>
        <p:spPr>
          <a:xfrm>
            <a:off x="3478212" y="2735262"/>
            <a:ext cx="1630363" cy="331788"/>
          </a:xfrm>
          <a:prstGeom prst="parallelogram">
            <a:avLst>
              <a:gd name="adj" fmla="val 122847"/>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30" name="Google Shape;530;p31"/>
          <p:cNvSpPr txBox="1"/>
          <p:nvPr/>
        </p:nvSpPr>
        <p:spPr>
          <a:xfrm>
            <a:off x="3827462" y="2687637"/>
            <a:ext cx="1393825" cy="331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Input:n </a:t>
            </a:r>
            <a:endParaRPr/>
          </a:p>
        </p:txBody>
      </p:sp>
      <p:sp>
        <p:nvSpPr>
          <p:cNvPr id="531" name="Google Shape;531;p31"/>
          <p:cNvSpPr/>
          <p:nvPr/>
        </p:nvSpPr>
        <p:spPr>
          <a:xfrm>
            <a:off x="3324225" y="3349625"/>
            <a:ext cx="1887537"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1, 2, .., n </a:t>
            </a:r>
            <a:endParaRPr/>
          </a:p>
        </p:txBody>
      </p:sp>
      <p:cxnSp>
        <p:nvCxnSpPr>
          <p:cNvPr id="532" name="Google Shape;532;p31"/>
          <p:cNvCxnSpPr/>
          <p:nvPr/>
        </p:nvCxnSpPr>
        <p:spPr>
          <a:xfrm>
            <a:off x="5211762" y="3349625"/>
            <a:ext cx="306388" cy="188912"/>
          </a:xfrm>
          <a:prstGeom prst="straightConnector1">
            <a:avLst/>
          </a:prstGeom>
          <a:noFill/>
          <a:ln w="28575" cap="flat" cmpd="sng">
            <a:solidFill>
              <a:srgbClr val="FF3300"/>
            </a:solidFill>
            <a:prstDash val="solid"/>
            <a:round/>
            <a:headEnd type="none" w="med" len="med"/>
            <a:tailEnd type="none" w="med" len="med"/>
          </a:ln>
        </p:spPr>
      </p:cxnSp>
      <p:cxnSp>
        <p:nvCxnSpPr>
          <p:cNvPr id="533" name="Google Shape;533;p31"/>
          <p:cNvCxnSpPr/>
          <p:nvPr/>
        </p:nvCxnSpPr>
        <p:spPr>
          <a:xfrm flipH="1">
            <a:off x="5211762" y="3538537"/>
            <a:ext cx="306388" cy="192088"/>
          </a:xfrm>
          <a:prstGeom prst="straightConnector1">
            <a:avLst/>
          </a:prstGeom>
          <a:noFill/>
          <a:ln w="28575" cap="flat" cmpd="sng">
            <a:solidFill>
              <a:srgbClr val="FF3300"/>
            </a:solidFill>
            <a:prstDash val="solid"/>
            <a:round/>
            <a:headEnd type="none" w="med" len="med"/>
            <a:tailEnd type="none" w="med" len="med"/>
          </a:ln>
        </p:spPr>
      </p:cxnSp>
      <p:cxnSp>
        <p:nvCxnSpPr>
          <p:cNvPr id="534" name="Google Shape;534;p31"/>
          <p:cNvCxnSpPr/>
          <p:nvPr/>
        </p:nvCxnSpPr>
        <p:spPr>
          <a:xfrm flipH="1">
            <a:off x="3068637" y="3349625"/>
            <a:ext cx="255588" cy="188912"/>
          </a:xfrm>
          <a:prstGeom prst="straightConnector1">
            <a:avLst/>
          </a:prstGeom>
          <a:noFill/>
          <a:ln w="28575" cap="flat" cmpd="sng">
            <a:solidFill>
              <a:srgbClr val="FF3300"/>
            </a:solidFill>
            <a:prstDash val="solid"/>
            <a:round/>
            <a:headEnd type="none" w="med" len="med"/>
            <a:tailEnd type="none" w="med" len="med"/>
          </a:ln>
        </p:spPr>
      </p:cxnSp>
      <p:cxnSp>
        <p:nvCxnSpPr>
          <p:cNvPr id="535" name="Google Shape;535;p31"/>
          <p:cNvCxnSpPr/>
          <p:nvPr/>
        </p:nvCxnSpPr>
        <p:spPr>
          <a:xfrm>
            <a:off x="3068637" y="3538537"/>
            <a:ext cx="255588" cy="192088"/>
          </a:xfrm>
          <a:prstGeom prst="straightConnector1">
            <a:avLst/>
          </a:prstGeom>
          <a:noFill/>
          <a:ln w="28575" cap="flat" cmpd="sng">
            <a:solidFill>
              <a:srgbClr val="FF3300"/>
            </a:solidFill>
            <a:prstDash val="solid"/>
            <a:round/>
            <a:headEnd type="none" w="med" len="med"/>
            <a:tailEnd type="none" w="med" len="med"/>
          </a:ln>
        </p:spPr>
      </p:cxnSp>
      <p:cxnSp>
        <p:nvCxnSpPr>
          <p:cNvPr id="536" name="Google Shape;536;p31"/>
          <p:cNvCxnSpPr/>
          <p:nvPr/>
        </p:nvCxnSpPr>
        <p:spPr>
          <a:xfrm>
            <a:off x="3324225" y="3349625"/>
            <a:ext cx="1887537" cy="3175"/>
          </a:xfrm>
          <a:prstGeom prst="straightConnector1">
            <a:avLst/>
          </a:prstGeom>
          <a:noFill/>
          <a:ln w="28575" cap="flat" cmpd="sng">
            <a:solidFill>
              <a:srgbClr val="FF3300"/>
            </a:solidFill>
            <a:prstDash val="solid"/>
            <a:round/>
            <a:headEnd type="none" w="med" len="med"/>
            <a:tailEnd type="none" w="med" len="med"/>
          </a:ln>
        </p:spPr>
      </p:cxnSp>
      <p:cxnSp>
        <p:nvCxnSpPr>
          <p:cNvPr id="537" name="Google Shape;537;p31"/>
          <p:cNvCxnSpPr/>
          <p:nvPr/>
        </p:nvCxnSpPr>
        <p:spPr>
          <a:xfrm>
            <a:off x="3324225" y="3730625"/>
            <a:ext cx="1887537" cy="1587"/>
          </a:xfrm>
          <a:prstGeom prst="straightConnector1">
            <a:avLst/>
          </a:prstGeom>
          <a:noFill/>
          <a:ln w="28575" cap="flat" cmpd="sng">
            <a:solidFill>
              <a:srgbClr val="FF3300"/>
            </a:solidFill>
            <a:prstDash val="solid"/>
            <a:round/>
            <a:headEnd type="none" w="med" len="med"/>
            <a:tailEnd type="none" w="med" len="med"/>
          </a:ln>
        </p:spPr>
      </p:cxnSp>
      <p:sp>
        <p:nvSpPr>
          <p:cNvPr id="538" name="Google Shape;538;p31"/>
          <p:cNvSpPr/>
          <p:nvPr/>
        </p:nvSpPr>
        <p:spPr>
          <a:xfrm>
            <a:off x="3784600" y="4062412"/>
            <a:ext cx="1376362" cy="376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39" name="Google Shape;539;p31"/>
          <p:cNvSpPr/>
          <p:nvPr/>
        </p:nvSpPr>
        <p:spPr>
          <a:xfrm>
            <a:off x="3427412" y="4062412"/>
            <a:ext cx="1681163" cy="376238"/>
          </a:xfrm>
          <a:prstGeom prst="parallelogram">
            <a:avLst>
              <a:gd name="adj" fmla="val 11170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40" name="Google Shape;540;p31"/>
          <p:cNvSpPr txBox="1"/>
          <p:nvPr/>
        </p:nvSpPr>
        <p:spPr>
          <a:xfrm>
            <a:off x="3756025" y="4062412"/>
            <a:ext cx="1357312" cy="376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Input:a</a:t>
            </a:r>
            <a:r>
              <a:rPr lang="en-US" sz="1800" baseline="-25000">
                <a:solidFill>
                  <a:schemeClr val="dk1"/>
                </a:solidFill>
                <a:latin typeface="Arial"/>
                <a:ea typeface="Arial"/>
                <a:cs typeface="Arial"/>
                <a:sym typeface="Arial"/>
              </a:rPr>
              <a:t>i</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541" name="Google Shape;541;p31"/>
          <p:cNvCxnSpPr/>
          <p:nvPr/>
        </p:nvCxnSpPr>
        <p:spPr>
          <a:xfrm>
            <a:off x="4295775" y="3730625"/>
            <a:ext cx="3175" cy="331787"/>
          </a:xfrm>
          <a:prstGeom prst="straightConnector1">
            <a:avLst/>
          </a:prstGeom>
          <a:noFill/>
          <a:ln w="28575" cap="flat" cmpd="sng">
            <a:solidFill>
              <a:srgbClr val="FF3300"/>
            </a:solidFill>
            <a:prstDash val="solid"/>
            <a:round/>
            <a:headEnd type="none" w="med" len="med"/>
            <a:tailEnd type="triangle" w="med" len="med"/>
          </a:ln>
        </p:spPr>
      </p:cxnSp>
      <p:grpSp>
        <p:nvGrpSpPr>
          <p:cNvPr id="542" name="Google Shape;542;p31"/>
          <p:cNvGrpSpPr/>
          <p:nvPr/>
        </p:nvGrpSpPr>
        <p:grpSpPr>
          <a:xfrm>
            <a:off x="2711450" y="3546475"/>
            <a:ext cx="1531937" cy="1189037"/>
            <a:chOff x="657" y="2064"/>
            <a:chExt cx="965" cy="749"/>
          </a:xfrm>
        </p:grpSpPr>
        <p:cxnSp>
          <p:nvCxnSpPr>
            <p:cNvPr id="543" name="Google Shape;543;p31"/>
            <p:cNvCxnSpPr/>
            <p:nvPr/>
          </p:nvCxnSpPr>
          <p:spPr>
            <a:xfrm>
              <a:off x="1620" y="2631"/>
              <a:ext cx="2" cy="180"/>
            </a:xfrm>
            <a:prstGeom prst="straightConnector1">
              <a:avLst/>
            </a:prstGeom>
            <a:noFill/>
            <a:ln w="28575" cap="flat" cmpd="sng">
              <a:solidFill>
                <a:srgbClr val="FF3300"/>
              </a:solidFill>
              <a:prstDash val="solid"/>
              <a:round/>
              <a:headEnd type="none" w="med" len="med"/>
              <a:tailEnd type="none" w="med" len="med"/>
            </a:ln>
          </p:spPr>
        </p:cxnSp>
        <p:cxnSp>
          <p:nvCxnSpPr>
            <p:cNvPr id="544" name="Google Shape;544;p31"/>
            <p:cNvCxnSpPr/>
            <p:nvPr/>
          </p:nvCxnSpPr>
          <p:spPr>
            <a:xfrm flipH="1">
              <a:off x="657" y="2811"/>
              <a:ext cx="963" cy="2"/>
            </a:xfrm>
            <a:prstGeom prst="straightConnector1">
              <a:avLst/>
            </a:prstGeom>
            <a:noFill/>
            <a:ln w="28575" cap="flat" cmpd="sng">
              <a:solidFill>
                <a:srgbClr val="FF3300"/>
              </a:solidFill>
              <a:prstDash val="solid"/>
              <a:round/>
              <a:headEnd type="none" w="med" len="med"/>
              <a:tailEnd type="none" w="med" len="med"/>
            </a:ln>
          </p:spPr>
        </p:cxnSp>
        <p:cxnSp>
          <p:nvCxnSpPr>
            <p:cNvPr id="545" name="Google Shape;545;p31"/>
            <p:cNvCxnSpPr/>
            <p:nvPr/>
          </p:nvCxnSpPr>
          <p:spPr>
            <a:xfrm rot="10800000" flipH="1">
              <a:off x="657" y="2064"/>
              <a:ext cx="2" cy="747"/>
            </a:xfrm>
            <a:prstGeom prst="straightConnector1">
              <a:avLst/>
            </a:prstGeom>
            <a:noFill/>
            <a:ln w="28575" cap="flat" cmpd="sng">
              <a:solidFill>
                <a:srgbClr val="FF3300"/>
              </a:solidFill>
              <a:prstDash val="solid"/>
              <a:round/>
              <a:headEnd type="none" w="med" len="med"/>
              <a:tailEnd type="none" w="med" len="med"/>
            </a:ln>
          </p:spPr>
        </p:cxnSp>
        <p:cxnSp>
          <p:nvCxnSpPr>
            <p:cNvPr id="546" name="Google Shape;546;p31"/>
            <p:cNvCxnSpPr/>
            <p:nvPr/>
          </p:nvCxnSpPr>
          <p:spPr>
            <a:xfrm>
              <a:off x="657" y="2064"/>
              <a:ext cx="225" cy="2"/>
            </a:xfrm>
            <a:prstGeom prst="straightConnector1">
              <a:avLst/>
            </a:prstGeom>
            <a:noFill/>
            <a:ln w="28575" cap="flat" cmpd="sng">
              <a:solidFill>
                <a:srgbClr val="FF3300"/>
              </a:solidFill>
              <a:prstDash val="solid"/>
              <a:round/>
              <a:headEnd type="none" w="med" len="med"/>
              <a:tailEnd type="triangle" w="med" len="med"/>
            </a:ln>
          </p:spPr>
        </p:cxnSp>
      </p:grpSp>
      <p:cxnSp>
        <p:nvCxnSpPr>
          <p:cNvPr id="547" name="Google Shape;547;p31"/>
          <p:cNvCxnSpPr/>
          <p:nvPr/>
        </p:nvCxnSpPr>
        <p:spPr>
          <a:xfrm>
            <a:off x="5518150" y="3538537"/>
            <a:ext cx="3175" cy="1374775"/>
          </a:xfrm>
          <a:prstGeom prst="straightConnector1">
            <a:avLst/>
          </a:prstGeom>
          <a:noFill/>
          <a:ln w="28575" cap="flat" cmpd="sng">
            <a:solidFill>
              <a:srgbClr val="FF3300"/>
            </a:solidFill>
            <a:prstDash val="solid"/>
            <a:round/>
            <a:headEnd type="none" w="med" len="med"/>
            <a:tailEnd type="none" w="med" len="med"/>
          </a:ln>
        </p:spPr>
      </p:cxnSp>
      <p:cxnSp>
        <p:nvCxnSpPr>
          <p:cNvPr id="548" name="Google Shape;548;p31"/>
          <p:cNvCxnSpPr/>
          <p:nvPr/>
        </p:nvCxnSpPr>
        <p:spPr>
          <a:xfrm flipH="1">
            <a:off x="4240212" y="4913312"/>
            <a:ext cx="1277938" cy="3175"/>
          </a:xfrm>
          <a:prstGeom prst="straightConnector1">
            <a:avLst/>
          </a:prstGeom>
          <a:noFill/>
          <a:ln w="28575" cap="flat" cmpd="sng">
            <a:solidFill>
              <a:srgbClr val="FF3300"/>
            </a:solidFill>
            <a:prstDash val="solid"/>
            <a:round/>
            <a:headEnd type="none" w="med" len="med"/>
            <a:tailEnd type="none" w="med" len="med"/>
          </a:ln>
        </p:spPr>
      </p:cxnSp>
      <p:cxnSp>
        <p:nvCxnSpPr>
          <p:cNvPr id="549" name="Google Shape;549;p31"/>
          <p:cNvCxnSpPr/>
          <p:nvPr/>
        </p:nvCxnSpPr>
        <p:spPr>
          <a:xfrm>
            <a:off x="4240212" y="4913312"/>
            <a:ext cx="3175" cy="285750"/>
          </a:xfrm>
          <a:prstGeom prst="straightConnector1">
            <a:avLst/>
          </a:prstGeom>
          <a:noFill/>
          <a:ln w="28575" cap="flat" cmpd="sng">
            <a:solidFill>
              <a:srgbClr val="FF3300"/>
            </a:solidFill>
            <a:prstDash val="solid"/>
            <a:round/>
            <a:headEnd type="none" w="med" len="med"/>
            <a:tailEnd type="triangle" w="med" len="med"/>
          </a:ln>
        </p:spPr>
      </p:cxnSp>
      <p:sp>
        <p:nvSpPr>
          <p:cNvPr id="550" name="Google Shape;550;p31"/>
          <p:cNvSpPr/>
          <p:nvPr/>
        </p:nvSpPr>
        <p:spPr>
          <a:xfrm>
            <a:off x="3579812" y="5199062"/>
            <a:ext cx="1379538" cy="331788"/>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Max = a</a:t>
            </a:r>
            <a:r>
              <a:rPr lang="en-US" sz="1800" baseline="-25000">
                <a:solidFill>
                  <a:schemeClr val="dk1"/>
                </a:solidFill>
                <a:latin typeface="Arial"/>
                <a:ea typeface="Arial"/>
                <a:cs typeface="Arial"/>
                <a:sym typeface="Arial"/>
              </a:rPr>
              <a:t>1</a:t>
            </a:r>
            <a:endParaRPr/>
          </a:p>
        </p:txBody>
      </p:sp>
      <p:cxnSp>
        <p:nvCxnSpPr>
          <p:cNvPr id="551" name="Google Shape;551;p31"/>
          <p:cNvCxnSpPr/>
          <p:nvPr/>
        </p:nvCxnSpPr>
        <p:spPr>
          <a:xfrm>
            <a:off x="4295775" y="3067050"/>
            <a:ext cx="3175" cy="282575"/>
          </a:xfrm>
          <a:prstGeom prst="straightConnector1">
            <a:avLst/>
          </a:prstGeom>
          <a:noFill/>
          <a:ln w="28575" cap="flat" cmpd="sng">
            <a:solidFill>
              <a:srgbClr val="FF3300"/>
            </a:solidFill>
            <a:prstDash val="solid"/>
            <a:round/>
            <a:headEnd type="none" w="med" len="med"/>
            <a:tailEnd type="triangle" w="med" len="med"/>
          </a:ln>
        </p:spPr>
      </p:cxnSp>
      <p:grpSp>
        <p:nvGrpSpPr>
          <p:cNvPr id="552" name="Google Shape;552;p31"/>
          <p:cNvGrpSpPr/>
          <p:nvPr/>
        </p:nvGrpSpPr>
        <p:grpSpPr>
          <a:xfrm>
            <a:off x="6948487" y="2765425"/>
            <a:ext cx="2451100" cy="379412"/>
            <a:chOff x="3326" y="1577"/>
            <a:chExt cx="1544" cy="239"/>
          </a:xfrm>
        </p:grpSpPr>
        <p:sp>
          <p:nvSpPr>
            <p:cNvPr id="553" name="Google Shape;553;p31"/>
            <p:cNvSpPr/>
            <p:nvPr/>
          </p:nvSpPr>
          <p:spPr>
            <a:xfrm>
              <a:off x="3487" y="1577"/>
              <a:ext cx="1190" cy="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2, 3, .., n </a:t>
              </a:r>
              <a:endParaRPr/>
            </a:p>
          </p:txBody>
        </p:sp>
        <p:cxnSp>
          <p:nvCxnSpPr>
            <p:cNvPr id="554" name="Google Shape;554;p31"/>
            <p:cNvCxnSpPr/>
            <p:nvPr/>
          </p:nvCxnSpPr>
          <p:spPr>
            <a:xfrm>
              <a:off x="4677" y="1577"/>
              <a:ext cx="193" cy="118"/>
            </a:xfrm>
            <a:prstGeom prst="straightConnector1">
              <a:avLst/>
            </a:prstGeom>
            <a:noFill/>
            <a:ln w="28575" cap="flat" cmpd="sng">
              <a:solidFill>
                <a:srgbClr val="FF3300"/>
              </a:solidFill>
              <a:prstDash val="solid"/>
              <a:round/>
              <a:headEnd type="none" w="med" len="med"/>
              <a:tailEnd type="none" w="med" len="med"/>
            </a:ln>
          </p:spPr>
        </p:cxnSp>
        <p:cxnSp>
          <p:nvCxnSpPr>
            <p:cNvPr id="555" name="Google Shape;555;p31"/>
            <p:cNvCxnSpPr/>
            <p:nvPr/>
          </p:nvCxnSpPr>
          <p:spPr>
            <a:xfrm flipH="1">
              <a:off x="4677" y="1695"/>
              <a:ext cx="193" cy="119"/>
            </a:xfrm>
            <a:prstGeom prst="straightConnector1">
              <a:avLst/>
            </a:prstGeom>
            <a:noFill/>
            <a:ln w="28575" cap="flat" cmpd="sng">
              <a:solidFill>
                <a:srgbClr val="FF3300"/>
              </a:solidFill>
              <a:prstDash val="solid"/>
              <a:round/>
              <a:headEnd type="none" w="med" len="med"/>
              <a:tailEnd type="none" w="med" len="med"/>
            </a:ln>
          </p:spPr>
        </p:cxnSp>
        <p:cxnSp>
          <p:nvCxnSpPr>
            <p:cNvPr id="556" name="Google Shape;556;p31"/>
            <p:cNvCxnSpPr/>
            <p:nvPr/>
          </p:nvCxnSpPr>
          <p:spPr>
            <a:xfrm flipH="1">
              <a:off x="3326" y="1577"/>
              <a:ext cx="161" cy="118"/>
            </a:xfrm>
            <a:prstGeom prst="straightConnector1">
              <a:avLst/>
            </a:prstGeom>
            <a:noFill/>
            <a:ln w="28575" cap="flat" cmpd="sng">
              <a:solidFill>
                <a:srgbClr val="FF3300"/>
              </a:solidFill>
              <a:prstDash val="solid"/>
              <a:round/>
              <a:headEnd type="none" w="med" len="med"/>
              <a:tailEnd type="none" w="med" len="med"/>
            </a:ln>
          </p:spPr>
        </p:cxnSp>
        <p:cxnSp>
          <p:nvCxnSpPr>
            <p:cNvPr id="557" name="Google Shape;557;p31"/>
            <p:cNvCxnSpPr/>
            <p:nvPr/>
          </p:nvCxnSpPr>
          <p:spPr>
            <a:xfrm>
              <a:off x="3326" y="1695"/>
              <a:ext cx="161" cy="119"/>
            </a:xfrm>
            <a:prstGeom prst="straightConnector1">
              <a:avLst/>
            </a:prstGeom>
            <a:noFill/>
            <a:ln w="28575" cap="flat" cmpd="sng">
              <a:solidFill>
                <a:srgbClr val="FF3300"/>
              </a:solidFill>
              <a:prstDash val="solid"/>
              <a:round/>
              <a:headEnd type="none" w="med" len="med"/>
              <a:tailEnd type="none" w="med" len="med"/>
            </a:ln>
          </p:spPr>
        </p:cxnSp>
        <p:cxnSp>
          <p:nvCxnSpPr>
            <p:cNvPr id="558" name="Google Shape;558;p31"/>
            <p:cNvCxnSpPr/>
            <p:nvPr/>
          </p:nvCxnSpPr>
          <p:spPr>
            <a:xfrm>
              <a:off x="3487" y="1577"/>
              <a:ext cx="1190" cy="1"/>
            </a:xfrm>
            <a:prstGeom prst="straightConnector1">
              <a:avLst/>
            </a:prstGeom>
            <a:noFill/>
            <a:ln w="28575" cap="flat" cmpd="sng">
              <a:solidFill>
                <a:srgbClr val="FF3300"/>
              </a:solidFill>
              <a:prstDash val="solid"/>
              <a:round/>
              <a:headEnd type="none" w="med" len="med"/>
              <a:tailEnd type="none" w="med" len="med"/>
            </a:ln>
          </p:spPr>
        </p:cxnSp>
        <p:cxnSp>
          <p:nvCxnSpPr>
            <p:cNvPr id="559" name="Google Shape;559;p31"/>
            <p:cNvCxnSpPr/>
            <p:nvPr/>
          </p:nvCxnSpPr>
          <p:spPr>
            <a:xfrm>
              <a:off x="3487" y="1814"/>
              <a:ext cx="1190" cy="2"/>
            </a:xfrm>
            <a:prstGeom prst="straightConnector1">
              <a:avLst/>
            </a:prstGeom>
            <a:noFill/>
            <a:ln w="28575" cap="flat" cmpd="sng">
              <a:solidFill>
                <a:srgbClr val="FF3300"/>
              </a:solidFill>
              <a:prstDash val="solid"/>
              <a:round/>
              <a:headEnd type="none" w="med" len="med"/>
              <a:tailEnd type="none" w="med" len="med"/>
            </a:ln>
          </p:spPr>
        </p:cxnSp>
      </p:grpSp>
      <p:sp>
        <p:nvSpPr>
          <p:cNvPr id="560" name="Google Shape;560;p31"/>
          <p:cNvSpPr/>
          <p:nvPr/>
        </p:nvSpPr>
        <p:spPr>
          <a:xfrm>
            <a:off x="7662862" y="3476625"/>
            <a:ext cx="1379538" cy="377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561" name="Google Shape;561;p31"/>
          <p:cNvCxnSpPr/>
          <p:nvPr/>
        </p:nvCxnSpPr>
        <p:spPr>
          <a:xfrm>
            <a:off x="8123237" y="3141662"/>
            <a:ext cx="3175" cy="334963"/>
          </a:xfrm>
          <a:prstGeom prst="straightConnector1">
            <a:avLst/>
          </a:prstGeom>
          <a:noFill/>
          <a:ln w="28575" cap="flat" cmpd="sng">
            <a:solidFill>
              <a:srgbClr val="FF3300"/>
            </a:solidFill>
            <a:prstDash val="solid"/>
            <a:round/>
            <a:headEnd type="none" w="med" len="med"/>
            <a:tailEnd type="triangle" w="med" len="med"/>
          </a:ln>
        </p:spPr>
      </p:cxnSp>
      <p:grpSp>
        <p:nvGrpSpPr>
          <p:cNvPr id="562" name="Google Shape;562;p31"/>
          <p:cNvGrpSpPr/>
          <p:nvPr/>
        </p:nvGrpSpPr>
        <p:grpSpPr>
          <a:xfrm>
            <a:off x="7356475" y="3476625"/>
            <a:ext cx="1620837" cy="661987"/>
            <a:chOff x="3583" y="2025"/>
            <a:chExt cx="1021" cy="417"/>
          </a:xfrm>
        </p:grpSpPr>
        <p:sp>
          <p:nvSpPr>
            <p:cNvPr id="563" name="Google Shape;563;p31"/>
            <p:cNvSpPr/>
            <p:nvPr/>
          </p:nvSpPr>
          <p:spPr>
            <a:xfrm>
              <a:off x="3583" y="2025"/>
              <a:ext cx="966" cy="417"/>
            </a:xfrm>
            <a:prstGeom prst="flowChartDecision">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64" name="Google Shape;564;p31"/>
            <p:cNvSpPr txBox="1"/>
            <p:nvPr/>
          </p:nvSpPr>
          <p:spPr>
            <a:xfrm>
              <a:off x="3712" y="2113"/>
              <a:ext cx="892" cy="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Max&lt;a</a:t>
              </a:r>
              <a:r>
                <a:rPr lang="en-US" sz="1800" baseline="-25000">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grpSp>
      <p:grpSp>
        <p:nvGrpSpPr>
          <p:cNvPr id="565" name="Google Shape;565;p31"/>
          <p:cNvGrpSpPr/>
          <p:nvPr/>
        </p:nvGrpSpPr>
        <p:grpSpPr>
          <a:xfrm>
            <a:off x="6780212" y="5322887"/>
            <a:ext cx="2736850" cy="492125"/>
            <a:chOff x="3220" y="3188"/>
            <a:chExt cx="1724" cy="310"/>
          </a:xfrm>
        </p:grpSpPr>
        <p:sp>
          <p:nvSpPr>
            <p:cNvPr id="566" name="Google Shape;566;p31"/>
            <p:cNvSpPr/>
            <p:nvPr/>
          </p:nvSpPr>
          <p:spPr>
            <a:xfrm>
              <a:off x="3220" y="3218"/>
              <a:ext cx="1724" cy="280"/>
            </a:xfrm>
            <a:prstGeom prst="parallelogram">
              <a:avLst>
                <a:gd name="adj" fmla="val 15392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67" name="Google Shape;567;p31"/>
            <p:cNvSpPr txBox="1"/>
            <p:nvPr/>
          </p:nvSpPr>
          <p:spPr>
            <a:xfrm>
              <a:off x="3696" y="3188"/>
              <a:ext cx="984" cy="2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Output: Max</a:t>
              </a:r>
              <a:endParaRPr/>
            </a:p>
          </p:txBody>
        </p:sp>
      </p:grpSp>
      <p:sp>
        <p:nvSpPr>
          <p:cNvPr id="568" name="Google Shape;568;p31"/>
          <p:cNvSpPr/>
          <p:nvPr/>
        </p:nvSpPr>
        <p:spPr>
          <a:xfrm>
            <a:off x="7662862" y="6119812"/>
            <a:ext cx="920750" cy="379413"/>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End</a:t>
            </a:r>
            <a:endParaRPr/>
          </a:p>
        </p:txBody>
      </p:sp>
      <p:cxnSp>
        <p:nvCxnSpPr>
          <p:cNvPr id="569" name="Google Shape;569;p31"/>
          <p:cNvCxnSpPr/>
          <p:nvPr/>
        </p:nvCxnSpPr>
        <p:spPr>
          <a:xfrm>
            <a:off x="8123237" y="5834062"/>
            <a:ext cx="3175" cy="285750"/>
          </a:xfrm>
          <a:prstGeom prst="straightConnector1">
            <a:avLst/>
          </a:prstGeom>
          <a:noFill/>
          <a:ln w="28575" cap="flat" cmpd="sng">
            <a:solidFill>
              <a:srgbClr val="FF3300"/>
            </a:solidFill>
            <a:prstDash val="solid"/>
            <a:round/>
            <a:headEnd type="none" w="med" len="med"/>
            <a:tailEnd type="triangle" w="med" len="med"/>
          </a:ln>
        </p:spPr>
      </p:cxnSp>
      <p:grpSp>
        <p:nvGrpSpPr>
          <p:cNvPr id="570" name="Google Shape;570;p31"/>
          <p:cNvGrpSpPr/>
          <p:nvPr/>
        </p:nvGrpSpPr>
        <p:grpSpPr>
          <a:xfrm>
            <a:off x="6591300" y="2952750"/>
            <a:ext cx="1557337" cy="1998662"/>
            <a:chOff x="3101" y="1695"/>
            <a:chExt cx="981" cy="1259"/>
          </a:xfrm>
        </p:grpSpPr>
        <p:cxnSp>
          <p:nvCxnSpPr>
            <p:cNvPr id="571" name="Google Shape;571;p31"/>
            <p:cNvCxnSpPr/>
            <p:nvPr/>
          </p:nvCxnSpPr>
          <p:spPr>
            <a:xfrm>
              <a:off x="4066" y="2860"/>
              <a:ext cx="2" cy="90"/>
            </a:xfrm>
            <a:prstGeom prst="straightConnector1">
              <a:avLst/>
            </a:prstGeom>
            <a:noFill/>
            <a:ln w="28575" cap="flat" cmpd="sng">
              <a:solidFill>
                <a:srgbClr val="FF3300"/>
              </a:solidFill>
              <a:prstDash val="solid"/>
              <a:round/>
              <a:headEnd type="none" w="med" len="med"/>
              <a:tailEnd type="triangle" w="med" len="med"/>
            </a:ln>
          </p:spPr>
        </p:cxnSp>
        <p:grpSp>
          <p:nvGrpSpPr>
            <p:cNvPr id="572" name="Google Shape;572;p31"/>
            <p:cNvGrpSpPr/>
            <p:nvPr/>
          </p:nvGrpSpPr>
          <p:grpSpPr>
            <a:xfrm>
              <a:off x="3101" y="1695"/>
              <a:ext cx="981" cy="1259"/>
              <a:chOff x="3101" y="1695"/>
              <a:chExt cx="981" cy="1259"/>
            </a:xfrm>
          </p:grpSpPr>
          <p:cxnSp>
            <p:nvCxnSpPr>
              <p:cNvPr id="573" name="Google Shape;573;p31"/>
              <p:cNvCxnSpPr/>
              <p:nvPr/>
            </p:nvCxnSpPr>
            <p:spPr>
              <a:xfrm rot="10800000" flipH="1">
                <a:off x="3108" y="1695"/>
                <a:ext cx="2" cy="1255"/>
              </a:xfrm>
              <a:prstGeom prst="straightConnector1">
                <a:avLst/>
              </a:prstGeom>
              <a:noFill/>
              <a:ln w="28575" cap="flat" cmpd="sng">
                <a:solidFill>
                  <a:srgbClr val="FF3300"/>
                </a:solidFill>
                <a:prstDash val="solid"/>
                <a:round/>
                <a:headEnd type="none" w="med" len="med"/>
                <a:tailEnd type="none" w="med" len="med"/>
              </a:ln>
            </p:spPr>
          </p:cxnSp>
          <p:cxnSp>
            <p:nvCxnSpPr>
              <p:cNvPr id="574" name="Google Shape;574;p31"/>
              <p:cNvCxnSpPr/>
              <p:nvPr/>
            </p:nvCxnSpPr>
            <p:spPr>
              <a:xfrm>
                <a:off x="3108" y="1695"/>
                <a:ext cx="225" cy="2"/>
              </a:xfrm>
              <a:prstGeom prst="straightConnector1">
                <a:avLst/>
              </a:prstGeom>
              <a:noFill/>
              <a:ln w="28575" cap="flat" cmpd="sng">
                <a:solidFill>
                  <a:srgbClr val="FF3300"/>
                </a:solidFill>
                <a:prstDash val="solid"/>
                <a:round/>
                <a:headEnd type="none" w="med" len="med"/>
                <a:tailEnd type="triangle" w="med" len="med"/>
              </a:ln>
            </p:spPr>
          </p:cxnSp>
          <p:cxnSp>
            <p:nvCxnSpPr>
              <p:cNvPr id="575" name="Google Shape;575;p31"/>
              <p:cNvCxnSpPr/>
              <p:nvPr/>
            </p:nvCxnSpPr>
            <p:spPr>
              <a:xfrm rot="10800000">
                <a:off x="3101" y="2952"/>
                <a:ext cx="981" cy="2"/>
              </a:xfrm>
              <a:prstGeom prst="straightConnector1">
                <a:avLst/>
              </a:prstGeom>
              <a:noFill/>
              <a:ln w="28575" cap="flat" cmpd="sng">
                <a:solidFill>
                  <a:srgbClr val="FF3300"/>
                </a:solidFill>
                <a:prstDash val="solid"/>
                <a:round/>
                <a:headEnd type="none" w="med" len="med"/>
                <a:tailEnd type="none" w="med" len="med"/>
              </a:ln>
            </p:spPr>
          </p:cxnSp>
        </p:grpSp>
      </p:grpSp>
      <p:grpSp>
        <p:nvGrpSpPr>
          <p:cNvPr id="576" name="Google Shape;576;p31"/>
          <p:cNvGrpSpPr/>
          <p:nvPr/>
        </p:nvGrpSpPr>
        <p:grpSpPr>
          <a:xfrm>
            <a:off x="8077200" y="4114800"/>
            <a:ext cx="919162" cy="368300"/>
            <a:chOff x="4037" y="2409"/>
            <a:chExt cx="579" cy="232"/>
          </a:xfrm>
        </p:grpSpPr>
        <p:cxnSp>
          <p:nvCxnSpPr>
            <p:cNvPr id="577" name="Google Shape;577;p31"/>
            <p:cNvCxnSpPr/>
            <p:nvPr/>
          </p:nvCxnSpPr>
          <p:spPr>
            <a:xfrm>
              <a:off x="4059" y="2432"/>
              <a:ext cx="2" cy="209"/>
            </a:xfrm>
            <a:prstGeom prst="straightConnector1">
              <a:avLst/>
            </a:prstGeom>
            <a:noFill/>
            <a:ln w="28575" cap="flat" cmpd="sng">
              <a:solidFill>
                <a:srgbClr val="FF3300"/>
              </a:solidFill>
              <a:prstDash val="solid"/>
              <a:round/>
              <a:headEnd type="none" w="med" len="med"/>
              <a:tailEnd type="triangle" w="med" len="med"/>
            </a:ln>
          </p:spPr>
        </p:cxnSp>
        <p:sp>
          <p:nvSpPr>
            <p:cNvPr id="578" name="Google Shape;578;p31"/>
            <p:cNvSpPr txBox="1"/>
            <p:nvPr/>
          </p:nvSpPr>
          <p:spPr>
            <a:xfrm>
              <a:off x="4037" y="2409"/>
              <a:ext cx="579" cy="2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imes New Roman"/>
                  <a:ea typeface="Times New Roman"/>
                  <a:cs typeface="Times New Roman"/>
                  <a:sym typeface="Times New Roman"/>
                </a:rPr>
                <a:t>Đ</a:t>
              </a:r>
              <a:endParaRPr sz="1800">
                <a:solidFill>
                  <a:schemeClr val="dk1"/>
                </a:solidFill>
                <a:latin typeface="Arial"/>
                <a:ea typeface="Arial"/>
                <a:cs typeface="Arial"/>
                <a:sym typeface="Arial"/>
              </a:endParaRPr>
            </a:p>
          </p:txBody>
        </p:sp>
      </p:grpSp>
      <p:grpSp>
        <p:nvGrpSpPr>
          <p:cNvPr id="579" name="Google Shape;579;p31"/>
          <p:cNvGrpSpPr/>
          <p:nvPr/>
        </p:nvGrpSpPr>
        <p:grpSpPr>
          <a:xfrm>
            <a:off x="4240212" y="2449512"/>
            <a:ext cx="3886200" cy="3652838"/>
            <a:chOff x="1620" y="1378"/>
            <a:chExt cx="2448" cy="2301"/>
          </a:xfrm>
        </p:grpSpPr>
        <p:cxnSp>
          <p:nvCxnSpPr>
            <p:cNvPr id="580" name="Google Shape;580;p31"/>
            <p:cNvCxnSpPr/>
            <p:nvPr/>
          </p:nvCxnSpPr>
          <p:spPr>
            <a:xfrm>
              <a:off x="1620" y="3319"/>
              <a:ext cx="2" cy="358"/>
            </a:xfrm>
            <a:prstGeom prst="straightConnector1">
              <a:avLst/>
            </a:prstGeom>
            <a:noFill/>
            <a:ln w="28575" cap="flat" cmpd="sng">
              <a:solidFill>
                <a:srgbClr val="FF3300"/>
              </a:solidFill>
              <a:prstDash val="solid"/>
              <a:round/>
              <a:headEnd type="none" w="med" len="med"/>
              <a:tailEnd type="none" w="med" len="med"/>
            </a:ln>
          </p:spPr>
        </p:cxnSp>
        <p:cxnSp>
          <p:nvCxnSpPr>
            <p:cNvPr id="581" name="Google Shape;581;p31"/>
            <p:cNvCxnSpPr/>
            <p:nvPr/>
          </p:nvCxnSpPr>
          <p:spPr>
            <a:xfrm>
              <a:off x="1620" y="3677"/>
              <a:ext cx="1127" cy="2"/>
            </a:xfrm>
            <a:prstGeom prst="straightConnector1">
              <a:avLst/>
            </a:prstGeom>
            <a:noFill/>
            <a:ln w="28575" cap="flat" cmpd="sng">
              <a:solidFill>
                <a:srgbClr val="FF3300"/>
              </a:solidFill>
              <a:prstDash val="solid"/>
              <a:round/>
              <a:headEnd type="none" w="med" len="med"/>
              <a:tailEnd type="none" w="med" len="med"/>
            </a:ln>
          </p:spPr>
        </p:cxnSp>
        <p:cxnSp>
          <p:nvCxnSpPr>
            <p:cNvPr id="582" name="Google Shape;582;p31"/>
            <p:cNvCxnSpPr/>
            <p:nvPr/>
          </p:nvCxnSpPr>
          <p:spPr>
            <a:xfrm rot="10800000" flipH="1">
              <a:off x="2747" y="1378"/>
              <a:ext cx="2" cy="2299"/>
            </a:xfrm>
            <a:prstGeom prst="straightConnector1">
              <a:avLst/>
            </a:prstGeom>
            <a:noFill/>
            <a:ln w="28575" cap="flat" cmpd="sng">
              <a:solidFill>
                <a:srgbClr val="FF3300"/>
              </a:solidFill>
              <a:prstDash val="solid"/>
              <a:round/>
              <a:headEnd type="none" w="med" len="med"/>
              <a:tailEnd type="none" w="med" len="med"/>
            </a:ln>
          </p:spPr>
        </p:cxnSp>
        <p:cxnSp>
          <p:nvCxnSpPr>
            <p:cNvPr id="583" name="Google Shape;583;p31"/>
            <p:cNvCxnSpPr/>
            <p:nvPr/>
          </p:nvCxnSpPr>
          <p:spPr>
            <a:xfrm>
              <a:off x="2747" y="1378"/>
              <a:ext cx="1319" cy="2"/>
            </a:xfrm>
            <a:prstGeom prst="straightConnector1">
              <a:avLst/>
            </a:prstGeom>
            <a:noFill/>
            <a:ln w="28575" cap="flat" cmpd="sng">
              <a:solidFill>
                <a:srgbClr val="FF3300"/>
              </a:solidFill>
              <a:prstDash val="solid"/>
              <a:round/>
              <a:headEnd type="none" w="med" len="med"/>
              <a:tailEnd type="none" w="med" len="med"/>
            </a:ln>
          </p:spPr>
        </p:cxnSp>
        <p:cxnSp>
          <p:nvCxnSpPr>
            <p:cNvPr id="584" name="Google Shape;584;p31"/>
            <p:cNvCxnSpPr/>
            <p:nvPr/>
          </p:nvCxnSpPr>
          <p:spPr>
            <a:xfrm>
              <a:off x="4066" y="1378"/>
              <a:ext cx="2" cy="209"/>
            </a:xfrm>
            <a:prstGeom prst="straightConnector1">
              <a:avLst/>
            </a:prstGeom>
            <a:noFill/>
            <a:ln w="28575" cap="flat" cmpd="sng">
              <a:solidFill>
                <a:srgbClr val="FF3300"/>
              </a:solidFill>
              <a:prstDash val="solid"/>
              <a:round/>
              <a:headEnd type="none" w="med" len="med"/>
              <a:tailEnd type="triangle" w="med" len="med"/>
            </a:ln>
          </p:spPr>
        </p:cxnSp>
      </p:grpSp>
      <p:grpSp>
        <p:nvGrpSpPr>
          <p:cNvPr id="585" name="Google Shape;585;p31"/>
          <p:cNvGrpSpPr/>
          <p:nvPr/>
        </p:nvGrpSpPr>
        <p:grpSpPr>
          <a:xfrm>
            <a:off x="7204075" y="4446587"/>
            <a:ext cx="2457450" cy="396875"/>
            <a:chOff x="3487" y="2636"/>
            <a:chExt cx="1548" cy="250"/>
          </a:xfrm>
        </p:grpSpPr>
        <p:sp>
          <p:nvSpPr>
            <p:cNvPr id="586" name="Google Shape;586;p31"/>
            <p:cNvSpPr/>
            <p:nvPr/>
          </p:nvSpPr>
          <p:spPr>
            <a:xfrm>
              <a:off x="3487" y="2651"/>
              <a:ext cx="1190" cy="209"/>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587" name="Google Shape;587;p31"/>
            <p:cNvSpPr txBox="1"/>
            <p:nvPr/>
          </p:nvSpPr>
          <p:spPr>
            <a:xfrm>
              <a:off x="3508" y="2636"/>
              <a:ext cx="1527" cy="25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Max = a</a:t>
              </a:r>
              <a:r>
                <a:rPr lang="en-US" sz="1800" baseline="-25000">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grpSp>
      <p:grpSp>
        <p:nvGrpSpPr>
          <p:cNvPr id="588" name="Google Shape;588;p31"/>
          <p:cNvGrpSpPr/>
          <p:nvPr/>
        </p:nvGrpSpPr>
        <p:grpSpPr>
          <a:xfrm>
            <a:off x="8112125" y="3475037"/>
            <a:ext cx="1441450" cy="1476375"/>
            <a:chOff x="4059" y="2024"/>
            <a:chExt cx="908" cy="930"/>
          </a:xfrm>
        </p:grpSpPr>
        <p:cxnSp>
          <p:nvCxnSpPr>
            <p:cNvPr id="589" name="Google Shape;589;p31"/>
            <p:cNvCxnSpPr/>
            <p:nvPr/>
          </p:nvCxnSpPr>
          <p:spPr>
            <a:xfrm>
              <a:off x="4549" y="2234"/>
              <a:ext cx="225" cy="1"/>
            </a:xfrm>
            <a:prstGeom prst="straightConnector1">
              <a:avLst/>
            </a:prstGeom>
            <a:noFill/>
            <a:ln w="28575" cap="flat" cmpd="sng">
              <a:solidFill>
                <a:srgbClr val="FF3300"/>
              </a:solidFill>
              <a:prstDash val="solid"/>
              <a:round/>
              <a:headEnd type="none" w="med" len="med"/>
              <a:tailEnd type="none" w="med" len="med"/>
            </a:ln>
          </p:spPr>
        </p:cxnSp>
        <p:cxnSp>
          <p:nvCxnSpPr>
            <p:cNvPr id="590" name="Google Shape;590;p31"/>
            <p:cNvCxnSpPr/>
            <p:nvPr/>
          </p:nvCxnSpPr>
          <p:spPr>
            <a:xfrm flipH="1">
              <a:off x="4774" y="2234"/>
              <a:ext cx="2" cy="716"/>
            </a:xfrm>
            <a:prstGeom prst="straightConnector1">
              <a:avLst/>
            </a:prstGeom>
            <a:noFill/>
            <a:ln w="28575" cap="flat" cmpd="sng">
              <a:solidFill>
                <a:srgbClr val="FF3300"/>
              </a:solidFill>
              <a:prstDash val="solid"/>
              <a:round/>
              <a:headEnd type="none" w="med" len="med"/>
              <a:tailEnd type="triangle" w="med" len="med"/>
            </a:ln>
          </p:spPr>
        </p:cxnSp>
        <p:sp>
          <p:nvSpPr>
            <p:cNvPr id="591" name="Google Shape;591;p31"/>
            <p:cNvSpPr txBox="1"/>
            <p:nvPr/>
          </p:nvSpPr>
          <p:spPr>
            <a:xfrm>
              <a:off x="4549" y="2024"/>
              <a:ext cx="418" cy="2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S</a:t>
              </a:r>
              <a:endParaRPr/>
            </a:p>
          </p:txBody>
        </p:sp>
        <p:cxnSp>
          <p:nvCxnSpPr>
            <p:cNvPr id="592" name="Google Shape;592;p31"/>
            <p:cNvCxnSpPr/>
            <p:nvPr/>
          </p:nvCxnSpPr>
          <p:spPr>
            <a:xfrm rot="10800000">
              <a:off x="4059" y="2954"/>
              <a:ext cx="726" cy="0"/>
            </a:xfrm>
            <a:prstGeom prst="straightConnector1">
              <a:avLst/>
            </a:prstGeom>
            <a:noFill/>
            <a:ln w="28575" cap="flat" cmpd="sng">
              <a:solidFill>
                <a:srgbClr val="FF3300"/>
              </a:solidFill>
              <a:prstDash val="solid"/>
              <a:round/>
              <a:headEnd type="none" w="med" len="med"/>
              <a:tailEnd type="none" w="med" len="med"/>
            </a:ln>
          </p:spPr>
        </p:cxnSp>
      </p:grpSp>
      <p:grpSp>
        <p:nvGrpSpPr>
          <p:cNvPr id="593" name="Google Shape;593;p31"/>
          <p:cNvGrpSpPr/>
          <p:nvPr/>
        </p:nvGrpSpPr>
        <p:grpSpPr>
          <a:xfrm>
            <a:off x="8148637" y="2935287"/>
            <a:ext cx="1279525" cy="2417763"/>
            <a:chOff x="4059" y="1684"/>
            <a:chExt cx="806" cy="1523"/>
          </a:xfrm>
        </p:grpSpPr>
        <p:cxnSp>
          <p:nvCxnSpPr>
            <p:cNvPr id="594" name="Google Shape;594;p31"/>
            <p:cNvCxnSpPr/>
            <p:nvPr/>
          </p:nvCxnSpPr>
          <p:spPr>
            <a:xfrm>
              <a:off x="4863" y="1684"/>
              <a:ext cx="2" cy="1315"/>
            </a:xfrm>
            <a:prstGeom prst="straightConnector1">
              <a:avLst/>
            </a:prstGeom>
            <a:noFill/>
            <a:ln w="28575" cap="flat" cmpd="sng">
              <a:solidFill>
                <a:srgbClr val="FF3300"/>
              </a:solidFill>
              <a:prstDash val="solid"/>
              <a:round/>
              <a:headEnd type="none" w="med" len="med"/>
              <a:tailEnd type="none" w="med" len="med"/>
            </a:ln>
          </p:spPr>
        </p:cxnSp>
        <p:cxnSp>
          <p:nvCxnSpPr>
            <p:cNvPr id="595" name="Google Shape;595;p31"/>
            <p:cNvCxnSpPr/>
            <p:nvPr/>
          </p:nvCxnSpPr>
          <p:spPr>
            <a:xfrm flipH="1">
              <a:off x="4059" y="2999"/>
              <a:ext cx="804" cy="1"/>
            </a:xfrm>
            <a:prstGeom prst="straightConnector1">
              <a:avLst/>
            </a:prstGeom>
            <a:noFill/>
            <a:ln w="28575" cap="flat" cmpd="sng">
              <a:solidFill>
                <a:srgbClr val="FF3300"/>
              </a:solidFill>
              <a:prstDash val="solid"/>
              <a:round/>
              <a:headEnd type="none" w="med" len="med"/>
              <a:tailEnd type="none" w="med" len="med"/>
            </a:ln>
          </p:spPr>
        </p:cxnSp>
        <p:cxnSp>
          <p:nvCxnSpPr>
            <p:cNvPr id="596" name="Google Shape;596;p31"/>
            <p:cNvCxnSpPr/>
            <p:nvPr/>
          </p:nvCxnSpPr>
          <p:spPr>
            <a:xfrm>
              <a:off x="4059" y="2999"/>
              <a:ext cx="2" cy="208"/>
            </a:xfrm>
            <a:prstGeom prst="straightConnector1">
              <a:avLst/>
            </a:prstGeom>
            <a:noFill/>
            <a:ln w="28575" cap="flat" cmpd="sng">
              <a:solidFill>
                <a:srgbClr val="FF3300"/>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500"/>
                                        <p:tgtEl>
                                          <p:spTgt spid="526"/>
                                        </p:tgtEl>
                                      </p:cBhvr>
                                    </p:animEffect>
                                  </p:childTnLst>
                                </p:cTn>
                              </p:par>
                              <p:par>
                                <p:cTn id="8" presetID="10" presetClass="entr" presetSubtype="0" fill="hold" nodeType="withEffect">
                                  <p:stCondLst>
                                    <p:cond delay="0"/>
                                  </p:stCondLst>
                                  <p:childTnLst>
                                    <p:set>
                                      <p:cBhvr>
                                        <p:cTn id="9" dur="1" fill="hold">
                                          <p:stCondLst>
                                            <p:cond delay="0"/>
                                          </p:stCondLst>
                                        </p:cTn>
                                        <p:tgtEl>
                                          <p:spTgt spid="527"/>
                                        </p:tgtEl>
                                        <p:attrNameLst>
                                          <p:attrName>style.visibility</p:attrName>
                                        </p:attrNameLst>
                                      </p:cBhvr>
                                      <p:to>
                                        <p:strVal val="visible"/>
                                      </p:to>
                                    </p:set>
                                    <p:animEffect transition="in" filter="fade">
                                      <p:cBhvr>
                                        <p:cTn id="10" dur="500"/>
                                        <p:tgtEl>
                                          <p:spTgt spid="5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8"/>
                                        </p:tgtEl>
                                        <p:attrNameLst>
                                          <p:attrName>style.visibility</p:attrName>
                                        </p:attrNameLst>
                                      </p:cBhvr>
                                      <p:to>
                                        <p:strVal val="visible"/>
                                      </p:to>
                                    </p:set>
                                    <p:animEffect transition="in" filter="fade">
                                      <p:cBhvr>
                                        <p:cTn id="15" dur="500"/>
                                        <p:tgtEl>
                                          <p:spTgt spid="5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29"/>
                                        </p:tgtEl>
                                        <p:attrNameLst>
                                          <p:attrName>style.visibility</p:attrName>
                                        </p:attrNameLst>
                                      </p:cBhvr>
                                      <p:to>
                                        <p:strVal val="visible"/>
                                      </p:to>
                                    </p:set>
                                    <p:animEffect transition="in" filter="fade">
                                      <p:cBhvr>
                                        <p:cTn id="20" dur="500"/>
                                        <p:tgtEl>
                                          <p:spTgt spid="529"/>
                                        </p:tgtEl>
                                      </p:cBhvr>
                                    </p:animEffect>
                                  </p:childTnLst>
                                </p:cTn>
                              </p:par>
                              <p:par>
                                <p:cTn id="21" presetID="10" presetClass="entr" presetSubtype="0" fill="hold" nodeType="withEffect">
                                  <p:stCondLst>
                                    <p:cond delay="0"/>
                                  </p:stCondLst>
                                  <p:childTnLst>
                                    <p:set>
                                      <p:cBhvr>
                                        <p:cTn id="22" dur="1" fill="hold">
                                          <p:stCondLst>
                                            <p:cond delay="0"/>
                                          </p:stCondLst>
                                        </p:cTn>
                                        <p:tgtEl>
                                          <p:spTgt spid="530"/>
                                        </p:tgtEl>
                                        <p:attrNameLst>
                                          <p:attrName>style.visibility</p:attrName>
                                        </p:attrNameLst>
                                      </p:cBhvr>
                                      <p:to>
                                        <p:strVal val="visible"/>
                                      </p:to>
                                    </p:set>
                                    <p:animEffect transition="in" filter="fade">
                                      <p:cBhvr>
                                        <p:cTn id="23" dur="500"/>
                                        <p:tgtEl>
                                          <p:spTgt spid="5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1"/>
                                        </p:tgtEl>
                                        <p:attrNameLst>
                                          <p:attrName>style.visibility</p:attrName>
                                        </p:attrNameLst>
                                      </p:cBhvr>
                                      <p:to>
                                        <p:strVal val="visible"/>
                                      </p:to>
                                    </p:set>
                                    <p:animEffect transition="in" filter="fade">
                                      <p:cBhvr>
                                        <p:cTn id="28" dur="500"/>
                                        <p:tgtEl>
                                          <p:spTgt spid="55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1"/>
                                        </p:tgtEl>
                                        <p:attrNameLst>
                                          <p:attrName>style.visibility</p:attrName>
                                        </p:attrNameLst>
                                      </p:cBhvr>
                                      <p:to>
                                        <p:strVal val="visible"/>
                                      </p:to>
                                    </p:set>
                                    <p:animEffect transition="in" filter="fade">
                                      <p:cBhvr>
                                        <p:cTn id="33" dur="500"/>
                                        <p:tgtEl>
                                          <p:spTgt spid="531"/>
                                        </p:tgtEl>
                                      </p:cBhvr>
                                    </p:animEffect>
                                  </p:childTnLst>
                                </p:cTn>
                              </p:par>
                              <p:par>
                                <p:cTn id="34" presetID="10" presetClass="entr" presetSubtype="0" fill="hold" nodeType="withEffect">
                                  <p:stCondLst>
                                    <p:cond delay="0"/>
                                  </p:stCondLst>
                                  <p:childTnLst>
                                    <p:set>
                                      <p:cBhvr>
                                        <p:cTn id="35" dur="1" fill="hold">
                                          <p:stCondLst>
                                            <p:cond delay="0"/>
                                          </p:stCondLst>
                                        </p:cTn>
                                        <p:tgtEl>
                                          <p:spTgt spid="532"/>
                                        </p:tgtEl>
                                        <p:attrNameLst>
                                          <p:attrName>style.visibility</p:attrName>
                                        </p:attrNameLst>
                                      </p:cBhvr>
                                      <p:to>
                                        <p:strVal val="visible"/>
                                      </p:to>
                                    </p:set>
                                    <p:animEffect transition="in" filter="fade">
                                      <p:cBhvr>
                                        <p:cTn id="36" dur="500"/>
                                        <p:tgtEl>
                                          <p:spTgt spid="532"/>
                                        </p:tgtEl>
                                      </p:cBhvr>
                                    </p:animEffect>
                                  </p:childTnLst>
                                </p:cTn>
                              </p:par>
                              <p:par>
                                <p:cTn id="37" presetID="10" presetClass="entr" presetSubtype="0" fill="hold" nodeType="withEffect">
                                  <p:stCondLst>
                                    <p:cond delay="0"/>
                                  </p:stCondLst>
                                  <p:childTnLst>
                                    <p:set>
                                      <p:cBhvr>
                                        <p:cTn id="38" dur="1" fill="hold">
                                          <p:stCondLst>
                                            <p:cond delay="0"/>
                                          </p:stCondLst>
                                        </p:cTn>
                                        <p:tgtEl>
                                          <p:spTgt spid="533"/>
                                        </p:tgtEl>
                                        <p:attrNameLst>
                                          <p:attrName>style.visibility</p:attrName>
                                        </p:attrNameLst>
                                      </p:cBhvr>
                                      <p:to>
                                        <p:strVal val="visible"/>
                                      </p:to>
                                    </p:set>
                                    <p:animEffect transition="in" filter="fade">
                                      <p:cBhvr>
                                        <p:cTn id="39" dur="500"/>
                                        <p:tgtEl>
                                          <p:spTgt spid="533"/>
                                        </p:tgtEl>
                                      </p:cBhvr>
                                    </p:animEffect>
                                  </p:childTnLst>
                                </p:cTn>
                              </p:par>
                              <p:par>
                                <p:cTn id="40" presetID="10" presetClass="entr" presetSubtype="0" fill="hold" nodeType="withEffect">
                                  <p:stCondLst>
                                    <p:cond delay="0"/>
                                  </p:stCondLst>
                                  <p:childTnLst>
                                    <p:set>
                                      <p:cBhvr>
                                        <p:cTn id="41" dur="1" fill="hold">
                                          <p:stCondLst>
                                            <p:cond delay="0"/>
                                          </p:stCondLst>
                                        </p:cTn>
                                        <p:tgtEl>
                                          <p:spTgt spid="534"/>
                                        </p:tgtEl>
                                        <p:attrNameLst>
                                          <p:attrName>style.visibility</p:attrName>
                                        </p:attrNameLst>
                                      </p:cBhvr>
                                      <p:to>
                                        <p:strVal val="visible"/>
                                      </p:to>
                                    </p:set>
                                    <p:animEffect transition="in" filter="fade">
                                      <p:cBhvr>
                                        <p:cTn id="42" dur="500"/>
                                        <p:tgtEl>
                                          <p:spTgt spid="534"/>
                                        </p:tgtEl>
                                      </p:cBhvr>
                                    </p:animEffect>
                                  </p:childTnLst>
                                </p:cTn>
                              </p:par>
                              <p:par>
                                <p:cTn id="43" presetID="10" presetClass="entr" presetSubtype="0" fill="hold" nodeType="withEffect">
                                  <p:stCondLst>
                                    <p:cond delay="0"/>
                                  </p:stCondLst>
                                  <p:childTnLst>
                                    <p:set>
                                      <p:cBhvr>
                                        <p:cTn id="44" dur="1" fill="hold">
                                          <p:stCondLst>
                                            <p:cond delay="0"/>
                                          </p:stCondLst>
                                        </p:cTn>
                                        <p:tgtEl>
                                          <p:spTgt spid="535"/>
                                        </p:tgtEl>
                                        <p:attrNameLst>
                                          <p:attrName>style.visibility</p:attrName>
                                        </p:attrNameLst>
                                      </p:cBhvr>
                                      <p:to>
                                        <p:strVal val="visible"/>
                                      </p:to>
                                    </p:set>
                                    <p:animEffect transition="in" filter="fade">
                                      <p:cBhvr>
                                        <p:cTn id="45" dur="500"/>
                                        <p:tgtEl>
                                          <p:spTgt spid="535"/>
                                        </p:tgtEl>
                                      </p:cBhvr>
                                    </p:animEffect>
                                  </p:childTnLst>
                                </p:cTn>
                              </p:par>
                              <p:par>
                                <p:cTn id="46" presetID="10" presetClass="entr" presetSubtype="0" fill="hold" nodeType="withEffect">
                                  <p:stCondLst>
                                    <p:cond delay="0"/>
                                  </p:stCondLst>
                                  <p:childTnLst>
                                    <p:set>
                                      <p:cBhvr>
                                        <p:cTn id="47" dur="1" fill="hold">
                                          <p:stCondLst>
                                            <p:cond delay="0"/>
                                          </p:stCondLst>
                                        </p:cTn>
                                        <p:tgtEl>
                                          <p:spTgt spid="536"/>
                                        </p:tgtEl>
                                        <p:attrNameLst>
                                          <p:attrName>style.visibility</p:attrName>
                                        </p:attrNameLst>
                                      </p:cBhvr>
                                      <p:to>
                                        <p:strVal val="visible"/>
                                      </p:to>
                                    </p:set>
                                    <p:animEffect transition="in" filter="fade">
                                      <p:cBhvr>
                                        <p:cTn id="48" dur="500"/>
                                        <p:tgtEl>
                                          <p:spTgt spid="536"/>
                                        </p:tgtEl>
                                      </p:cBhvr>
                                    </p:animEffect>
                                  </p:childTnLst>
                                </p:cTn>
                              </p:par>
                              <p:par>
                                <p:cTn id="49" presetID="10" presetClass="entr" presetSubtype="0" fill="hold" nodeType="withEffect">
                                  <p:stCondLst>
                                    <p:cond delay="0"/>
                                  </p:stCondLst>
                                  <p:childTnLst>
                                    <p:set>
                                      <p:cBhvr>
                                        <p:cTn id="50" dur="1" fill="hold">
                                          <p:stCondLst>
                                            <p:cond delay="0"/>
                                          </p:stCondLst>
                                        </p:cTn>
                                        <p:tgtEl>
                                          <p:spTgt spid="537"/>
                                        </p:tgtEl>
                                        <p:attrNameLst>
                                          <p:attrName>style.visibility</p:attrName>
                                        </p:attrNameLst>
                                      </p:cBhvr>
                                      <p:to>
                                        <p:strVal val="visible"/>
                                      </p:to>
                                    </p:set>
                                    <p:animEffect transition="in" filter="fade">
                                      <p:cBhvr>
                                        <p:cTn id="51" dur="500"/>
                                        <p:tgtEl>
                                          <p:spTgt spid="5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41"/>
                                        </p:tgtEl>
                                        <p:attrNameLst>
                                          <p:attrName>style.visibility</p:attrName>
                                        </p:attrNameLst>
                                      </p:cBhvr>
                                      <p:to>
                                        <p:strVal val="visible"/>
                                      </p:to>
                                    </p:set>
                                    <p:animEffect transition="in" filter="fade">
                                      <p:cBhvr>
                                        <p:cTn id="56" dur="500"/>
                                        <p:tgtEl>
                                          <p:spTgt spid="54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38"/>
                                        </p:tgtEl>
                                        <p:attrNameLst>
                                          <p:attrName>style.visibility</p:attrName>
                                        </p:attrNameLst>
                                      </p:cBhvr>
                                      <p:to>
                                        <p:strVal val="visible"/>
                                      </p:to>
                                    </p:set>
                                    <p:animEffect transition="in" filter="fade">
                                      <p:cBhvr>
                                        <p:cTn id="61" dur="500"/>
                                        <p:tgtEl>
                                          <p:spTgt spid="538"/>
                                        </p:tgtEl>
                                      </p:cBhvr>
                                    </p:animEffect>
                                  </p:childTnLst>
                                </p:cTn>
                              </p:par>
                              <p:par>
                                <p:cTn id="62" presetID="10" presetClass="entr" presetSubtype="0" fill="hold" nodeType="withEffect">
                                  <p:stCondLst>
                                    <p:cond delay="0"/>
                                  </p:stCondLst>
                                  <p:childTnLst>
                                    <p:set>
                                      <p:cBhvr>
                                        <p:cTn id="63" dur="1" fill="hold">
                                          <p:stCondLst>
                                            <p:cond delay="0"/>
                                          </p:stCondLst>
                                        </p:cTn>
                                        <p:tgtEl>
                                          <p:spTgt spid="539"/>
                                        </p:tgtEl>
                                        <p:attrNameLst>
                                          <p:attrName>style.visibility</p:attrName>
                                        </p:attrNameLst>
                                      </p:cBhvr>
                                      <p:to>
                                        <p:strVal val="visible"/>
                                      </p:to>
                                    </p:set>
                                    <p:animEffect transition="in" filter="fade">
                                      <p:cBhvr>
                                        <p:cTn id="64" dur="500"/>
                                        <p:tgtEl>
                                          <p:spTgt spid="539"/>
                                        </p:tgtEl>
                                      </p:cBhvr>
                                    </p:animEffect>
                                  </p:childTnLst>
                                </p:cTn>
                              </p:par>
                              <p:par>
                                <p:cTn id="65" presetID="10" presetClass="entr" presetSubtype="0" fill="hold" nodeType="withEffect">
                                  <p:stCondLst>
                                    <p:cond delay="0"/>
                                  </p:stCondLst>
                                  <p:childTnLst>
                                    <p:set>
                                      <p:cBhvr>
                                        <p:cTn id="66" dur="1" fill="hold">
                                          <p:stCondLst>
                                            <p:cond delay="0"/>
                                          </p:stCondLst>
                                        </p:cTn>
                                        <p:tgtEl>
                                          <p:spTgt spid="540"/>
                                        </p:tgtEl>
                                        <p:attrNameLst>
                                          <p:attrName>style.visibility</p:attrName>
                                        </p:attrNameLst>
                                      </p:cBhvr>
                                      <p:to>
                                        <p:strVal val="visible"/>
                                      </p:to>
                                    </p:set>
                                    <p:animEffect transition="in" filter="fade">
                                      <p:cBhvr>
                                        <p:cTn id="67" dur="500"/>
                                        <p:tgtEl>
                                          <p:spTgt spid="54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42"/>
                                        </p:tgtEl>
                                        <p:attrNameLst>
                                          <p:attrName>style.visibility</p:attrName>
                                        </p:attrNameLst>
                                      </p:cBhvr>
                                      <p:to>
                                        <p:strVal val="visible"/>
                                      </p:to>
                                    </p:set>
                                    <p:animEffect transition="in" filter="fade">
                                      <p:cBhvr>
                                        <p:cTn id="72" dur="500"/>
                                        <p:tgtEl>
                                          <p:spTgt spid="5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47"/>
                                        </p:tgtEl>
                                        <p:attrNameLst>
                                          <p:attrName>style.visibility</p:attrName>
                                        </p:attrNameLst>
                                      </p:cBhvr>
                                      <p:to>
                                        <p:strVal val="visible"/>
                                      </p:to>
                                    </p:set>
                                    <p:animEffect transition="in" filter="fade">
                                      <p:cBhvr>
                                        <p:cTn id="77" dur="500"/>
                                        <p:tgtEl>
                                          <p:spTgt spid="547"/>
                                        </p:tgtEl>
                                      </p:cBhvr>
                                    </p:animEffect>
                                  </p:childTnLst>
                                </p:cTn>
                              </p:par>
                              <p:par>
                                <p:cTn id="78" presetID="10" presetClass="entr" presetSubtype="0" fill="hold" nodeType="withEffect">
                                  <p:stCondLst>
                                    <p:cond delay="0"/>
                                  </p:stCondLst>
                                  <p:childTnLst>
                                    <p:set>
                                      <p:cBhvr>
                                        <p:cTn id="79" dur="1" fill="hold">
                                          <p:stCondLst>
                                            <p:cond delay="0"/>
                                          </p:stCondLst>
                                        </p:cTn>
                                        <p:tgtEl>
                                          <p:spTgt spid="548"/>
                                        </p:tgtEl>
                                        <p:attrNameLst>
                                          <p:attrName>style.visibility</p:attrName>
                                        </p:attrNameLst>
                                      </p:cBhvr>
                                      <p:to>
                                        <p:strVal val="visible"/>
                                      </p:to>
                                    </p:set>
                                    <p:animEffect transition="in" filter="fade">
                                      <p:cBhvr>
                                        <p:cTn id="80" dur="500"/>
                                        <p:tgtEl>
                                          <p:spTgt spid="548"/>
                                        </p:tgtEl>
                                      </p:cBhvr>
                                    </p:animEffect>
                                  </p:childTnLst>
                                </p:cTn>
                              </p:par>
                              <p:par>
                                <p:cTn id="81" presetID="10" presetClass="entr" presetSubtype="0" fill="hold" nodeType="withEffect">
                                  <p:stCondLst>
                                    <p:cond delay="0"/>
                                  </p:stCondLst>
                                  <p:childTnLst>
                                    <p:set>
                                      <p:cBhvr>
                                        <p:cTn id="82" dur="1" fill="hold">
                                          <p:stCondLst>
                                            <p:cond delay="0"/>
                                          </p:stCondLst>
                                        </p:cTn>
                                        <p:tgtEl>
                                          <p:spTgt spid="549"/>
                                        </p:tgtEl>
                                        <p:attrNameLst>
                                          <p:attrName>style.visibility</p:attrName>
                                        </p:attrNameLst>
                                      </p:cBhvr>
                                      <p:to>
                                        <p:strVal val="visible"/>
                                      </p:to>
                                    </p:set>
                                    <p:animEffect transition="in" filter="fade">
                                      <p:cBhvr>
                                        <p:cTn id="83" dur="500"/>
                                        <p:tgtEl>
                                          <p:spTgt spid="549"/>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550"/>
                                        </p:tgtEl>
                                        <p:attrNameLst>
                                          <p:attrName>style.visibility</p:attrName>
                                        </p:attrNameLst>
                                      </p:cBhvr>
                                      <p:to>
                                        <p:strVal val="visible"/>
                                      </p:to>
                                    </p:set>
                                    <p:animEffect transition="in" filter="fade">
                                      <p:cBhvr>
                                        <p:cTn id="88" dur="500"/>
                                        <p:tgtEl>
                                          <p:spTgt spid="55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79"/>
                                        </p:tgtEl>
                                        <p:attrNameLst>
                                          <p:attrName>style.visibility</p:attrName>
                                        </p:attrNameLst>
                                      </p:cBhvr>
                                      <p:to>
                                        <p:strVal val="visible"/>
                                      </p:to>
                                    </p:set>
                                    <p:animEffect transition="in" filter="fade">
                                      <p:cBhvr>
                                        <p:cTn id="93" dur="500"/>
                                        <p:tgtEl>
                                          <p:spTgt spid="57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52"/>
                                        </p:tgtEl>
                                        <p:attrNameLst>
                                          <p:attrName>style.visibility</p:attrName>
                                        </p:attrNameLst>
                                      </p:cBhvr>
                                      <p:to>
                                        <p:strVal val="visible"/>
                                      </p:to>
                                    </p:set>
                                    <p:animEffect transition="in" filter="fade">
                                      <p:cBhvr>
                                        <p:cTn id="98" dur="500"/>
                                        <p:tgtEl>
                                          <p:spTgt spid="55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61"/>
                                        </p:tgtEl>
                                        <p:attrNameLst>
                                          <p:attrName>style.visibility</p:attrName>
                                        </p:attrNameLst>
                                      </p:cBhvr>
                                      <p:to>
                                        <p:strVal val="visible"/>
                                      </p:to>
                                    </p:set>
                                    <p:animEffect transition="in" filter="fade">
                                      <p:cBhvr>
                                        <p:cTn id="103" dur="500"/>
                                        <p:tgtEl>
                                          <p:spTgt spid="56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562"/>
                                        </p:tgtEl>
                                        <p:attrNameLst>
                                          <p:attrName>style.visibility</p:attrName>
                                        </p:attrNameLst>
                                      </p:cBhvr>
                                      <p:to>
                                        <p:strVal val="visible"/>
                                      </p:to>
                                    </p:set>
                                    <p:animEffect transition="in" filter="fade">
                                      <p:cBhvr>
                                        <p:cTn id="108" dur="500"/>
                                        <p:tgtEl>
                                          <p:spTgt spid="56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76"/>
                                        </p:tgtEl>
                                        <p:attrNameLst>
                                          <p:attrName>style.visibility</p:attrName>
                                        </p:attrNameLst>
                                      </p:cBhvr>
                                      <p:to>
                                        <p:strVal val="visible"/>
                                      </p:to>
                                    </p:set>
                                    <p:animEffect transition="in" filter="fade">
                                      <p:cBhvr>
                                        <p:cTn id="113" dur="500"/>
                                        <p:tgtEl>
                                          <p:spTgt spid="57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85"/>
                                        </p:tgtEl>
                                        <p:attrNameLst>
                                          <p:attrName>style.visibility</p:attrName>
                                        </p:attrNameLst>
                                      </p:cBhvr>
                                      <p:to>
                                        <p:strVal val="visible"/>
                                      </p:to>
                                    </p:set>
                                    <p:animEffect transition="in" filter="fade">
                                      <p:cBhvr>
                                        <p:cTn id="118" dur="500"/>
                                        <p:tgtEl>
                                          <p:spTgt spid="58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570"/>
                                        </p:tgtEl>
                                        <p:attrNameLst>
                                          <p:attrName>style.visibility</p:attrName>
                                        </p:attrNameLst>
                                      </p:cBhvr>
                                      <p:to>
                                        <p:strVal val="visible"/>
                                      </p:to>
                                    </p:set>
                                    <p:animEffect transition="in" filter="fade">
                                      <p:cBhvr>
                                        <p:cTn id="123" dur="500"/>
                                        <p:tgtEl>
                                          <p:spTgt spid="57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588"/>
                                        </p:tgtEl>
                                        <p:attrNameLst>
                                          <p:attrName>style.visibility</p:attrName>
                                        </p:attrNameLst>
                                      </p:cBhvr>
                                      <p:to>
                                        <p:strVal val="visible"/>
                                      </p:to>
                                    </p:set>
                                    <p:animEffect transition="in" filter="fade">
                                      <p:cBhvr>
                                        <p:cTn id="128" dur="500"/>
                                        <p:tgtEl>
                                          <p:spTgt spid="58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593"/>
                                        </p:tgtEl>
                                        <p:attrNameLst>
                                          <p:attrName>style.visibility</p:attrName>
                                        </p:attrNameLst>
                                      </p:cBhvr>
                                      <p:to>
                                        <p:strVal val="visible"/>
                                      </p:to>
                                    </p:set>
                                    <p:animEffect transition="in" filter="fade">
                                      <p:cBhvr>
                                        <p:cTn id="133" dur="500"/>
                                        <p:tgtEl>
                                          <p:spTgt spid="593"/>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65"/>
                                        </p:tgtEl>
                                        <p:attrNameLst>
                                          <p:attrName>style.visibility</p:attrName>
                                        </p:attrNameLst>
                                      </p:cBhvr>
                                      <p:to>
                                        <p:strVal val="visible"/>
                                      </p:to>
                                    </p:set>
                                    <p:animEffect transition="in" filter="fade">
                                      <p:cBhvr>
                                        <p:cTn id="138" dur="500"/>
                                        <p:tgtEl>
                                          <p:spTgt spid="56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569"/>
                                        </p:tgtEl>
                                        <p:attrNameLst>
                                          <p:attrName>style.visibility</p:attrName>
                                        </p:attrNameLst>
                                      </p:cBhvr>
                                      <p:to>
                                        <p:strVal val="visible"/>
                                      </p:to>
                                    </p:set>
                                    <p:animEffect transition="in" filter="fade">
                                      <p:cBhvr>
                                        <p:cTn id="143" dur="500"/>
                                        <p:tgtEl>
                                          <p:spTgt spid="56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568"/>
                                        </p:tgtEl>
                                        <p:attrNameLst>
                                          <p:attrName>style.visibility</p:attrName>
                                        </p:attrNameLst>
                                      </p:cBhvr>
                                      <p:to>
                                        <p:strVal val="visible"/>
                                      </p:to>
                                    </p:set>
                                    <p:animEffect transition="in" filter="fade">
                                      <p:cBhvr>
                                        <p:cTn id="148" dur="5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2"/>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toán tính tổng</a:t>
            </a:r>
            <a:endParaRPr/>
          </a:p>
        </p:txBody>
      </p:sp>
      <p:sp>
        <p:nvSpPr>
          <p:cNvPr id="602" name="Google Shape;602;p32"/>
          <p:cNvSpPr txBox="1">
            <a:spLocks noGrp="1"/>
          </p:cNvSpPr>
          <p:nvPr>
            <p:ph type="body" idx="1"/>
          </p:nvPr>
        </p:nvSpPr>
        <p:spPr>
          <a:xfrm>
            <a:off x="567847" y="1458803"/>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sz="2400" b="1"/>
              <a:t>Cho 1 dãy n số. Tính tổng tất cả các phần tử của dãy.</a:t>
            </a:r>
            <a:endParaRPr/>
          </a:p>
        </p:txBody>
      </p:sp>
      <p:sp>
        <p:nvSpPr>
          <p:cNvPr id="603" name="Google Shape;603;p3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604" name="Google Shape;604;p32"/>
          <p:cNvSpPr/>
          <p:nvPr/>
        </p:nvSpPr>
        <p:spPr>
          <a:xfrm>
            <a:off x="3962400" y="1905000"/>
            <a:ext cx="919162" cy="439738"/>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605" name="Google Shape;605;p32"/>
          <p:cNvSpPr txBox="1"/>
          <p:nvPr/>
        </p:nvSpPr>
        <p:spPr>
          <a:xfrm>
            <a:off x="3994150" y="1941513"/>
            <a:ext cx="936625" cy="3254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Begin</a:t>
            </a:r>
            <a:endParaRPr/>
          </a:p>
        </p:txBody>
      </p:sp>
      <p:cxnSp>
        <p:nvCxnSpPr>
          <p:cNvPr id="606" name="Google Shape;606;p32"/>
          <p:cNvCxnSpPr/>
          <p:nvPr/>
        </p:nvCxnSpPr>
        <p:spPr>
          <a:xfrm>
            <a:off x="4422775" y="2344738"/>
            <a:ext cx="3175" cy="333375"/>
          </a:xfrm>
          <a:prstGeom prst="straightConnector1">
            <a:avLst/>
          </a:prstGeom>
          <a:noFill/>
          <a:ln w="28575" cap="flat" cmpd="sng">
            <a:solidFill>
              <a:srgbClr val="FF3300"/>
            </a:solidFill>
            <a:prstDash val="solid"/>
            <a:round/>
            <a:headEnd type="none" w="med" len="med"/>
            <a:tailEnd type="triangle" w="med" len="med"/>
          </a:ln>
        </p:spPr>
      </p:cxnSp>
      <p:sp>
        <p:nvSpPr>
          <p:cNvPr id="607" name="Google Shape;607;p32"/>
          <p:cNvSpPr/>
          <p:nvPr/>
        </p:nvSpPr>
        <p:spPr>
          <a:xfrm>
            <a:off x="3608387" y="2678113"/>
            <a:ext cx="1630363" cy="331787"/>
          </a:xfrm>
          <a:prstGeom prst="parallelogram">
            <a:avLst>
              <a:gd name="adj" fmla="val 122847"/>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608" name="Google Shape;608;p32"/>
          <p:cNvSpPr txBox="1"/>
          <p:nvPr/>
        </p:nvSpPr>
        <p:spPr>
          <a:xfrm>
            <a:off x="3957637" y="2630488"/>
            <a:ext cx="1393825" cy="331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Input:n </a:t>
            </a:r>
            <a:endParaRPr/>
          </a:p>
        </p:txBody>
      </p:sp>
      <p:sp>
        <p:nvSpPr>
          <p:cNvPr id="609" name="Google Shape;609;p32"/>
          <p:cNvSpPr/>
          <p:nvPr/>
        </p:nvSpPr>
        <p:spPr>
          <a:xfrm>
            <a:off x="3454400" y="3292475"/>
            <a:ext cx="1887537"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1, 2, .., n </a:t>
            </a:r>
            <a:endParaRPr/>
          </a:p>
        </p:txBody>
      </p:sp>
      <p:cxnSp>
        <p:nvCxnSpPr>
          <p:cNvPr id="610" name="Google Shape;610;p32"/>
          <p:cNvCxnSpPr/>
          <p:nvPr/>
        </p:nvCxnSpPr>
        <p:spPr>
          <a:xfrm>
            <a:off x="5341937" y="3292475"/>
            <a:ext cx="306388" cy="188913"/>
          </a:xfrm>
          <a:prstGeom prst="straightConnector1">
            <a:avLst/>
          </a:prstGeom>
          <a:noFill/>
          <a:ln w="28575" cap="flat" cmpd="sng">
            <a:solidFill>
              <a:srgbClr val="FF3300"/>
            </a:solidFill>
            <a:prstDash val="solid"/>
            <a:round/>
            <a:headEnd type="none" w="med" len="med"/>
            <a:tailEnd type="none" w="med" len="med"/>
          </a:ln>
        </p:spPr>
      </p:cxnSp>
      <p:cxnSp>
        <p:nvCxnSpPr>
          <p:cNvPr id="611" name="Google Shape;611;p32"/>
          <p:cNvCxnSpPr/>
          <p:nvPr/>
        </p:nvCxnSpPr>
        <p:spPr>
          <a:xfrm flipH="1">
            <a:off x="5341937" y="3481388"/>
            <a:ext cx="306388" cy="192087"/>
          </a:xfrm>
          <a:prstGeom prst="straightConnector1">
            <a:avLst/>
          </a:prstGeom>
          <a:noFill/>
          <a:ln w="28575" cap="flat" cmpd="sng">
            <a:solidFill>
              <a:srgbClr val="FF3300"/>
            </a:solidFill>
            <a:prstDash val="solid"/>
            <a:round/>
            <a:headEnd type="none" w="med" len="med"/>
            <a:tailEnd type="none" w="med" len="med"/>
          </a:ln>
        </p:spPr>
      </p:cxnSp>
      <p:cxnSp>
        <p:nvCxnSpPr>
          <p:cNvPr id="612" name="Google Shape;612;p32"/>
          <p:cNvCxnSpPr/>
          <p:nvPr/>
        </p:nvCxnSpPr>
        <p:spPr>
          <a:xfrm flipH="1">
            <a:off x="3198812" y="3292475"/>
            <a:ext cx="255588" cy="188913"/>
          </a:xfrm>
          <a:prstGeom prst="straightConnector1">
            <a:avLst/>
          </a:prstGeom>
          <a:noFill/>
          <a:ln w="28575" cap="flat" cmpd="sng">
            <a:solidFill>
              <a:srgbClr val="FF3300"/>
            </a:solidFill>
            <a:prstDash val="solid"/>
            <a:round/>
            <a:headEnd type="none" w="med" len="med"/>
            <a:tailEnd type="none" w="med" len="med"/>
          </a:ln>
        </p:spPr>
      </p:cxnSp>
      <p:cxnSp>
        <p:nvCxnSpPr>
          <p:cNvPr id="613" name="Google Shape;613;p32"/>
          <p:cNvCxnSpPr/>
          <p:nvPr/>
        </p:nvCxnSpPr>
        <p:spPr>
          <a:xfrm>
            <a:off x="3198812" y="3481388"/>
            <a:ext cx="255588" cy="192087"/>
          </a:xfrm>
          <a:prstGeom prst="straightConnector1">
            <a:avLst/>
          </a:prstGeom>
          <a:noFill/>
          <a:ln w="28575" cap="flat" cmpd="sng">
            <a:solidFill>
              <a:srgbClr val="FF3300"/>
            </a:solidFill>
            <a:prstDash val="solid"/>
            <a:round/>
            <a:headEnd type="none" w="med" len="med"/>
            <a:tailEnd type="none" w="med" len="med"/>
          </a:ln>
        </p:spPr>
      </p:cxnSp>
      <p:cxnSp>
        <p:nvCxnSpPr>
          <p:cNvPr id="614" name="Google Shape;614;p32"/>
          <p:cNvCxnSpPr/>
          <p:nvPr/>
        </p:nvCxnSpPr>
        <p:spPr>
          <a:xfrm>
            <a:off x="3454400" y="3292475"/>
            <a:ext cx="1887537" cy="3175"/>
          </a:xfrm>
          <a:prstGeom prst="straightConnector1">
            <a:avLst/>
          </a:prstGeom>
          <a:noFill/>
          <a:ln w="28575" cap="flat" cmpd="sng">
            <a:solidFill>
              <a:srgbClr val="FF3300"/>
            </a:solidFill>
            <a:prstDash val="solid"/>
            <a:round/>
            <a:headEnd type="none" w="med" len="med"/>
            <a:tailEnd type="none" w="med" len="med"/>
          </a:ln>
        </p:spPr>
      </p:cxnSp>
      <p:cxnSp>
        <p:nvCxnSpPr>
          <p:cNvPr id="615" name="Google Shape;615;p32"/>
          <p:cNvCxnSpPr/>
          <p:nvPr/>
        </p:nvCxnSpPr>
        <p:spPr>
          <a:xfrm>
            <a:off x="3454400" y="3673475"/>
            <a:ext cx="1887537" cy="1588"/>
          </a:xfrm>
          <a:prstGeom prst="straightConnector1">
            <a:avLst/>
          </a:prstGeom>
          <a:noFill/>
          <a:ln w="28575" cap="flat" cmpd="sng">
            <a:solidFill>
              <a:srgbClr val="FF3300"/>
            </a:solidFill>
            <a:prstDash val="solid"/>
            <a:round/>
            <a:headEnd type="none" w="med" len="med"/>
            <a:tailEnd type="none" w="med" len="med"/>
          </a:ln>
        </p:spPr>
      </p:cxnSp>
      <p:sp>
        <p:nvSpPr>
          <p:cNvPr id="616" name="Google Shape;616;p32"/>
          <p:cNvSpPr/>
          <p:nvPr/>
        </p:nvSpPr>
        <p:spPr>
          <a:xfrm>
            <a:off x="3914775" y="4005263"/>
            <a:ext cx="1376362" cy="376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617" name="Google Shape;617;p32"/>
          <p:cNvSpPr/>
          <p:nvPr/>
        </p:nvSpPr>
        <p:spPr>
          <a:xfrm>
            <a:off x="3557587" y="4005263"/>
            <a:ext cx="1681163" cy="376237"/>
          </a:xfrm>
          <a:prstGeom prst="parallelogram">
            <a:avLst>
              <a:gd name="adj" fmla="val 11170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618" name="Google Shape;618;p32"/>
          <p:cNvSpPr txBox="1"/>
          <p:nvPr/>
        </p:nvSpPr>
        <p:spPr>
          <a:xfrm>
            <a:off x="3886200" y="4005263"/>
            <a:ext cx="1357312" cy="376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Input:a</a:t>
            </a:r>
            <a:r>
              <a:rPr lang="en-US" sz="1800" baseline="-25000">
                <a:solidFill>
                  <a:schemeClr val="dk1"/>
                </a:solidFill>
                <a:latin typeface="Arial"/>
                <a:ea typeface="Arial"/>
                <a:cs typeface="Arial"/>
                <a:sym typeface="Arial"/>
              </a:rPr>
              <a:t>i</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619" name="Google Shape;619;p32"/>
          <p:cNvCxnSpPr/>
          <p:nvPr/>
        </p:nvCxnSpPr>
        <p:spPr>
          <a:xfrm>
            <a:off x="4425950" y="3673475"/>
            <a:ext cx="3175" cy="331788"/>
          </a:xfrm>
          <a:prstGeom prst="straightConnector1">
            <a:avLst/>
          </a:prstGeom>
          <a:noFill/>
          <a:ln w="28575" cap="flat" cmpd="sng">
            <a:solidFill>
              <a:srgbClr val="FF3300"/>
            </a:solidFill>
            <a:prstDash val="solid"/>
            <a:round/>
            <a:headEnd type="none" w="med" len="med"/>
            <a:tailEnd type="triangle" w="med" len="med"/>
          </a:ln>
        </p:spPr>
      </p:cxnSp>
      <p:grpSp>
        <p:nvGrpSpPr>
          <p:cNvPr id="620" name="Google Shape;620;p32"/>
          <p:cNvGrpSpPr/>
          <p:nvPr/>
        </p:nvGrpSpPr>
        <p:grpSpPr>
          <a:xfrm>
            <a:off x="2841625" y="3489325"/>
            <a:ext cx="1531937" cy="1189038"/>
            <a:chOff x="657" y="2064"/>
            <a:chExt cx="965" cy="749"/>
          </a:xfrm>
        </p:grpSpPr>
        <p:cxnSp>
          <p:nvCxnSpPr>
            <p:cNvPr id="621" name="Google Shape;621;p32"/>
            <p:cNvCxnSpPr/>
            <p:nvPr/>
          </p:nvCxnSpPr>
          <p:spPr>
            <a:xfrm>
              <a:off x="1620" y="2631"/>
              <a:ext cx="2" cy="180"/>
            </a:xfrm>
            <a:prstGeom prst="straightConnector1">
              <a:avLst/>
            </a:prstGeom>
            <a:noFill/>
            <a:ln w="28575" cap="flat" cmpd="sng">
              <a:solidFill>
                <a:srgbClr val="FF3300"/>
              </a:solidFill>
              <a:prstDash val="solid"/>
              <a:round/>
              <a:headEnd type="none" w="med" len="med"/>
              <a:tailEnd type="none" w="med" len="med"/>
            </a:ln>
          </p:spPr>
        </p:cxnSp>
        <p:cxnSp>
          <p:nvCxnSpPr>
            <p:cNvPr id="622" name="Google Shape;622;p32"/>
            <p:cNvCxnSpPr/>
            <p:nvPr/>
          </p:nvCxnSpPr>
          <p:spPr>
            <a:xfrm flipH="1">
              <a:off x="657" y="2811"/>
              <a:ext cx="963" cy="2"/>
            </a:xfrm>
            <a:prstGeom prst="straightConnector1">
              <a:avLst/>
            </a:prstGeom>
            <a:noFill/>
            <a:ln w="28575" cap="flat" cmpd="sng">
              <a:solidFill>
                <a:srgbClr val="FF3300"/>
              </a:solidFill>
              <a:prstDash val="solid"/>
              <a:round/>
              <a:headEnd type="none" w="med" len="med"/>
              <a:tailEnd type="none" w="med" len="med"/>
            </a:ln>
          </p:spPr>
        </p:cxnSp>
        <p:cxnSp>
          <p:nvCxnSpPr>
            <p:cNvPr id="623" name="Google Shape;623;p32"/>
            <p:cNvCxnSpPr/>
            <p:nvPr/>
          </p:nvCxnSpPr>
          <p:spPr>
            <a:xfrm rot="10800000" flipH="1">
              <a:off x="657" y="2064"/>
              <a:ext cx="2" cy="747"/>
            </a:xfrm>
            <a:prstGeom prst="straightConnector1">
              <a:avLst/>
            </a:prstGeom>
            <a:noFill/>
            <a:ln w="28575" cap="flat" cmpd="sng">
              <a:solidFill>
                <a:srgbClr val="FF3300"/>
              </a:solidFill>
              <a:prstDash val="solid"/>
              <a:round/>
              <a:headEnd type="none" w="med" len="med"/>
              <a:tailEnd type="none" w="med" len="med"/>
            </a:ln>
          </p:spPr>
        </p:cxnSp>
        <p:cxnSp>
          <p:nvCxnSpPr>
            <p:cNvPr id="624" name="Google Shape;624;p32"/>
            <p:cNvCxnSpPr/>
            <p:nvPr/>
          </p:nvCxnSpPr>
          <p:spPr>
            <a:xfrm>
              <a:off x="657" y="2064"/>
              <a:ext cx="225" cy="2"/>
            </a:xfrm>
            <a:prstGeom prst="straightConnector1">
              <a:avLst/>
            </a:prstGeom>
            <a:noFill/>
            <a:ln w="28575" cap="flat" cmpd="sng">
              <a:solidFill>
                <a:srgbClr val="FF3300"/>
              </a:solidFill>
              <a:prstDash val="solid"/>
              <a:round/>
              <a:headEnd type="none" w="med" len="med"/>
              <a:tailEnd type="triangle" w="med" len="med"/>
            </a:ln>
          </p:spPr>
        </p:cxnSp>
      </p:grpSp>
      <p:cxnSp>
        <p:nvCxnSpPr>
          <p:cNvPr id="625" name="Google Shape;625;p32"/>
          <p:cNvCxnSpPr/>
          <p:nvPr/>
        </p:nvCxnSpPr>
        <p:spPr>
          <a:xfrm>
            <a:off x="5648325" y="3481388"/>
            <a:ext cx="3175" cy="1374775"/>
          </a:xfrm>
          <a:prstGeom prst="straightConnector1">
            <a:avLst/>
          </a:prstGeom>
          <a:noFill/>
          <a:ln w="28575" cap="flat" cmpd="sng">
            <a:solidFill>
              <a:srgbClr val="FF3300"/>
            </a:solidFill>
            <a:prstDash val="solid"/>
            <a:round/>
            <a:headEnd type="none" w="med" len="med"/>
            <a:tailEnd type="none" w="med" len="med"/>
          </a:ln>
        </p:spPr>
      </p:cxnSp>
      <p:cxnSp>
        <p:nvCxnSpPr>
          <p:cNvPr id="626" name="Google Shape;626;p32"/>
          <p:cNvCxnSpPr/>
          <p:nvPr/>
        </p:nvCxnSpPr>
        <p:spPr>
          <a:xfrm flipH="1">
            <a:off x="4370387" y="4856163"/>
            <a:ext cx="1277938" cy="3175"/>
          </a:xfrm>
          <a:prstGeom prst="straightConnector1">
            <a:avLst/>
          </a:prstGeom>
          <a:noFill/>
          <a:ln w="28575" cap="flat" cmpd="sng">
            <a:solidFill>
              <a:srgbClr val="FF3300"/>
            </a:solidFill>
            <a:prstDash val="solid"/>
            <a:round/>
            <a:headEnd type="none" w="med" len="med"/>
            <a:tailEnd type="none" w="med" len="med"/>
          </a:ln>
        </p:spPr>
      </p:cxnSp>
      <p:cxnSp>
        <p:nvCxnSpPr>
          <p:cNvPr id="627" name="Google Shape;627;p32"/>
          <p:cNvCxnSpPr/>
          <p:nvPr/>
        </p:nvCxnSpPr>
        <p:spPr>
          <a:xfrm>
            <a:off x="4370387" y="4856163"/>
            <a:ext cx="3175" cy="285750"/>
          </a:xfrm>
          <a:prstGeom prst="straightConnector1">
            <a:avLst/>
          </a:prstGeom>
          <a:noFill/>
          <a:ln w="28575" cap="flat" cmpd="sng">
            <a:solidFill>
              <a:srgbClr val="FF3300"/>
            </a:solidFill>
            <a:prstDash val="solid"/>
            <a:round/>
            <a:headEnd type="none" w="med" len="med"/>
            <a:tailEnd type="triangle" w="med" len="med"/>
          </a:ln>
        </p:spPr>
      </p:cxnSp>
      <p:sp>
        <p:nvSpPr>
          <p:cNvPr id="628" name="Google Shape;628;p32"/>
          <p:cNvSpPr/>
          <p:nvPr/>
        </p:nvSpPr>
        <p:spPr>
          <a:xfrm>
            <a:off x="3709987" y="5141913"/>
            <a:ext cx="1379538" cy="331787"/>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Tong = 0</a:t>
            </a:r>
            <a:endParaRPr/>
          </a:p>
        </p:txBody>
      </p:sp>
      <p:cxnSp>
        <p:nvCxnSpPr>
          <p:cNvPr id="629" name="Google Shape;629;p32"/>
          <p:cNvCxnSpPr/>
          <p:nvPr/>
        </p:nvCxnSpPr>
        <p:spPr>
          <a:xfrm>
            <a:off x="4425950" y="3009900"/>
            <a:ext cx="3175" cy="282575"/>
          </a:xfrm>
          <a:prstGeom prst="straightConnector1">
            <a:avLst/>
          </a:prstGeom>
          <a:noFill/>
          <a:ln w="28575" cap="flat" cmpd="sng">
            <a:solidFill>
              <a:srgbClr val="FF3300"/>
            </a:solidFill>
            <a:prstDash val="solid"/>
            <a:round/>
            <a:headEnd type="none" w="med" len="med"/>
            <a:tailEnd type="triangle" w="med" len="med"/>
          </a:ln>
        </p:spPr>
      </p:cxnSp>
      <p:grpSp>
        <p:nvGrpSpPr>
          <p:cNvPr id="630" name="Google Shape;630;p32"/>
          <p:cNvGrpSpPr/>
          <p:nvPr/>
        </p:nvGrpSpPr>
        <p:grpSpPr>
          <a:xfrm>
            <a:off x="7078662" y="2708275"/>
            <a:ext cx="2451100" cy="379413"/>
            <a:chOff x="3326" y="1577"/>
            <a:chExt cx="1544" cy="239"/>
          </a:xfrm>
        </p:grpSpPr>
        <p:sp>
          <p:nvSpPr>
            <p:cNvPr id="631" name="Google Shape;631;p32"/>
            <p:cNvSpPr/>
            <p:nvPr/>
          </p:nvSpPr>
          <p:spPr>
            <a:xfrm>
              <a:off x="3487" y="1577"/>
              <a:ext cx="1190" cy="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   i = 1, 2, .., n </a:t>
              </a:r>
              <a:endParaRPr/>
            </a:p>
          </p:txBody>
        </p:sp>
        <p:cxnSp>
          <p:nvCxnSpPr>
            <p:cNvPr id="632" name="Google Shape;632;p32"/>
            <p:cNvCxnSpPr/>
            <p:nvPr/>
          </p:nvCxnSpPr>
          <p:spPr>
            <a:xfrm>
              <a:off x="4677" y="1577"/>
              <a:ext cx="193" cy="118"/>
            </a:xfrm>
            <a:prstGeom prst="straightConnector1">
              <a:avLst/>
            </a:prstGeom>
            <a:noFill/>
            <a:ln w="28575" cap="flat" cmpd="sng">
              <a:solidFill>
                <a:srgbClr val="FF3300"/>
              </a:solidFill>
              <a:prstDash val="solid"/>
              <a:round/>
              <a:headEnd type="none" w="med" len="med"/>
              <a:tailEnd type="none" w="med" len="med"/>
            </a:ln>
          </p:spPr>
        </p:cxnSp>
        <p:cxnSp>
          <p:nvCxnSpPr>
            <p:cNvPr id="633" name="Google Shape;633;p32"/>
            <p:cNvCxnSpPr/>
            <p:nvPr/>
          </p:nvCxnSpPr>
          <p:spPr>
            <a:xfrm flipH="1">
              <a:off x="4677" y="1695"/>
              <a:ext cx="193" cy="119"/>
            </a:xfrm>
            <a:prstGeom prst="straightConnector1">
              <a:avLst/>
            </a:prstGeom>
            <a:noFill/>
            <a:ln w="28575" cap="flat" cmpd="sng">
              <a:solidFill>
                <a:srgbClr val="FF3300"/>
              </a:solidFill>
              <a:prstDash val="solid"/>
              <a:round/>
              <a:headEnd type="none" w="med" len="med"/>
              <a:tailEnd type="none" w="med" len="med"/>
            </a:ln>
          </p:spPr>
        </p:cxnSp>
        <p:cxnSp>
          <p:nvCxnSpPr>
            <p:cNvPr id="634" name="Google Shape;634;p32"/>
            <p:cNvCxnSpPr/>
            <p:nvPr/>
          </p:nvCxnSpPr>
          <p:spPr>
            <a:xfrm flipH="1">
              <a:off x="3326" y="1577"/>
              <a:ext cx="161" cy="118"/>
            </a:xfrm>
            <a:prstGeom prst="straightConnector1">
              <a:avLst/>
            </a:prstGeom>
            <a:noFill/>
            <a:ln w="28575" cap="flat" cmpd="sng">
              <a:solidFill>
                <a:srgbClr val="FF3300"/>
              </a:solidFill>
              <a:prstDash val="solid"/>
              <a:round/>
              <a:headEnd type="none" w="med" len="med"/>
              <a:tailEnd type="none" w="med" len="med"/>
            </a:ln>
          </p:spPr>
        </p:cxnSp>
        <p:cxnSp>
          <p:nvCxnSpPr>
            <p:cNvPr id="635" name="Google Shape;635;p32"/>
            <p:cNvCxnSpPr/>
            <p:nvPr/>
          </p:nvCxnSpPr>
          <p:spPr>
            <a:xfrm>
              <a:off x="3326" y="1695"/>
              <a:ext cx="161" cy="119"/>
            </a:xfrm>
            <a:prstGeom prst="straightConnector1">
              <a:avLst/>
            </a:prstGeom>
            <a:noFill/>
            <a:ln w="28575" cap="flat" cmpd="sng">
              <a:solidFill>
                <a:srgbClr val="FF3300"/>
              </a:solidFill>
              <a:prstDash val="solid"/>
              <a:round/>
              <a:headEnd type="none" w="med" len="med"/>
              <a:tailEnd type="none" w="med" len="med"/>
            </a:ln>
          </p:spPr>
        </p:cxnSp>
        <p:cxnSp>
          <p:nvCxnSpPr>
            <p:cNvPr id="636" name="Google Shape;636;p32"/>
            <p:cNvCxnSpPr/>
            <p:nvPr/>
          </p:nvCxnSpPr>
          <p:spPr>
            <a:xfrm>
              <a:off x="3487" y="1577"/>
              <a:ext cx="1190" cy="1"/>
            </a:xfrm>
            <a:prstGeom prst="straightConnector1">
              <a:avLst/>
            </a:prstGeom>
            <a:noFill/>
            <a:ln w="28575" cap="flat" cmpd="sng">
              <a:solidFill>
                <a:srgbClr val="FF3300"/>
              </a:solidFill>
              <a:prstDash val="solid"/>
              <a:round/>
              <a:headEnd type="none" w="med" len="med"/>
              <a:tailEnd type="none" w="med" len="med"/>
            </a:ln>
          </p:spPr>
        </p:cxnSp>
        <p:cxnSp>
          <p:nvCxnSpPr>
            <p:cNvPr id="637" name="Google Shape;637;p32"/>
            <p:cNvCxnSpPr/>
            <p:nvPr/>
          </p:nvCxnSpPr>
          <p:spPr>
            <a:xfrm>
              <a:off x="3487" y="1814"/>
              <a:ext cx="1190" cy="2"/>
            </a:xfrm>
            <a:prstGeom prst="straightConnector1">
              <a:avLst/>
            </a:prstGeom>
            <a:noFill/>
            <a:ln w="28575" cap="flat" cmpd="sng">
              <a:solidFill>
                <a:srgbClr val="FF3300"/>
              </a:solidFill>
              <a:prstDash val="solid"/>
              <a:round/>
              <a:headEnd type="none" w="med" len="med"/>
              <a:tailEnd type="none" w="med" len="med"/>
            </a:ln>
          </p:spPr>
        </p:cxnSp>
      </p:grpSp>
      <p:sp>
        <p:nvSpPr>
          <p:cNvPr id="638" name="Google Shape;638;p32"/>
          <p:cNvSpPr/>
          <p:nvPr/>
        </p:nvSpPr>
        <p:spPr>
          <a:xfrm>
            <a:off x="7793037" y="3419475"/>
            <a:ext cx="1379538" cy="377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cxnSp>
        <p:nvCxnSpPr>
          <p:cNvPr id="639" name="Google Shape;639;p32"/>
          <p:cNvCxnSpPr/>
          <p:nvPr/>
        </p:nvCxnSpPr>
        <p:spPr>
          <a:xfrm>
            <a:off x="8253412" y="3084513"/>
            <a:ext cx="25400" cy="765175"/>
          </a:xfrm>
          <a:prstGeom prst="straightConnector1">
            <a:avLst/>
          </a:prstGeom>
          <a:noFill/>
          <a:ln w="28575" cap="flat" cmpd="sng">
            <a:solidFill>
              <a:srgbClr val="FF3300"/>
            </a:solidFill>
            <a:prstDash val="solid"/>
            <a:round/>
            <a:headEnd type="none" w="med" len="med"/>
            <a:tailEnd type="triangle" w="med" len="med"/>
          </a:ln>
        </p:spPr>
      </p:cxnSp>
      <p:grpSp>
        <p:nvGrpSpPr>
          <p:cNvPr id="640" name="Google Shape;640;p32"/>
          <p:cNvGrpSpPr/>
          <p:nvPr/>
        </p:nvGrpSpPr>
        <p:grpSpPr>
          <a:xfrm>
            <a:off x="6910387" y="5265738"/>
            <a:ext cx="2736850" cy="492125"/>
            <a:chOff x="3220" y="3188"/>
            <a:chExt cx="1724" cy="310"/>
          </a:xfrm>
        </p:grpSpPr>
        <p:sp>
          <p:nvSpPr>
            <p:cNvPr id="641" name="Google Shape;641;p32"/>
            <p:cNvSpPr/>
            <p:nvPr/>
          </p:nvSpPr>
          <p:spPr>
            <a:xfrm>
              <a:off x="3220" y="3218"/>
              <a:ext cx="1724" cy="280"/>
            </a:xfrm>
            <a:prstGeom prst="parallelogram">
              <a:avLst>
                <a:gd name="adj" fmla="val 153929"/>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642" name="Google Shape;642;p32"/>
            <p:cNvSpPr txBox="1"/>
            <p:nvPr/>
          </p:nvSpPr>
          <p:spPr>
            <a:xfrm>
              <a:off x="3696" y="3188"/>
              <a:ext cx="984" cy="2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Output: Tong</a:t>
              </a:r>
              <a:endParaRPr/>
            </a:p>
          </p:txBody>
        </p:sp>
      </p:grpSp>
      <p:sp>
        <p:nvSpPr>
          <p:cNvPr id="643" name="Google Shape;643;p32"/>
          <p:cNvSpPr/>
          <p:nvPr/>
        </p:nvSpPr>
        <p:spPr>
          <a:xfrm>
            <a:off x="7793037" y="6062663"/>
            <a:ext cx="920750" cy="379412"/>
          </a:xfrm>
          <a:prstGeom prst="roundRect">
            <a:avLst>
              <a:gd name="adj" fmla="val 16667"/>
            </a:avLst>
          </a:prstGeom>
          <a:solidFill>
            <a:srgbClr val="FFFFFF"/>
          </a:solidFill>
          <a:ln w="28575"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End</a:t>
            </a:r>
            <a:endParaRPr/>
          </a:p>
        </p:txBody>
      </p:sp>
      <p:cxnSp>
        <p:nvCxnSpPr>
          <p:cNvPr id="644" name="Google Shape;644;p32"/>
          <p:cNvCxnSpPr/>
          <p:nvPr/>
        </p:nvCxnSpPr>
        <p:spPr>
          <a:xfrm>
            <a:off x="8253412" y="5776913"/>
            <a:ext cx="3175" cy="285750"/>
          </a:xfrm>
          <a:prstGeom prst="straightConnector1">
            <a:avLst/>
          </a:prstGeom>
          <a:noFill/>
          <a:ln w="28575" cap="flat" cmpd="sng">
            <a:solidFill>
              <a:srgbClr val="FF3300"/>
            </a:solidFill>
            <a:prstDash val="solid"/>
            <a:round/>
            <a:headEnd type="none" w="med" len="med"/>
            <a:tailEnd type="triangle" w="med" len="med"/>
          </a:ln>
        </p:spPr>
      </p:cxnSp>
      <p:grpSp>
        <p:nvGrpSpPr>
          <p:cNvPr id="645" name="Google Shape;645;p32"/>
          <p:cNvGrpSpPr/>
          <p:nvPr/>
        </p:nvGrpSpPr>
        <p:grpSpPr>
          <a:xfrm>
            <a:off x="6721475" y="2895600"/>
            <a:ext cx="1546225" cy="1763713"/>
            <a:chOff x="3101" y="1695"/>
            <a:chExt cx="981" cy="1259"/>
          </a:xfrm>
        </p:grpSpPr>
        <p:cxnSp>
          <p:nvCxnSpPr>
            <p:cNvPr id="646" name="Google Shape;646;p32"/>
            <p:cNvCxnSpPr/>
            <p:nvPr/>
          </p:nvCxnSpPr>
          <p:spPr>
            <a:xfrm rot="10800000" flipH="1">
              <a:off x="3108" y="1695"/>
              <a:ext cx="2" cy="1255"/>
            </a:xfrm>
            <a:prstGeom prst="straightConnector1">
              <a:avLst/>
            </a:prstGeom>
            <a:noFill/>
            <a:ln w="28575" cap="flat" cmpd="sng">
              <a:solidFill>
                <a:srgbClr val="FF3300"/>
              </a:solidFill>
              <a:prstDash val="solid"/>
              <a:round/>
              <a:headEnd type="none" w="med" len="med"/>
              <a:tailEnd type="none" w="med" len="med"/>
            </a:ln>
          </p:spPr>
        </p:cxnSp>
        <p:cxnSp>
          <p:nvCxnSpPr>
            <p:cNvPr id="647" name="Google Shape;647;p32"/>
            <p:cNvCxnSpPr/>
            <p:nvPr/>
          </p:nvCxnSpPr>
          <p:spPr>
            <a:xfrm>
              <a:off x="3108" y="1695"/>
              <a:ext cx="225" cy="2"/>
            </a:xfrm>
            <a:prstGeom prst="straightConnector1">
              <a:avLst/>
            </a:prstGeom>
            <a:noFill/>
            <a:ln w="28575" cap="flat" cmpd="sng">
              <a:solidFill>
                <a:srgbClr val="FF3300"/>
              </a:solidFill>
              <a:prstDash val="solid"/>
              <a:round/>
              <a:headEnd type="none" w="med" len="med"/>
              <a:tailEnd type="triangle" w="med" len="med"/>
            </a:ln>
          </p:spPr>
        </p:cxnSp>
        <p:cxnSp>
          <p:nvCxnSpPr>
            <p:cNvPr id="648" name="Google Shape;648;p32"/>
            <p:cNvCxnSpPr/>
            <p:nvPr/>
          </p:nvCxnSpPr>
          <p:spPr>
            <a:xfrm rot="10800000">
              <a:off x="3101" y="2952"/>
              <a:ext cx="981" cy="2"/>
            </a:xfrm>
            <a:prstGeom prst="straightConnector1">
              <a:avLst/>
            </a:prstGeom>
            <a:noFill/>
            <a:ln w="28575" cap="flat" cmpd="sng">
              <a:solidFill>
                <a:srgbClr val="FF3300"/>
              </a:solidFill>
              <a:prstDash val="solid"/>
              <a:round/>
              <a:headEnd type="none" w="med" len="med"/>
              <a:tailEnd type="none" w="med" len="med"/>
            </a:ln>
          </p:spPr>
        </p:cxnSp>
      </p:grpSp>
      <p:grpSp>
        <p:nvGrpSpPr>
          <p:cNvPr id="649" name="Google Shape;649;p32"/>
          <p:cNvGrpSpPr/>
          <p:nvPr/>
        </p:nvGrpSpPr>
        <p:grpSpPr>
          <a:xfrm>
            <a:off x="4370387" y="2392363"/>
            <a:ext cx="3886200" cy="3652837"/>
            <a:chOff x="1620" y="1378"/>
            <a:chExt cx="2448" cy="2301"/>
          </a:xfrm>
        </p:grpSpPr>
        <p:cxnSp>
          <p:nvCxnSpPr>
            <p:cNvPr id="650" name="Google Shape;650;p32"/>
            <p:cNvCxnSpPr/>
            <p:nvPr/>
          </p:nvCxnSpPr>
          <p:spPr>
            <a:xfrm>
              <a:off x="1620" y="3319"/>
              <a:ext cx="2" cy="358"/>
            </a:xfrm>
            <a:prstGeom prst="straightConnector1">
              <a:avLst/>
            </a:prstGeom>
            <a:noFill/>
            <a:ln w="28575" cap="flat" cmpd="sng">
              <a:solidFill>
                <a:srgbClr val="FF3300"/>
              </a:solidFill>
              <a:prstDash val="solid"/>
              <a:round/>
              <a:headEnd type="none" w="med" len="med"/>
              <a:tailEnd type="none" w="med" len="med"/>
            </a:ln>
          </p:spPr>
        </p:cxnSp>
        <p:cxnSp>
          <p:nvCxnSpPr>
            <p:cNvPr id="651" name="Google Shape;651;p32"/>
            <p:cNvCxnSpPr/>
            <p:nvPr/>
          </p:nvCxnSpPr>
          <p:spPr>
            <a:xfrm>
              <a:off x="1620" y="3677"/>
              <a:ext cx="1127" cy="2"/>
            </a:xfrm>
            <a:prstGeom prst="straightConnector1">
              <a:avLst/>
            </a:prstGeom>
            <a:noFill/>
            <a:ln w="28575" cap="flat" cmpd="sng">
              <a:solidFill>
                <a:srgbClr val="FF3300"/>
              </a:solidFill>
              <a:prstDash val="solid"/>
              <a:round/>
              <a:headEnd type="none" w="med" len="med"/>
              <a:tailEnd type="none" w="med" len="med"/>
            </a:ln>
          </p:spPr>
        </p:cxnSp>
        <p:cxnSp>
          <p:nvCxnSpPr>
            <p:cNvPr id="652" name="Google Shape;652;p32"/>
            <p:cNvCxnSpPr/>
            <p:nvPr/>
          </p:nvCxnSpPr>
          <p:spPr>
            <a:xfrm rot="10800000" flipH="1">
              <a:off x="2747" y="1378"/>
              <a:ext cx="2" cy="2299"/>
            </a:xfrm>
            <a:prstGeom prst="straightConnector1">
              <a:avLst/>
            </a:prstGeom>
            <a:noFill/>
            <a:ln w="28575" cap="flat" cmpd="sng">
              <a:solidFill>
                <a:srgbClr val="FF3300"/>
              </a:solidFill>
              <a:prstDash val="solid"/>
              <a:round/>
              <a:headEnd type="none" w="med" len="med"/>
              <a:tailEnd type="none" w="med" len="med"/>
            </a:ln>
          </p:spPr>
        </p:cxnSp>
        <p:cxnSp>
          <p:nvCxnSpPr>
            <p:cNvPr id="653" name="Google Shape;653;p32"/>
            <p:cNvCxnSpPr/>
            <p:nvPr/>
          </p:nvCxnSpPr>
          <p:spPr>
            <a:xfrm>
              <a:off x="2747" y="1378"/>
              <a:ext cx="1319" cy="2"/>
            </a:xfrm>
            <a:prstGeom prst="straightConnector1">
              <a:avLst/>
            </a:prstGeom>
            <a:noFill/>
            <a:ln w="28575" cap="flat" cmpd="sng">
              <a:solidFill>
                <a:srgbClr val="FF3300"/>
              </a:solidFill>
              <a:prstDash val="solid"/>
              <a:round/>
              <a:headEnd type="none" w="med" len="med"/>
              <a:tailEnd type="none" w="med" len="med"/>
            </a:ln>
          </p:spPr>
        </p:cxnSp>
        <p:cxnSp>
          <p:nvCxnSpPr>
            <p:cNvPr id="654" name="Google Shape;654;p32"/>
            <p:cNvCxnSpPr/>
            <p:nvPr/>
          </p:nvCxnSpPr>
          <p:spPr>
            <a:xfrm>
              <a:off x="4066" y="1378"/>
              <a:ext cx="2" cy="209"/>
            </a:xfrm>
            <a:prstGeom prst="straightConnector1">
              <a:avLst/>
            </a:prstGeom>
            <a:noFill/>
            <a:ln w="28575" cap="flat" cmpd="sng">
              <a:solidFill>
                <a:srgbClr val="FF3300"/>
              </a:solidFill>
              <a:prstDash val="solid"/>
              <a:round/>
              <a:headEnd type="none" w="med" len="med"/>
              <a:tailEnd type="triangle" w="med" len="med"/>
            </a:ln>
          </p:spPr>
        </p:cxnSp>
      </p:grpSp>
      <p:grpSp>
        <p:nvGrpSpPr>
          <p:cNvPr id="655" name="Google Shape;655;p32"/>
          <p:cNvGrpSpPr/>
          <p:nvPr/>
        </p:nvGrpSpPr>
        <p:grpSpPr>
          <a:xfrm>
            <a:off x="7334250" y="3776663"/>
            <a:ext cx="2457450" cy="541337"/>
            <a:chOff x="3487" y="2636"/>
            <a:chExt cx="1548" cy="250"/>
          </a:xfrm>
        </p:grpSpPr>
        <p:sp>
          <p:nvSpPr>
            <p:cNvPr id="656" name="Google Shape;656;p32"/>
            <p:cNvSpPr/>
            <p:nvPr/>
          </p:nvSpPr>
          <p:spPr>
            <a:xfrm>
              <a:off x="3487" y="2651"/>
              <a:ext cx="1190" cy="209"/>
            </a:xfrm>
            <a:prstGeom prst="rect">
              <a:avLst/>
            </a:prstGeom>
            <a:solidFill>
              <a:srgbClr val="FFFFFF"/>
            </a:solidFill>
            <a:ln w="28575" cap="flat" cmpd="sng">
              <a:solidFill>
                <a:srgbClr val="FF33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sp>
          <p:nvSpPr>
            <p:cNvPr id="657" name="Google Shape;657;p32"/>
            <p:cNvSpPr txBox="1"/>
            <p:nvPr/>
          </p:nvSpPr>
          <p:spPr>
            <a:xfrm>
              <a:off x="3508" y="2636"/>
              <a:ext cx="1527"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Arial"/>
                  <a:ea typeface="Arial"/>
                  <a:cs typeface="Arial"/>
                  <a:sym typeface="Arial"/>
                </a:rPr>
                <a:t>Tong = Tong +a</a:t>
              </a:r>
              <a:r>
                <a:rPr lang="en-US" sz="1800" baseline="-25000">
                  <a:solidFill>
                    <a:schemeClr val="dk1"/>
                  </a:solidFill>
                  <a:latin typeface="Arial"/>
                  <a:ea typeface="Arial"/>
                  <a:cs typeface="Arial"/>
                  <a:sym typeface="Arial"/>
                </a:rPr>
                <a:t>i</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p:txBody>
        </p:sp>
      </p:grpSp>
      <p:grpSp>
        <p:nvGrpSpPr>
          <p:cNvPr id="658" name="Google Shape;658;p32"/>
          <p:cNvGrpSpPr/>
          <p:nvPr/>
        </p:nvGrpSpPr>
        <p:grpSpPr>
          <a:xfrm>
            <a:off x="8278812" y="2878138"/>
            <a:ext cx="1279525" cy="2417762"/>
            <a:chOff x="4059" y="1684"/>
            <a:chExt cx="806" cy="1523"/>
          </a:xfrm>
        </p:grpSpPr>
        <p:cxnSp>
          <p:nvCxnSpPr>
            <p:cNvPr id="659" name="Google Shape;659;p32"/>
            <p:cNvCxnSpPr/>
            <p:nvPr/>
          </p:nvCxnSpPr>
          <p:spPr>
            <a:xfrm>
              <a:off x="4863" y="1684"/>
              <a:ext cx="2" cy="1315"/>
            </a:xfrm>
            <a:prstGeom prst="straightConnector1">
              <a:avLst/>
            </a:prstGeom>
            <a:noFill/>
            <a:ln w="28575" cap="flat" cmpd="sng">
              <a:solidFill>
                <a:srgbClr val="FF3300"/>
              </a:solidFill>
              <a:prstDash val="solid"/>
              <a:round/>
              <a:headEnd type="none" w="med" len="med"/>
              <a:tailEnd type="none" w="med" len="med"/>
            </a:ln>
          </p:spPr>
        </p:cxnSp>
        <p:cxnSp>
          <p:nvCxnSpPr>
            <p:cNvPr id="660" name="Google Shape;660;p32"/>
            <p:cNvCxnSpPr/>
            <p:nvPr/>
          </p:nvCxnSpPr>
          <p:spPr>
            <a:xfrm flipH="1">
              <a:off x="4059" y="2999"/>
              <a:ext cx="804" cy="1"/>
            </a:xfrm>
            <a:prstGeom prst="straightConnector1">
              <a:avLst/>
            </a:prstGeom>
            <a:noFill/>
            <a:ln w="28575" cap="flat" cmpd="sng">
              <a:solidFill>
                <a:srgbClr val="FF3300"/>
              </a:solidFill>
              <a:prstDash val="solid"/>
              <a:round/>
              <a:headEnd type="none" w="med" len="med"/>
              <a:tailEnd type="none" w="med" len="med"/>
            </a:ln>
          </p:spPr>
        </p:cxnSp>
        <p:cxnSp>
          <p:nvCxnSpPr>
            <p:cNvPr id="661" name="Google Shape;661;p32"/>
            <p:cNvCxnSpPr/>
            <p:nvPr/>
          </p:nvCxnSpPr>
          <p:spPr>
            <a:xfrm>
              <a:off x="4059" y="2999"/>
              <a:ext cx="2" cy="208"/>
            </a:xfrm>
            <a:prstGeom prst="straightConnector1">
              <a:avLst/>
            </a:prstGeom>
            <a:noFill/>
            <a:ln w="28575" cap="flat" cmpd="sng">
              <a:solidFill>
                <a:srgbClr val="FF3300"/>
              </a:solidFill>
              <a:prstDash val="solid"/>
              <a:round/>
              <a:headEnd type="none" w="med" len="med"/>
              <a:tailEnd type="triangle" w="med" len="med"/>
            </a:ln>
          </p:spPr>
        </p:cxnSp>
      </p:grpSp>
      <p:cxnSp>
        <p:nvCxnSpPr>
          <p:cNvPr id="662" name="Google Shape;662;p32"/>
          <p:cNvCxnSpPr>
            <a:stCxn id="656" idx="2"/>
            <a:endCxn id="648" idx="0"/>
          </p:cNvCxnSpPr>
          <p:nvPr/>
        </p:nvCxnSpPr>
        <p:spPr>
          <a:xfrm flipH="1">
            <a:off x="8267712" y="4261701"/>
            <a:ext cx="11100" cy="396900"/>
          </a:xfrm>
          <a:prstGeom prst="straightConnector1">
            <a:avLst/>
          </a:prstGeom>
          <a:noFill/>
          <a:ln w="9525" cap="flat" cmpd="sng">
            <a:solidFill>
              <a:srgbClr val="FF0000"/>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
                                        </p:tgtEl>
                                        <p:attrNameLst>
                                          <p:attrName>style.visibility</p:attrName>
                                        </p:attrNameLst>
                                      </p:cBhvr>
                                      <p:to>
                                        <p:strVal val="visible"/>
                                      </p:to>
                                    </p:set>
                                    <p:animEffect transition="in" filter="fade">
                                      <p:cBhvr>
                                        <p:cTn id="7" dur="500"/>
                                        <p:tgtEl>
                                          <p:spTgt spid="604"/>
                                        </p:tgtEl>
                                      </p:cBhvr>
                                    </p:animEffect>
                                  </p:childTnLst>
                                </p:cTn>
                              </p:par>
                              <p:par>
                                <p:cTn id="8" presetID="10" presetClass="entr" presetSubtype="0" fill="hold" nodeType="withEffect">
                                  <p:stCondLst>
                                    <p:cond delay="0"/>
                                  </p:stCondLst>
                                  <p:childTnLst>
                                    <p:set>
                                      <p:cBhvr>
                                        <p:cTn id="9" dur="1" fill="hold">
                                          <p:stCondLst>
                                            <p:cond delay="0"/>
                                          </p:stCondLst>
                                        </p:cTn>
                                        <p:tgtEl>
                                          <p:spTgt spid="605"/>
                                        </p:tgtEl>
                                        <p:attrNameLst>
                                          <p:attrName>style.visibility</p:attrName>
                                        </p:attrNameLst>
                                      </p:cBhvr>
                                      <p:to>
                                        <p:strVal val="visible"/>
                                      </p:to>
                                    </p:set>
                                    <p:animEffect transition="in" filter="fade">
                                      <p:cBhvr>
                                        <p:cTn id="10" dur="500"/>
                                        <p:tgtEl>
                                          <p:spTgt spid="6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6"/>
                                        </p:tgtEl>
                                        <p:attrNameLst>
                                          <p:attrName>style.visibility</p:attrName>
                                        </p:attrNameLst>
                                      </p:cBhvr>
                                      <p:to>
                                        <p:strVal val="visible"/>
                                      </p:to>
                                    </p:set>
                                    <p:animEffect transition="in" filter="fade">
                                      <p:cBhvr>
                                        <p:cTn id="15" dur="500"/>
                                        <p:tgtEl>
                                          <p:spTgt spid="60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7"/>
                                        </p:tgtEl>
                                        <p:attrNameLst>
                                          <p:attrName>style.visibility</p:attrName>
                                        </p:attrNameLst>
                                      </p:cBhvr>
                                      <p:to>
                                        <p:strVal val="visible"/>
                                      </p:to>
                                    </p:set>
                                    <p:animEffect transition="in" filter="fade">
                                      <p:cBhvr>
                                        <p:cTn id="20" dur="500"/>
                                        <p:tgtEl>
                                          <p:spTgt spid="607"/>
                                        </p:tgtEl>
                                      </p:cBhvr>
                                    </p:animEffect>
                                  </p:childTnLst>
                                </p:cTn>
                              </p:par>
                              <p:par>
                                <p:cTn id="21" presetID="10" presetClass="entr" presetSubtype="0" fill="hold" nodeType="withEffect">
                                  <p:stCondLst>
                                    <p:cond delay="0"/>
                                  </p:stCondLst>
                                  <p:childTnLst>
                                    <p:set>
                                      <p:cBhvr>
                                        <p:cTn id="22" dur="1" fill="hold">
                                          <p:stCondLst>
                                            <p:cond delay="0"/>
                                          </p:stCondLst>
                                        </p:cTn>
                                        <p:tgtEl>
                                          <p:spTgt spid="608"/>
                                        </p:tgtEl>
                                        <p:attrNameLst>
                                          <p:attrName>style.visibility</p:attrName>
                                        </p:attrNameLst>
                                      </p:cBhvr>
                                      <p:to>
                                        <p:strVal val="visible"/>
                                      </p:to>
                                    </p:set>
                                    <p:animEffect transition="in" filter="fade">
                                      <p:cBhvr>
                                        <p:cTn id="23" dur="500"/>
                                        <p:tgtEl>
                                          <p:spTgt spid="60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29"/>
                                        </p:tgtEl>
                                        <p:attrNameLst>
                                          <p:attrName>style.visibility</p:attrName>
                                        </p:attrNameLst>
                                      </p:cBhvr>
                                      <p:to>
                                        <p:strVal val="visible"/>
                                      </p:to>
                                    </p:set>
                                    <p:animEffect transition="in" filter="fade">
                                      <p:cBhvr>
                                        <p:cTn id="28" dur="500"/>
                                        <p:tgtEl>
                                          <p:spTgt spid="6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09"/>
                                        </p:tgtEl>
                                        <p:attrNameLst>
                                          <p:attrName>style.visibility</p:attrName>
                                        </p:attrNameLst>
                                      </p:cBhvr>
                                      <p:to>
                                        <p:strVal val="visible"/>
                                      </p:to>
                                    </p:set>
                                    <p:animEffect transition="in" filter="fade">
                                      <p:cBhvr>
                                        <p:cTn id="33" dur="500"/>
                                        <p:tgtEl>
                                          <p:spTgt spid="609"/>
                                        </p:tgtEl>
                                      </p:cBhvr>
                                    </p:animEffect>
                                  </p:childTnLst>
                                </p:cTn>
                              </p:par>
                              <p:par>
                                <p:cTn id="34" presetID="10" presetClass="entr" presetSubtype="0" fill="hold" nodeType="withEffect">
                                  <p:stCondLst>
                                    <p:cond delay="0"/>
                                  </p:stCondLst>
                                  <p:childTnLst>
                                    <p:set>
                                      <p:cBhvr>
                                        <p:cTn id="35" dur="1" fill="hold">
                                          <p:stCondLst>
                                            <p:cond delay="0"/>
                                          </p:stCondLst>
                                        </p:cTn>
                                        <p:tgtEl>
                                          <p:spTgt spid="610"/>
                                        </p:tgtEl>
                                        <p:attrNameLst>
                                          <p:attrName>style.visibility</p:attrName>
                                        </p:attrNameLst>
                                      </p:cBhvr>
                                      <p:to>
                                        <p:strVal val="visible"/>
                                      </p:to>
                                    </p:set>
                                    <p:animEffect transition="in" filter="fade">
                                      <p:cBhvr>
                                        <p:cTn id="36" dur="500"/>
                                        <p:tgtEl>
                                          <p:spTgt spid="610"/>
                                        </p:tgtEl>
                                      </p:cBhvr>
                                    </p:animEffect>
                                  </p:childTnLst>
                                </p:cTn>
                              </p:par>
                              <p:par>
                                <p:cTn id="37" presetID="10" presetClass="entr" presetSubtype="0" fill="hold" nodeType="withEffect">
                                  <p:stCondLst>
                                    <p:cond delay="0"/>
                                  </p:stCondLst>
                                  <p:childTnLst>
                                    <p:set>
                                      <p:cBhvr>
                                        <p:cTn id="38" dur="1" fill="hold">
                                          <p:stCondLst>
                                            <p:cond delay="0"/>
                                          </p:stCondLst>
                                        </p:cTn>
                                        <p:tgtEl>
                                          <p:spTgt spid="611"/>
                                        </p:tgtEl>
                                        <p:attrNameLst>
                                          <p:attrName>style.visibility</p:attrName>
                                        </p:attrNameLst>
                                      </p:cBhvr>
                                      <p:to>
                                        <p:strVal val="visible"/>
                                      </p:to>
                                    </p:set>
                                    <p:animEffect transition="in" filter="fade">
                                      <p:cBhvr>
                                        <p:cTn id="39" dur="500"/>
                                        <p:tgtEl>
                                          <p:spTgt spid="611"/>
                                        </p:tgtEl>
                                      </p:cBhvr>
                                    </p:animEffect>
                                  </p:childTnLst>
                                </p:cTn>
                              </p:par>
                              <p:par>
                                <p:cTn id="40" presetID="10" presetClass="entr" presetSubtype="0" fill="hold" nodeType="withEffect">
                                  <p:stCondLst>
                                    <p:cond delay="0"/>
                                  </p:stCondLst>
                                  <p:childTnLst>
                                    <p:set>
                                      <p:cBhvr>
                                        <p:cTn id="41" dur="1" fill="hold">
                                          <p:stCondLst>
                                            <p:cond delay="0"/>
                                          </p:stCondLst>
                                        </p:cTn>
                                        <p:tgtEl>
                                          <p:spTgt spid="612"/>
                                        </p:tgtEl>
                                        <p:attrNameLst>
                                          <p:attrName>style.visibility</p:attrName>
                                        </p:attrNameLst>
                                      </p:cBhvr>
                                      <p:to>
                                        <p:strVal val="visible"/>
                                      </p:to>
                                    </p:set>
                                    <p:animEffect transition="in" filter="fade">
                                      <p:cBhvr>
                                        <p:cTn id="42" dur="500"/>
                                        <p:tgtEl>
                                          <p:spTgt spid="612"/>
                                        </p:tgtEl>
                                      </p:cBhvr>
                                    </p:animEffect>
                                  </p:childTnLst>
                                </p:cTn>
                              </p:par>
                              <p:par>
                                <p:cTn id="43" presetID="10" presetClass="entr" presetSubtype="0" fill="hold" nodeType="withEffect">
                                  <p:stCondLst>
                                    <p:cond delay="0"/>
                                  </p:stCondLst>
                                  <p:childTnLst>
                                    <p:set>
                                      <p:cBhvr>
                                        <p:cTn id="44" dur="1" fill="hold">
                                          <p:stCondLst>
                                            <p:cond delay="0"/>
                                          </p:stCondLst>
                                        </p:cTn>
                                        <p:tgtEl>
                                          <p:spTgt spid="613"/>
                                        </p:tgtEl>
                                        <p:attrNameLst>
                                          <p:attrName>style.visibility</p:attrName>
                                        </p:attrNameLst>
                                      </p:cBhvr>
                                      <p:to>
                                        <p:strVal val="visible"/>
                                      </p:to>
                                    </p:set>
                                    <p:animEffect transition="in" filter="fade">
                                      <p:cBhvr>
                                        <p:cTn id="45" dur="500"/>
                                        <p:tgtEl>
                                          <p:spTgt spid="613"/>
                                        </p:tgtEl>
                                      </p:cBhvr>
                                    </p:animEffect>
                                  </p:childTnLst>
                                </p:cTn>
                              </p:par>
                              <p:par>
                                <p:cTn id="46" presetID="10" presetClass="entr" presetSubtype="0" fill="hold" nodeType="withEffect">
                                  <p:stCondLst>
                                    <p:cond delay="0"/>
                                  </p:stCondLst>
                                  <p:childTnLst>
                                    <p:set>
                                      <p:cBhvr>
                                        <p:cTn id="47" dur="1" fill="hold">
                                          <p:stCondLst>
                                            <p:cond delay="0"/>
                                          </p:stCondLst>
                                        </p:cTn>
                                        <p:tgtEl>
                                          <p:spTgt spid="614"/>
                                        </p:tgtEl>
                                        <p:attrNameLst>
                                          <p:attrName>style.visibility</p:attrName>
                                        </p:attrNameLst>
                                      </p:cBhvr>
                                      <p:to>
                                        <p:strVal val="visible"/>
                                      </p:to>
                                    </p:set>
                                    <p:animEffect transition="in" filter="fade">
                                      <p:cBhvr>
                                        <p:cTn id="48" dur="500"/>
                                        <p:tgtEl>
                                          <p:spTgt spid="614"/>
                                        </p:tgtEl>
                                      </p:cBhvr>
                                    </p:animEffect>
                                  </p:childTnLst>
                                </p:cTn>
                              </p:par>
                              <p:par>
                                <p:cTn id="49" presetID="10" presetClass="entr" presetSubtype="0" fill="hold" nodeType="withEffect">
                                  <p:stCondLst>
                                    <p:cond delay="0"/>
                                  </p:stCondLst>
                                  <p:childTnLst>
                                    <p:set>
                                      <p:cBhvr>
                                        <p:cTn id="50" dur="1" fill="hold">
                                          <p:stCondLst>
                                            <p:cond delay="0"/>
                                          </p:stCondLst>
                                        </p:cTn>
                                        <p:tgtEl>
                                          <p:spTgt spid="615"/>
                                        </p:tgtEl>
                                        <p:attrNameLst>
                                          <p:attrName>style.visibility</p:attrName>
                                        </p:attrNameLst>
                                      </p:cBhvr>
                                      <p:to>
                                        <p:strVal val="visible"/>
                                      </p:to>
                                    </p:set>
                                    <p:animEffect transition="in" filter="fade">
                                      <p:cBhvr>
                                        <p:cTn id="51" dur="500"/>
                                        <p:tgtEl>
                                          <p:spTgt spid="6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19"/>
                                        </p:tgtEl>
                                        <p:attrNameLst>
                                          <p:attrName>style.visibility</p:attrName>
                                        </p:attrNameLst>
                                      </p:cBhvr>
                                      <p:to>
                                        <p:strVal val="visible"/>
                                      </p:to>
                                    </p:set>
                                    <p:animEffect transition="in" filter="fade">
                                      <p:cBhvr>
                                        <p:cTn id="56" dur="500"/>
                                        <p:tgtEl>
                                          <p:spTgt spid="6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16"/>
                                        </p:tgtEl>
                                        <p:attrNameLst>
                                          <p:attrName>style.visibility</p:attrName>
                                        </p:attrNameLst>
                                      </p:cBhvr>
                                      <p:to>
                                        <p:strVal val="visible"/>
                                      </p:to>
                                    </p:set>
                                    <p:animEffect transition="in" filter="fade">
                                      <p:cBhvr>
                                        <p:cTn id="61" dur="500"/>
                                        <p:tgtEl>
                                          <p:spTgt spid="616"/>
                                        </p:tgtEl>
                                      </p:cBhvr>
                                    </p:animEffect>
                                  </p:childTnLst>
                                </p:cTn>
                              </p:par>
                              <p:par>
                                <p:cTn id="62" presetID="10" presetClass="entr" presetSubtype="0" fill="hold" nodeType="withEffect">
                                  <p:stCondLst>
                                    <p:cond delay="0"/>
                                  </p:stCondLst>
                                  <p:childTnLst>
                                    <p:set>
                                      <p:cBhvr>
                                        <p:cTn id="63" dur="1" fill="hold">
                                          <p:stCondLst>
                                            <p:cond delay="0"/>
                                          </p:stCondLst>
                                        </p:cTn>
                                        <p:tgtEl>
                                          <p:spTgt spid="617"/>
                                        </p:tgtEl>
                                        <p:attrNameLst>
                                          <p:attrName>style.visibility</p:attrName>
                                        </p:attrNameLst>
                                      </p:cBhvr>
                                      <p:to>
                                        <p:strVal val="visible"/>
                                      </p:to>
                                    </p:set>
                                    <p:animEffect transition="in" filter="fade">
                                      <p:cBhvr>
                                        <p:cTn id="64" dur="500"/>
                                        <p:tgtEl>
                                          <p:spTgt spid="617"/>
                                        </p:tgtEl>
                                      </p:cBhvr>
                                    </p:animEffect>
                                  </p:childTnLst>
                                </p:cTn>
                              </p:par>
                              <p:par>
                                <p:cTn id="65" presetID="10" presetClass="entr" presetSubtype="0" fill="hold" nodeType="withEffect">
                                  <p:stCondLst>
                                    <p:cond delay="0"/>
                                  </p:stCondLst>
                                  <p:childTnLst>
                                    <p:set>
                                      <p:cBhvr>
                                        <p:cTn id="66" dur="1" fill="hold">
                                          <p:stCondLst>
                                            <p:cond delay="0"/>
                                          </p:stCondLst>
                                        </p:cTn>
                                        <p:tgtEl>
                                          <p:spTgt spid="618"/>
                                        </p:tgtEl>
                                        <p:attrNameLst>
                                          <p:attrName>style.visibility</p:attrName>
                                        </p:attrNameLst>
                                      </p:cBhvr>
                                      <p:to>
                                        <p:strVal val="visible"/>
                                      </p:to>
                                    </p:set>
                                    <p:animEffect transition="in" filter="fade">
                                      <p:cBhvr>
                                        <p:cTn id="67" dur="500"/>
                                        <p:tgtEl>
                                          <p:spTgt spid="6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0"/>
                                        </p:tgtEl>
                                        <p:attrNameLst>
                                          <p:attrName>style.visibility</p:attrName>
                                        </p:attrNameLst>
                                      </p:cBhvr>
                                      <p:to>
                                        <p:strVal val="visible"/>
                                      </p:to>
                                    </p:set>
                                    <p:animEffect transition="in" filter="fade">
                                      <p:cBhvr>
                                        <p:cTn id="72" dur="500"/>
                                        <p:tgtEl>
                                          <p:spTgt spid="6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25"/>
                                        </p:tgtEl>
                                        <p:attrNameLst>
                                          <p:attrName>style.visibility</p:attrName>
                                        </p:attrNameLst>
                                      </p:cBhvr>
                                      <p:to>
                                        <p:strVal val="visible"/>
                                      </p:to>
                                    </p:set>
                                    <p:animEffect transition="in" filter="fade">
                                      <p:cBhvr>
                                        <p:cTn id="77" dur="500"/>
                                        <p:tgtEl>
                                          <p:spTgt spid="625"/>
                                        </p:tgtEl>
                                      </p:cBhvr>
                                    </p:animEffect>
                                  </p:childTnLst>
                                </p:cTn>
                              </p:par>
                              <p:par>
                                <p:cTn id="78" presetID="10" presetClass="entr" presetSubtype="0" fill="hold" nodeType="withEffect">
                                  <p:stCondLst>
                                    <p:cond delay="0"/>
                                  </p:stCondLst>
                                  <p:childTnLst>
                                    <p:set>
                                      <p:cBhvr>
                                        <p:cTn id="79" dur="1" fill="hold">
                                          <p:stCondLst>
                                            <p:cond delay="0"/>
                                          </p:stCondLst>
                                        </p:cTn>
                                        <p:tgtEl>
                                          <p:spTgt spid="626"/>
                                        </p:tgtEl>
                                        <p:attrNameLst>
                                          <p:attrName>style.visibility</p:attrName>
                                        </p:attrNameLst>
                                      </p:cBhvr>
                                      <p:to>
                                        <p:strVal val="visible"/>
                                      </p:to>
                                    </p:set>
                                    <p:animEffect transition="in" filter="fade">
                                      <p:cBhvr>
                                        <p:cTn id="80" dur="500"/>
                                        <p:tgtEl>
                                          <p:spTgt spid="626"/>
                                        </p:tgtEl>
                                      </p:cBhvr>
                                    </p:animEffect>
                                  </p:childTnLst>
                                </p:cTn>
                              </p:par>
                              <p:par>
                                <p:cTn id="81" presetID="10" presetClass="entr" presetSubtype="0" fill="hold" nodeType="withEffect">
                                  <p:stCondLst>
                                    <p:cond delay="0"/>
                                  </p:stCondLst>
                                  <p:childTnLst>
                                    <p:set>
                                      <p:cBhvr>
                                        <p:cTn id="82" dur="1" fill="hold">
                                          <p:stCondLst>
                                            <p:cond delay="0"/>
                                          </p:stCondLst>
                                        </p:cTn>
                                        <p:tgtEl>
                                          <p:spTgt spid="627"/>
                                        </p:tgtEl>
                                        <p:attrNameLst>
                                          <p:attrName>style.visibility</p:attrName>
                                        </p:attrNameLst>
                                      </p:cBhvr>
                                      <p:to>
                                        <p:strVal val="visible"/>
                                      </p:to>
                                    </p:set>
                                    <p:animEffect transition="in" filter="fade">
                                      <p:cBhvr>
                                        <p:cTn id="83" dur="500"/>
                                        <p:tgtEl>
                                          <p:spTgt spid="62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28"/>
                                        </p:tgtEl>
                                        <p:attrNameLst>
                                          <p:attrName>style.visibility</p:attrName>
                                        </p:attrNameLst>
                                      </p:cBhvr>
                                      <p:to>
                                        <p:strVal val="visible"/>
                                      </p:to>
                                    </p:set>
                                    <p:animEffect transition="in" filter="fade">
                                      <p:cBhvr>
                                        <p:cTn id="88" dur="500"/>
                                        <p:tgtEl>
                                          <p:spTgt spid="62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649"/>
                                        </p:tgtEl>
                                        <p:attrNameLst>
                                          <p:attrName>style.visibility</p:attrName>
                                        </p:attrNameLst>
                                      </p:cBhvr>
                                      <p:to>
                                        <p:strVal val="visible"/>
                                      </p:to>
                                    </p:set>
                                    <p:animEffect transition="in" filter="fade">
                                      <p:cBhvr>
                                        <p:cTn id="93" dur="500"/>
                                        <p:tgtEl>
                                          <p:spTgt spid="6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630"/>
                                        </p:tgtEl>
                                        <p:attrNameLst>
                                          <p:attrName>style.visibility</p:attrName>
                                        </p:attrNameLst>
                                      </p:cBhvr>
                                      <p:to>
                                        <p:strVal val="visible"/>
                                      </p:to>
                                    </p:set>
                                    <p:animEffect transition="in" filter="fade">
                                      <p:cBhvr>
                                        <p:cTn id="98" dur="500"/>
                                        <p:tgtEl>
                                          <p:spTgt spid="63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39"/>
                                        </p:tgtEl>
                                        <p:attrNameLst>
                                          <p:attrName>style.visibility</p:attrName>
                                        </p:attrNameLst>
                                      </p:cBhvr>
                                      <p:to>
                                        <p:strVal val="visible"/>
                                      </p:to>
                                    </p:set>
                                    <p:animEffect transition="in" filter="fade">
                                      <p:cBhvr>
                                        <p:cTn id="103" dur="500"/>
                                        <p:tgtEl>
                                          <p:spTgt spid="63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55"/>
                                        </p:tgtEl>
                                        <p:attrNameLst>
                                          <p:attrName>style.visibility</p:attrName>
                                        </p:attrNameLst>
                                      </p:cBhvr>
                                      <p:to>
                                        <p:strVal val="visible"/>
                                      </p:to>
                                    </p:set>
                                    <p:animEffect transition="in" filter="fade">
                                      <p:cBhvr>
                                        <p:cTn id="108" dur="500"/>
                                        <p:tgtEl>
                                          <p:spTgt spid="655"/>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58"/>
                                        </p:tgtEl>
                                        <p:attrNameLst>
                                          <p:attrName>style.visibility</p:attrName>
                                        </p:attrNameLst>
                                      </p:cBhvr>
                                      <p:to>
                                        <p:strVal val="visible"/>
                                      </p:to>
                                    </p:set>
                                    <p:animEffect transition="in" filter="fade">
                                      <p:cBhvr>
                                        <p:cTn id="113" dur="500"/>
                                        <p:tgtEl>
                                          <p:spTgt spid="65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40"/>
                                        </p:tgtEl>
                                        <p:attrNameLst>
                                          <p:attrName>style.visibility</p:attrName>
                                        </p:attrNameLst>
                                      </p:cBhvr>
                                      <p:to>
                                        <p:strVal val="visible"/>
                                      </p:to>
                                    </p:set>
                                    <p:animEffect transition="in" filter="fade">
                                      <p:cBhvr>
                                        <p:cTn id="118" dur="500"/>
                                        <p:tgtEl>
                                          <p:spTgt spid="640"/>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44"/>
                                        </p:tgtEl>
                                        <p:attrNameLst>
                                          <p:attrName>style.visibility</p:attrName>
                                        </p:attrNameLst>
                                      </p:cBhvr>
                                      <p:to>
                                        <p:strVal val="visible"/>
                                      </p:to>
                                    </p:set>
                                    <p:animEffect transition="in" filter="fade">
                                      <p:cBhvr>
                                        <p:cTn id="123" dur="500"/>
                                        <p:tgtEl>
                                          <p:spTgt spid="64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643"/>
                                        </p:tgtEl>
                                        <p:attrNameLst>
                                          <p:attrName>style.visibility</p:attrName>
                                        </p:attrNameLst>
                                      </p:cBhvr>
                                      <p:to>
                                        <p:strVal val="visible"/>
                                      </p:to>
                                    </p:set>
                                    <p:animEffect transition="in" filter="fade">
                                      <p:cBhvr>
                                        <p:cTn id="128" dur="5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3"/>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Một số bài toán qui về bài toán tính tổng</a:t>
            </a:r>
            <a:endParaRPr/>
          </a:p>
        </p:txBody>
      </p:sp>
      <p:sp>
        <p:nvSpPr>
          <p:cNvPr id="669" name="Google Shape;669;p33"/>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Bài 1. Tính giá trị của đa thực </a:t>
            </a:r>
            <a:endParaRPr/>
          </a:p>
          <a:p>
            <a:pPr marL="0" lvl="0" indent="0" algn="l" rtl="0">
              <a:lnSpc>
                <a:spcPct val="112000"/>
              </a:lnSpc>
              <a:spcBef>
                <a:spcPts val="1200"/>
              </a:spcBef>
              <a:spcAft>
                <a:spcPts val="0"/>
              </a:spcAft>
              <a:buClr>
                <a:srgbClr val="0C0C0C"/>
              </a:buClr>
              <a:buSzPts val="2400"/>
              <a:buNone/>
            </a:pPr>
            <a:r>
              <a:rPr lang="en-US"/>
              <a:t>	P</a:t>
            </a:r>
            <a:r>
              <a:rPr lang="en-US" baseline="-25000"/>
              <a:t>n</a:t>
            </a:r>
            <a:r>
              <a:rPr lang="en-US"/>
              <a:t>(x) = a</a:t>
            </a:r>
            <a:r>
              <a:rPr lang="en-US" baseline="-25000"/>
              <a:t>0</a:t>
            </a:r>
            <a:r>
              <a:rPr lang="en-US"/>
              <a:t> + a</a:t>
            </a:r>
            <a:r>
              <a:rPr lang="en-US" baseline="-25000"/>
              <a:t>1</a:t>
            </a:r>
            <a:r>
              <a:rPr lang="en-US"/>
              <a:t>x + a</a:t>
            </a:r>
            <a:r>
              <a:rPr lang="en-US" baseline="-25000"/>
              <a:t>2</a:t>
            </a:r>
            <a:r>
              <a:rPr lang="en-US"/>
              <a:t>x</a:t>
            </a:r>
            <a:r>
              <a:rPr lang="en-US" baseline="30000"/>
              <a:t>2 </a:t>
            </a:r>
            <a:r>
              <a:rPr lang="en-US"/>
              <a:t>+ … +a</a:t>
            </a:r>
            <a:r>
              <a:rPr lang="en-US" baseline="-25000"/>
              <a:t>n</a:t>
            </a:r>
            <a:r>
              <a:rPr lang="en-US"/>
              <a:t>x</a:t>
            </a:r>
            <a:r>
              <a:rPr lang="en-US" baseline="30000"/>
              <a:t>n</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Bài 2. Tính tổng theo công thức dạng </a:t>
            </a:r>
            <a:endParaRPr/>
          </a:p>
          <a:p>
            <a:pPr marL="0" lvl="0" indent="0" algn="l" rtl="0">
              <a:lnSpc>
                <a:spcPct val="112000"/>
              </a:lnSpc>
              <a:spcBef>
                <a:spcPts val="1200"/>
              </a:spcBef>
              <a:spcAft>
                <a:spcPts val="0"/>
              </a:spcAft>
              <a:buClr>
                <a:srgbClr val="0C0C0C"/>
              </a:buClr>
              <a:buSzPts val="2400"/>
              <a:buNone/>
            </a:pPr>
            <a:r>
              <a:rPr lang="en-US"/>
              <a:t>	S = t(x) +                   trong đó x, n là các số chưa xác định, t(x) là một hàm số.</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Ví dụ</a:t>
            </a:r>
            <a:endParaRPr/>
          </a:p>
        </p:txBody>
      </p:sp>
      <p:sp>
        <p:nvSpPr>
          <p:cNvPr id="670" name="Google Shape;670;p3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pic>
        <p:nvPicPr>
          <p:cNvPr id="671" name="Google Shape;671;p33"/>
          <p:cNvPicPr preferRelativeResize="0"/>
          <p:nvPr/>
        </p:nvPicPr>
        <p:blipFill rotWithShape="1">
          <a:blip r:embed="rId3">
            <a:alphaModFix/>
          </a:blip>
          <a:srcRect/>
          <a:stretch/>
        </p:blipFill>
        <p:spPr>
          <a:xfrm>
            <a:off x="2819400" y="2915920"/>
            <a:ext cx="1343025" cy="684213"/>
          </a:xfrm>
          <a:prstGeom prst="rect">
            <a:avLst/>
          </a:prstGeom>
          <a:noFill/>
          <a:ln>
            <a:noFill/>
          </a:ln>
        </p:spPr>
      </p:pic>
      <p:sp>
        <p:nvSpPr>
          <p:cNvPr id="672" name="Google Shape;672;p33"/>
          <p:cNvSpPr/>
          <p:nvPr/>
        </p:nvSpPr>
        <p:spPr>
          <a:xfrm>
            <a:off x="1537886" y="4121504"/>
            <a:ext cx="6082114" cy="523220"/>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Clr>
                <a:schemeClr val="dk1"/>
              </a:buClr>
              <a:buSzPts val="2800"/>
              <a:buFont typeface="Noto Sans Symbols"/>
              <a:buNone/>
            </a:pPr>
            <a:r>
              <a:rPr lang="en-US" sz="2800">
                <a:solidFill>
                  <a:schemeClr val="dk1"/>
                </a:solidFill>
                <a:latin typeface="Arial"/>
                <a:ea typeface="Arial"/>
                <a:cs typeface="Arial"/>
                <a:sym typeface="Arial"/>
              </a:rPr>
              <a:t>S = | x + (1+x)</a:t>
            </a:r>
            <a:r>
              <a:rPr lang="en-US" sz="2800" baseline="30000">
                <a:solidFill>
                  <a:schemeClr val="dk1"/>
                </a:solidFill>
                <a:latin typeface="Arial"/>
                <a:ea typeface="Arial"/>
                <a:cs typeface="Arial"/>
                <a:sym typeface="Arial"/>
              </a:rPr>
              <a:t>3</a:t>
            </a:r>
            <a:r>
              <a:rPr lang="en-US" sz="2800">
                <a:solidFill>
                  <a:schemeClr val="dk1"/>
                </a:solidFill>
                <a:latin typeface="Arial"/>
                <a:ea typeface="Arial"/>
                <a:cs typeface="Arial"/>
                <a:sym typeface="Arial"/>
              </a:rPr>
              <a:t> + (2+x)</a:t>
            </a:r>
            <a:r>
              <a:rPr lang="en-US" sz="2800" baseline="30000">
                <a:solidFill>
                  <a:schemeClr val="dk1"/>
                </a:solidFill>
                <a:latin typeface="Arial"/>
                <a:ea typeface="Arial"/>
                <a:cs typeface="Arial"/>
                <a:sym typeface="Arial"/>
              </a:rPr>
              <a:t>3</a:t>
            </a:r>
            <a:r>
              <a:rPr lang="en-US" sz="2800">
                <a:solidFill>
                  <a:schemeClr val="dk1"/>
                </a:solidFill>
                <a:latin typeface="Arial"/>
                <a:ea typeface="Arial"/>
                <a:cs typeface="Arial"/>
                <a:sym typeface="Arial"/>
              </a:rPr>
              <a:t> + … +(n+x)</a:t>
            </a:r>
            <a:r>
              <a:rPr lang="en-US" sz="2800" baseline="30000">
                <a:solidFill>
                  <a:schemeClr val="dk1"/>
                </a:solidFill>
                <a:latin typeface="Arial"/>
                <a:ea typeface="Arial"/>
                <a:cs typeface="Arial"/>
                <a:sym typeface="Arial"/>
              </a:rPr>
              <a:t>3</a:t>
            </a:r>
            <a:r>
              <a:rPr lang="en-US" sz="2800">
                <a:solidFill>
                  <a:schemeClr val="dk1"/>
                </a:solidFill>
                <a:latin typeface="Arial"/>
                <a:ea typeface="Arial"/>
                <a:cs typeface="Arial"/>
                <a:sym typeface="Arial"/>
              </a:rPr>
              <a:t>|</a:t>
            </a:r>
            <a:endParaRPr/>
          </a:p>
        </p:txBody>
      </p:sp>
      <p:pic>
        <p:nvPicPr>
          <p:cNvPr id="673" name="Google Shape;673;p33"/>
          <p:cNvPicPr preferRelativeResize="0"/>
          <p:nvPr/>
        </p:nvPicPr>
        <p:blipFill rotWithShape="1">
          <a:blip r:embed="rId4">
            <a:alphaModFix/>
          </a:blip>
          <a:srcRect/>
          <a:stretch/>
        </p:blipFill>
        <p:spPr>
          <a:xfrm>
            <a:off x="1600199" y="4572000"/>
            <a:ext cx="8382001" cy="931335"/>
          </a:xfrm>
          <a:prstGeom prst="rect">
            <a:avLst/>
          </a:prstGeom>
          <a:noFill/>
          <a:ln>
            <a:noFill/>
          </a:ln>
        </p:spPr>
      </p:pic>
      <p:pic>
        <p:nvPicPr>
          <p:cNvPr id="674" name="Google Shape;674;p33"/>
          <p:cNvPicPr preferRelativeResize="0"/>
          <p:nvPr/>
        </p:nvPicPr>
        <p:blipFill rotWithShape="1">
          <a:blip r:embed="rId5">
            <a:alphaModFix/>
          </a:blip>
          <a:srcRect/>
          <a:stretch/>
        </p:blipFill>
        <p:spPr>
          <a:xfrm>
            <a:off x="1524000" y="5413375"/>
            <a:ext cx="6013450" cy="987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2"/>
                                        </p:tgtEl>
                                        <p:attrNameLst>
                                          <p:attrName>style.visibility</p:attrName>
                                        </p:attrNameLst>
                                      </p:cBhvr>
                                      <p:to>
                                        <p:strVal val="visible"/>
                                      </p:to>
                                    </p:set>
                                    <p:animEffect transition="in" filter="fade">
                                      <p:cBhvr>
                                        <p:cTn id="7" dur="500"/>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34"/>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a:t>
            </a:r>
            <a:endParaRPr/>
          </a:p>
        </p:txBody>
      </p:sp>
      <p:sp>
        <p:nvSpPr>
          <p:cNvPr id="680" name="Google Shape;680;p34"/>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Vẽ sơ đồ khối biểu diễn thuật toán tính các công thức trên</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Vẽ sơ đồ khối biểu diễn thuật toán tính n!, n là số tự nhiên bất kỳ</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Vẽ sơ đồ khối B/d thuật toán kiểm tra 3 số thực a,b,c bất kỳ có phải là 3 cạnh của một tam giác hay không?. Nếu là 3 cạnh của một tam giác hãy tính chu vi, diện tích của tam giác đó.</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681" name="Google Shape;681;p3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5"/>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Viết chương trình (Coding)</a:t>
            </a:r>
            <a:endParaRPr/>
          </a:p>
        </p:txBody>
      </p:sp>
      <p:sp>
        <p:nvSpPr>
          <p:cNvPr id="687" name="Google Shape;687;p35"/>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Một thuật toán được thể hiện bằng ngôn ngữ lập trình được gọi là chương trình</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Viết một chương trình là thể hiện một thuật toán bằng một ngôn ngữ lập trình cụ thể</a:t>
            </a:r>
            <a:endParaRPr/>
          </a:p>
          <a:p>
            <a:pPr marL="738188" lvl="1" indent="-395288" algn="l" rtl="0">
              <a:lnSpc>
                <a:spcPct val="112000"/>
              </a:lnSpc>
              <a:spcBef>
                <a:spcPts val="1200"/>
              </a:spcBef>
              <a:spcAft>
                <a:spcPts val="0"/>
              </a:spcAft>
              <a:buClr>
                <a:schemeClr val="dk1"/>
              </a:buClr>
              <a:buSzPts val="2200"/>
              <a:buChar char="–"/>
            </a:pPr>
            <a:r>
              <a:rPr lang="en-US"/>
              <a:t>Lựa chọn ngôn ngữ lập trình để thể hiện thuật toán.</a:t>
            </a:r>
            <a:endParaRPr/>
          </a:p>
          <a:p>
            <a:pPr marL="738188" lvl="1" indent="-395288" algn="l" rtl="0">
              <a:lnSpc>
                <a:spcPct val="112000"/>
              </a:lnSpc>
              <a:spcBef>
                <a:spcPts val="1200"/>
              </a:spcBef>
              <a:spcAft>
                <a:spcPts val="0"/>
              </a:spcAft>
              <a:buClr>
                <a:schemeClr val="dk1"/>
              </a:buClr>
              <a:buSzPts val="2200"/>
              <a:buChar char="–"/>
            </a:pPr>
            <a:r>
              <a:rPr lang="en-US"/>
              <a:t>Tuân thủ các quy tắc, cú pháp của ngôn ngữ lập trình để viết các câu lệnh.</a:t>
            </a:r>
            <a:endParaRPr/>
          </a:p>
        </p:txBody>
      </p:sp>
      <p:sp>
        <p:nvSpPr>
          <p:cNvPr id="688" name="Google Shape;688;p3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36"/>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 Kiểm thử (Testing)</a:t>
            </a:r>
            <a:endParaRPr/>
          </a:p>
        </p:txBody>
      </p:sp>
      <p:sp>
        <p:nvSpPr>
          <p:cNvPr id="694" name="Google Shape;694;p36"/>
          <p:cNvSpPr txBox="1">
            <a:spLocks noGrp="1"/>
          </p:cNvSpPr>
          <p:nvPr>
            <p:ph type="body" idx="1"/>
          </p:nvPr>
        </p:nvSpPr>
        <p:spPr>
          <a:xfrm>
            <a:off x="609600" y="1179670"/>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Kiểm thử là quá trình chạy thử chương trình với mục đích tìm ra lỗi của chúng</a:t>
            </a:r>
            <a:endParaRPr/>
          </a:p>
          <a:p>
            <a:pPr marL="738188" lvl="1" indent="-395288" algn="l" rtl="0">
              <a:lnSpc>
                <a:spcPct val="112000"/>
              </a:lnSpc>
              <a:spcBef>
                <a:spcPts val="1200"/>
              </a:spcBef>
              <a:spcAft>
                <a:spcPts val="0"/>
              </a:spcAft>
              <a:buClr>
                <a:schemeClr val="dk1"/>
              </a:buClr>
              <a:buSzPts val="2200"/>
              <a:buChar char="–"/>
            </a:pPr>
            <a:r>
              <a:rPr lang="en-US"/>
              <a:t>Lỗi cú pháp: thường được phát hiện ngay trong quá trình biên dịch</a:t>
            </a:r>
            <a:endParaRPr/>
          </a:p>
          <a:p>
            <a:pPr marL="738188" lvl="1" indent="-395288" algn="l" rtl="0">
              <a:lnSpc>
                <a:spcPct val="112000"/>
              </a:lnSpc>
              <a:spcBef>
                <a:spcPts val="1200"/>
              </a:spcBef>
              <a:spcAft>
                <a:spcPts val="0"/>
              </a:spcAft>
              <a:buClr>
                <a:schemeClr val="dk1"/>
              </a:buClr>
              <a:buSzPts val="2200"/>
              <a:buChar char="–"/>
            </a:pPr>
            <a:r>
              <a:rPr lang="en-US"/>
              <a:t>Lỗi logic: phát hiện trong quá trình gỡ rối</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Mục tiêu</a:t>
            </a:r>
            <a:endParaRPr/>
          </a:p>
          <a:p>
            <a:pPr marL="738188" lvl="1" indent="-395288" algn="l" rtl="0">
              <a:lnSpc>
                <a:spcPct val="112000"/>
              </a:lnSpc>
              <a:spcBef>
                <a:spcPts val="1200"/>
              </a:spcBef>
              <a:spcAft>
                <a:spcPts val="0"/>
              </a:spcAft>
              <a:buClr>
                <a:schemeClr val="dk1"/>
              </a:buClr>
              <a:buSzPts val="2200"/>
              <a:buChar char="–"/>
            </a:pPr>
            <a:r>
              <a:rPr lang="en-US"/>
              <a:t>Kiểm tra tính đúng đắn, xem đầu ra dự kiến có khớp với đầu ra thực tế hay không</a:t>
            </a:r>
            <a:endParaRPr/>
          </a:p>
          <a:p>
            <a:pPr marL="738188" lvl="1" indent="-395288" algn="l" rtl="0">
              <a:lnSpc>
                <a:spcPct val="112000"/>
              </a:lnSpc>
              <a:spcBef>
                <a:spcPts val="1200"/>
              </a:spcBef>
              <a:spcAft>
                <a:spcPts val="0"/>
              </a:spcAft>
              <a:buClr>
                <a:schemeClr val="dk1"/>
              </a:buClr>
              <a:buSzPts val="2200"/>
              <a:buChar char="–"/>
            </a:pPr>
            <a:r>
              <a:rPr lang="en-US"/>
              <a:t>Kiểm tra tính chính xác và hiệu quả của thuật toán</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Kiểm thử được thực hiện trong mọi giai đoạn phát triển chương trình</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Hai giai đoạn kiểm thử</a:t>
            </a:r>
            <a:endParaRPr/>
          </a:p>
          <a:p>
            <a:pPr marL="738188" lvl="1" indent="-395288" algn="l" rtl="0">
              <a:lnSpc>
                <a:spcPct val="112000"/>
              </a:lnSpc>
              <a:spcBef>
                <a:spcPts val="1200"/>
              </a:spcBef>
              <a:spcAft>
                <a:spcPts val="0"/>
              </a:spcAft>
              <a:buClr>
                <a:schemeClr val="dk1"/>
              </a:buClr>
              <a:buSzPts val="2200"/>
              <a:buChar char="–"/>
            </a:pPr>
            <a:r>
              <a:rPr lang="en-US"/>
              <a:t>Chạy chương trình và gỡ rối với dữ liệu thử nghiệm (alpha testing)</a:t>
            </a:r>
            <a:endParaRPr/>
          </a:p>
          <a:p>
            <a:pPr marL="738188" lvl="1" indent="-395288" algn="l" rtl="0">
              <a:lnSpc>
                <a:spcPct val="112000"/>
              </a:lnSpc>
              <a:spcBef>
                <a:spcPts val="1200"/>
              </a:spcBef>
              <a:spcAft>
                <a:spcPts val="0"/>
              </a:spcAft>
              <a:buClr>
                <a:schemeClr val="dk1"/>
              </a:buClr>
              <a:buSzPts val="2200"/>
              <a:buChar char="–"/>
            </a:pPr>
            <a:r>
              <a:rPr lang="en-US"/>
              <a:t>Chạy chương tình với dữ liệu thực tế (beta testing)</a:t>
            </a:r>
            <a:endParaRPr/>
          </a:p>
        </p:txBody>
      </p:sp>
      <p:sp>
        <p:nvSpPr>
          <p:cNvPr id="695" name="Google Shape;695;p3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37"/>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Gỡ lỗi (debugging)</a:t>
            </a:r>
            <a:endParaRPr/>
          </a:p>
        </p:txBody>
      </p:sp>
      <p:sp>
        <p:nvSpPr>
          <p:cNvPr id="701" name="Google Shape;701;p37"/>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Gỡ rối là một quá trình sửa chữa các lỗi</a:t>
            </a:r>
            <a:endParaRPr/>
          </a:p>
          <a:p>
            <a:pPr marL="738188" lvl="1" indent="-395288" algn="l" rtl="0">
              <a:lnSpc>
                <a:spcPct val="112000"/>
              </a:lnSpc>
              <a:spcBef>
                <a:spcPts val="1200"/>
              </a:spcBef>
              <a:spcAft>
                <a:spcPts val="0"/>
              </a:spcAft>
              <a:buClr>
                <a:schemeClr val="dk1"/>
              </a:buClr>
              <a:buSzPts val="2200"/>
              <a:buChar char="–"/>
            </a:pPr>
            <a:r>
              <a:rPr lang="en-US"/>
              <a:t>Các chương trình có thể có lỗi logic mà không thể bắt được trong quá trình biên dịch</a:t>
            </a:r>
            <a:endParaRPr/>
          </a:p>
          <a:p>
            <a:pPr marL="738188" lvl="1" indent="-395288" algn="l" rtl="0">
              <a:lnSpc>
                <a:spcPct val="112000"/>
              </a:lnSpc>
              <a:spcBef>
                <a:spcPts val="1200"/>
              </a:spcBef>
              <a:spcAft>
                <a:spcPts val="0"/>
              </a:spcAft>
              <a:buClr>
                <a:schemeClr val="dk1"/>
              </a:buClr>
              <a:buSzPts val="2200"/>
              <a:buChar char="–"/>
            </a:pPr>
            <a:r>
              <a:rPr lang="en-US"/>
              <a:t>Gỡ lỗi là quá trình xác định nguyên nhân gốc rễ của chúng</a:t>
            </a:r>
            <a:endParaRPr/>
          </a:p>
          <a:p>
            <a:pPr marL="738188" lvl="1" indent="-395288" algn="l" rtl="0">
              <a:lnSpc>
                <a:spcPct val="112000"/>
              </a:lnSpc>
              <a:spcBef>
                <a:spcPts val="1200"/>
              </a:spcBef>
              <a:spcAft>
                <a:spcPts val="0"/>
              </a:spcAft>
              <a:buClr>
                <a:schemeClr val="dk1"/>
              </a:buClr>
              <a:buSzPts val="2200"/>
              <a:buChar char="–"/>
            </a:pPr>
            <a:r>
              <a:rPr lang="en-US"/>
              <a:t>Một trong những cách gỡ lỗi phổ biến là in ra các kết quả trung gian tại từng dòng lệnh trong chương trình với sự hỗ trợ từ IDE</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Testing và Debugging.</a:t>
            </a:r>
            <a:endParaRPr/>
          </a:p>
          <a:p>
            <a:pPr marL="738188" lvl="1" indent="-395288" algn="l" rtl="0">
              <a:lnSpc>
                <a:spcPct val="112000"/>
              </a:lnSpc>
              <a:spcBef>
                <a:spcPts val="1200"/>
              </a:spcBef>
              <a:spcAft>
                <a:spcPts val="0"/>
              </a:spcAft>
              <a:buClr>
                <a:schemeClr val="dk1"/>
              </a:buClr>
              <a:buSzPts val="2200"/>
              <a:buChar char="–"/>
            </a:pPr>
            <a:r>
              <a:rPr lang="en-US"/>
              <a:t>Kiểm thử (testing) có nghĩa là phát hiện lỗi</a:t>
            </a:r>
            <a:endParaRPr/>
          </a:p>
          <a:p>
            <a:pPr marL="738188" lvl="1" indent="-395288" algn="l" rtl="0">
              <a:lnSpc>
                <a:spcPct val="112000"/>
              </a:lnSpc>
              <a:spcBef>
                <a:spcPts val="1200"/>
              </a:spcBef>
              <a:spcAft>
                <a:spcPts val="0"/>
              </a:spcAft>
              <a:buClr>
                <a:schemeClr val="dk1"/>
              </a:buClr>
              <a:buSzPts val="2200"/>
              <a:buChar char="–"/>
            </a:pPr>
            <a:r>
              <a:rPr lang="en-US"/>
              <a:t>Gỡ lỗi (debugging) có nghĩa là chẩn đoán và sửa chữa các nguyên nhân gốc rễ của lỗi</a:t>
            </a:r>
            <a:endParaRPr/>
          </a:p>
        </p:txBody>
      </p:sp>
      <p:sp>
        <p:nvSpPr>
          <p:cNvPr id="702" name="Google Shape;702;p3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8"/>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6. Viết tài liệu chương trình (Documentation)</a:t>
            </a:r>
            <a:endParaRPr/>
          </a:p>
        </p:txBody>
      </p:sp>
      <p:sp>
        <p:nvSpPr>
          <p:cNvPr id="708" name="Google Shape;708;p38"/>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Tài liệu cho người sử dụng: Hướng dẫn cách chương trình hoạt động và cách sử dụng chương trình (hướng dẫn sử dụng)</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Tài liệu cho người vận hành: Hướng dẫn cách vận hành và bảo trì chương trình Thông tin chi tiết của chương trình hoặc các phần cụ thể của chương trình dễ bị quên hoặc nhầm lẫn nếu không có tài liệu phù hợp</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Tài liệu cho người lập trình: Hướng cách xây dựng và phát triển chương trình bao gồm các tài liệu thiết kế, mô tả thuật toán, flowchart, các giải pháp kỹ thuật.</a:t>
            </a:r>
            <a:endParaRPr/>
          </a:p>
        </p:txBody>
      </p:sp>
      <p:sp>
        <p:nvSpPr>
          <p:cNvPr id="709" name="Google Shape;709;p3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39"/>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7. Bảo </a:t>
            </a:r>
            <a:r>
              <a:rPr lang="en-US" dirty="0" err="1"/>
              <a:t>trì</a:t>
            </a:r>
            <a:r>
              <a:rPr lang="en-US" dirty="0"/>
              <a:t> </a:t>
            </a:r>
            <a:r>
              <a:rPr lang="en-US" dirty="0" err="1"/>
              <a:t>chương</a:t>
            </a:r>
            <a:r>
              <a:rPr lang="en-US" dirty="0"/>
              <a:t> </a:t>
            </a:r>
            <a:r>
              <a:rPr lang="en-US" dirty="0" err="1"/>
              <a:t>trình</a:t>
            </a:r>
            <a:r>
              <a:rPr lang="en-US" dirty="0"/>
              <a:t> (Maintenance)</a:t>
            </a:r>
            <a:endParaRPr dirty="0"/>
          </a:p>
        </p:txBody>
      </p:sp>
      <p:sp>
        <p:nvSpPr>
          <p:cNvPr id="715" name="Google Shape;715;p39"/>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dirty="0" err="1"/>
              <a:t>Đảm</a:t>
            </a:r>
            <a:r>
              <a:rPr lang="en-US" dirty="0"/>
              <a:t> </a:t>
            </a:r>
            <a:r>
              <a:rPr lang="en-US" dirty="0" err="1"/>
              <a:t>bảo</a:t>
            </a:r>
            <a:r>
              <a:rPr lang="en-US" dirty="0"/>
              <a:t> </a:t>
            </a:r>
            <a:r>
              <a:rPr lang="en-US" dirty="0" err="1"/>
              <a:t>để</a:t>
            </a:r>
            <a:r>
              <a:rPr lang="en-US" dirty="0"/>
              <a:t> </a:t>
            </a:r>
            <a:r>
              <a:rPr lang="en-US" dirty="0" err="1"/>
              <a:t>chương</a:t>
            </a:r>
            <a:r>
              <a:rPr lang="en-US" dirty="0"/>
              <a:t> </a:t>
            </a:r>
            <a:r>
              <a:rPr lang="en-US" dirty="0" err="1"/>
              <a:t>trình</a:t>
            </a:r>
            <a:r>
              <a:rPr lang="en-US" dirty="0"/>
              <a:t> </a:t>
            </a:r>
            <a:r>
              <a:rPr lang="en-US" dirty="0" err="1"/>
              <a:t>chạy</a:t>
            </a:r>
            <a:r>
              <a:rPr lang="en-US" dirty="0"/>
              <a:t> </a:t>
            </a:r>
            <a:r>
              <a:rPr lang="en-US" dirty="0" err="1"/>
              <a:t>chính</a:t>
            </a:r>
            <a:r>
              <a:rPr lang="en-US" dirty="0"/>
              <a:t> </a:t>
            </a:r>
            <a:r>
              <a:rPr lang="en-US" dirty="0" err="1"/>
              <a:t>xác</a:t>
            </a:r>
            <a:r>
              <a:rPr lang="en-US" dirty="0"/>
              <a:t>, </a:t>
            </a:r>
            <a:r>
              <a:rPr lang="en-US" dirty="0" err="1"/>
              <a:t>năng</a:t>
            </a:r>
            <a:r>
              <a:rPr lang="en-US" dirty="0"/>
              <a:t> </a:t>
            </a:r>
            <a:r>
              <a:rPr lang="en-US" dirty="0" err="1"/>
              <a:t>suất</a:t>
            </a:r>
            <a:r>
              <a:rPr lang="en-US" dirty="0"/>
              <a:t> </a:t>
            </a:r>
            <a:r>
              <a:rPr lang="en-US" dirty="0" err="1"/>
              <a:t>và</a:t>
            </a:r>
            <a:r>
              <a:rPr lang="en-US" dirty="0"/>
              <a:t> </a:t>
            </a:r>
            <a:r>
              <a:rPr lang="en-US" dirty="0" err="1"/>
              <a:t>hiệu</a:t>
            </a:r>
            <a:r>
              <a:rPr lang="en-US" dirty="0"/>
              <a:t> </a:t>
            </a:r>
            <a:r>
              <a:rPr lang="en-US" dirty="0" err="1"/>
              <a:t>quả</a:t>
            </a:r>
            <a:r>
              <a:rPr lang="en-US" dirty="0"/>
              <a:t>.</a:t>
            </a:r>
            <a:endParaRPr/>
          </a:p>
          <a:p>
            <a:pPr marL="738188" lvl="1" indent="-395288" algn="l" rtl="0">
              <a:lnSpc>
                <a:spcPct val="112000"/>
              </a:lnSpc>
              <a:spcBef>
                <a:spcPts val="1200"/>
              </a:spcBef>
              <a:spcAft>
                <a:spcPts val="0"/>
              </a:spcAft>
              <a:buClr>
                <a:schemeClr val="dk1"/>
              </a:buClr>
              <a:buSzPts val="2200"/>
              <a:buChar char="–"/>
            </a:pPr>
            <a:r>
              <a:rPr lang="en-US" dirty="0" err="1"/>
              <a:t>Tiếp</a:t>
            </a:r>
            <a:r>
              <a:rPr lang="en-US" dirty="0"/>
              <a:t> </a:t>
            </a:r>
            <a:r>
              <a:rPr lang="en-US" dirty="0" err="1"/>
              <a:t>tục</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hiện</a:t>
            </a:r>
            <a:r>
              <a:rPr lang="en-US" dirty="0"/>
              <a:t> </a:t>
            </a:r>
            <a:r>
              <a:rPr lang="en-US" dirty="0" err="1"/>
              <a:t>lỗi</a:t>
            </a:r>
            <a:r>
              <a:rPr lang="en-US" dirty="0"/>
              <a:t> </a:t>
            </a:r>
            <a:r>
              <a:rPr lang="en-US" dirty="0" err="1"/>
              <a:t>và</a:t>
            </a:r>
            <a:r>
              <a:rPr lang="en-US" dirty="0"/>
              <a:t> </a:t>
            </a:r>
            <a:r>
              <a:rPr lang="en-US" dirty="0" err="1"/>
              <a:t>sửa</a:t>
            </a:r>
            <a:r>
              <a:rPr lang="en-US" dirty="0"/>
              <a:t> </a:t>
            </a:r>
            <a:r>
              <a:rPr lang="en-US" dirty="0" err="1"/>
              <a:t>lỗi</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vận</a:t>
            </a:r>
            <a:r>
              <a:rPr lang="en-US" dirty="0"/>
              <a:t> </a:t>
            </a:r>
            <a:r>
              <a:rPr lang="en-US" dirty="0" err="1"/>
              <a:t>hành</a:t>
            </a:r>
            <a:r>
              <a:rPr lang="en-US" dirty="0"/>
              <a:t> </a:t>
            </a:r>
            <a:r>
              <a:rPr lang="en-US" dirty="0" err="1"/>
              <a:t>chương</a:t>
            </a:r>
            <a:r>
              <a:rPr lang="en-US" dirty="0"/>
              <a:t> </a:t>
            </a:r>
            <a:r>
              <a:rPr lang="en-US" dirty="0" err="1"/>
              <a:t>trình</a:t>
            </a:r>
            <a:endParaRPr/>
          </a:p>
          <a:p>
            <a:pPr marL="738188" lvl="1" indent="-395288" algn="l" rtl="0">
              <a:lnSpc>
                <a:spcPct val="112000"/>
              </a:lnSpc>
              <a:spcBef>
                <a:spcPts val="1200"/>
              </a:spcBef>
              <a:spcAft>
                <a:spcPts val="0"/>
              </a:spcAft>
              <a:buClr>
                <a:schemeClr val="dk1"/>
              </a:buClr>
              <a:buSzPts val="2200"/>
              <a:buChar char="–"/>
            </a:pPr>
            <a:r>
              <a:rPr lang="en-US" dirty="0" err="1"/>
              <a:t>Đảm</a:t>
            </a:r>
            <a:r>
              <a:rPr lang="en-US" dirty="0"/>
              <a:t> </a:t>
            </a:r>
            <a:r>
              <a:rPr lang="en-US" dirty="0" err="1"/>
              <a:t>bảo</a:t>
            </a:r>
            <a:r>
              <a:rPr lang="en-US" dirty="0"/>
              <a:t> </a:t>
            </a:r>
            <a:r>
              <a:rPr lang="en-US" dirty="0" err="1"/>
              <a:t>chương</a:t>
            </a:r>
            <a:r>
              <a:rPr lang="en-US" dirty="0"/>
              <a:t> </a:t>
            </a:r>
            <a:r>
              <a:rPr lang="en-US" dirty="0" err="1"/>
              <a:t>trình</a:t>
            </a:r>
            <a:r>
              <a:rPr lang="en-US" dirty="0"/>
              <a:t> </a:t>
            </a:r>
            <a:r>
              <a:rPr lang="en-US" dirty="0" err="1"/>
              <a:t>bắt</a:t>
            </a:r>
            <a:r>
              <a:rPr lang="en-US" dirty="0"/>
              <a:t> </a:t>
            </a:r>
            <a:r>
              <a:rPr lang="en-US" dirty="0" err="1"/>
              <a:t>kịp</a:t>
            </a:r>
            <a:r>
              <a:rPr lang="en-US" dirty="0"/>
              <a:t> </a:t>
            </a:r>
            <a:r>
              <a:rPr lang="en-US" dirty="0" err="1"/>
              <a:t>với</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về</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công</a:t>
            </a:r>
            <a:r>
              <a:rPr lang="en-US" dirty="0"/>
              <a:t> </a:t>
            </a:r>
            <a:r>
              <a:rPr lang="en-US" dirty="0" err="1"/>
              <a:t>nghệ</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dirty="0"/>
              <a:t>Trong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chương</a:t>
            </a:r>
            <a:r>
              <a:rPr lang="en-US" dirty="0"/>
              <a:t> </a:t>
            </a:r>
            <a:r>
              <a:rPr lang="en-US" dirty="0" err="1"/>
              <a:t>trình</a:t>
            </a:r>
            <a:r>
              <a:rPr lang="en-US" dirty="0"/>
              <a:t> </a:t>
            </a:r>
            <a:r>
              <a:rPr lang="en-US" dirty="0" err="1"/>
              <a:t>luôn</a:t>
            </a:r>
            <a:r>
              <a:rPr lang="en-US" dirty="0"/>
              <a:t> </a:t>
            </a:r>
            <a:r>
              <a:rPr lang="en-US" dirty="0" err="1"/>
              <a:t>phải</a:t>
            </a:r>
            <a:r>
              <a:rPr lang="en-US" dirty="0"/>
              <a:t> </a:t>
            </a:r>
            <a:r>
              <a:rPr lang="en-US" dirty="0" err="1"/>
              <a:t>quan</a:t>
            </a:r>
            <a:r>
              <a:rPr lang="en-US" dirty="0"/>
              <a:t> </a:t>
            </a:r>
            <a:r>
              <a:rPr lang="en-US" dirty="0" err="1"/>
              <a:t>tâm</a:t>
            </a:r>
            <a:r>
              <a:rPr lang="en-US" dirty="0"/>
              <a:t> </a:t>
            </a:r>
            <a:r>
              <a:rPr lang="en-US" dirty="0" err="1"/>
              <a:t>tới</a:t>
            </a:r>
            <a:r>
              <a:rPr lang="en-US" dirty="0"/>
              <a:t> </a:t>
            </a:r>
            <a:r>
              <a:rPr lang="en-US" dirty="0" err="1"/>
              <a:t>việc</a:t>
            </a:r>
            <a:r>
              <a:rPr lang="en-US" dirty="0"/>
              <a:t> </a:t>
            </a:r>
            <a:r>
              <a:rPr lang="en-US" dirty="0" err="1"/>
              <a:t>để</a:t>
            </a:r>
            <a:r>
              <a:rPr lang="en-US" dirty="0"/>
              <a:t> </a:t>
            </a:r>
            <a:r>
              <a:rPr lang="en-US" dirty="0" err="1"/>
              <a:t>bảo</a:t>
            </a:r>
            <a:r>
              <a:rPr lang="en-US" dirty="0"/>
              <a:t> </a:t>
            </a:r>
            <a:r>
              <a:rPr lang="en-US" dirty="0" err="1"/>
              <a:t>trì</a:t>
            </a:r>
            <a:r>
              <a:rPr lang="en-US" dirty="0"/>
              <a:t> </a:t>
            </a:r>
            <a:r>
              <a:rPr lang="en-US" dirty="0" err="1"/>
              <a:t>tốt</a:t>
            </a:r>
            <a:r>
              <a:rPr lang="en-US" dirty="0"/>
              <a:t> </a:t>
            </a:r>
            <a:r>
              <a:rPr lang="en-US" dirty="0" err="1"/>
              <a:t>chương</a:t>
            </a:r>
            <a:r>
              <a:rPr lang="en-US" dirty="0"/>
              <a:t> </a:t>
            </a:r>
            <a:r>
              <a:rPr lang="en-US" dirty="0" err="1"/>
              <a:t>trình</a:t>
            </a:r>
            <a:r>
              <a:rPr lang="en-US" dirty="0"/>
              <a:t> </a:t>
            </a:r>
            <a:r>
              <a:rPr lang="en-US" dirty="0" err="1"/>
              <a:t>cần</a:t>
            </a:r>
            <a:r>
              <a:rPr lang="en-US" dirty="0"/>
              <a:t> </a:t>
            </a:r>
            <a:r>
              <a:rPr lang="en-US" dirty="0" err="1"/>
              <a:t>thực</a:t>
            </a:r>
            <a:r>
              <a:rPr lang="en-US" dirty="0"/>
              <a:t> </a:t>
            </a:r>
            <a:r>
              <a:rPr lang="en-US" dirty="0" err="1"/>
              <a:t>hiện</a:t>
            </a:r>
            <a:r>
              <a:rPr lang="en-US" dirty="0"/>
              <a:t>:</a:t>
            </a:r>
            <a:endParaRPr/>
          </a:p>
          <a:p>
            <a:pPr marL="738188" lvl="1" indent="-395288" algn="l" rtl="0">
              <a:lnSpc>
                <a:spcPct val="112000"/>
              </a:lnSpc>
              <a:spcBef>
                <a:spcPts val="1200"/>
              </a:spcBef>
              <a:spcAft>
                <a:spcPts val="0"/>
              </a:spcAft>
              <a:buClr>
                <a:schemeClr val="dk1"/>
              </a:buClr>
              <a:buSzPts val="2200"/>
              <a:buChar char="–"/>
            </a:pPr>
            <a:r>
              <a:rPr lang="en-US" dirty="0"/>
              <a:t>Mô </a:t>
            </a:r>
            <a:r>
              <a:rPr lang="en-US" dirty="0" err="1"/>
              <a:t>đun</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thành</a:t>
            </a:r>
            <a:r>
              <a:rPr lang="en-US" dirty="0"/>
              <a:t> </a:t>
            </a:r>
            <a:r>
              <a:rPr lang="en-US" dirty="0" err="1"/>
              <a:t>các</a:t>
            </a:r>
            <a:r>
              <a:rPr lang="en-US" dirty="0"/>
              <a:t> </a:t>
            </a:r>
            <a:r>
              <a:rPr lang="en-US" dirty="0" err="1"/>
              <a:t>cấu</a:t>
            </a:r>
            <a:r>
              <a:rPr lang="en-US" dirty="0"/>
              <a:t> </a:t>
            </a:r>
            <a:r>
              <a:rPr lang="en-US" dirty="0" err="1"/>
              <a:t>phần</a:t>
            </a:r>
            <a:r>
              <a:rPr lang="en-US" dirty="0"/>
              <a:t> </a:t>
            </a:r>
            <a:r>
              <a:rPr lang="en-US" dirty="0" err="1"/>
              <a:t>rõ</a:t>
            </a:r>
            <a:r>
              <a:rPr lang="en-US" dirty="0"/>
              <a:t> </a:t>
            </a:r>
            <a:r>
              <a:rPr lang="en-US" dirty="0" err="1"/>
              <a:t>ràng</a:t>
            </a:r>
            <a:endParaRPr/>
          </a:p>
          <a:p>
            <a:pPr marL="738188" lvl="1" indent="-395288" algn="l" rtl="0">
              <a:lnSpc>
                <a:spcPct val="112000"/>
              </a:lnSpc>
              <a:spcBef>
                <a:spcPts val="1200"/>
              </a:spcBef>
              <a:spcAft>
                <a:spcPts val="0"/>
              </a:spcAft>
              <a:buClr>
                <a:schemeClr val="dk1"/>
              </a:buClr>
              <a:buSzPts val="2200"/>
              <a:buChar char="–"/>
            </a:pPr>
            <a:r>
              <a:rPr lang="en-US" dirty="0" err="1"/>
              <a:t>Thực</a:t>
            </a:r>
            <a:r>
              <a:rPr lang="en-US" dirty="0"/>
              <a:t> </a:t>
            </a:r>
            <a:r>
              <a:rPr lang="en-US" dirty="0" err="1"/>
              <a:t>hiện</a:t>
            </a:r>
            <a:r>
              <a:rPr lang="en-US" dirty="0"/>
              <a:t> </a:t>
            </a:r>
            <a:r>
              <a:rPr lang="en-US" dirty="0" err="1"/>
              <a:t>tốt</a:t>
            </a:r>
            <a:r>
              <a:rPr lang="en-US" dirty="0"/>
              <a:t> </a:t>
            </a:r>
            <a:r>
              <a:rPr lang="en-US" dirty="0" err="1"/>
              <a:t>việc</a:t>
            </a:r>
            <a:r>
              <a:rPr lang="en-US" dirty="0"/>
              <a:t> </a:t>
            </a:r>
            <a:r>
              <a:rPr lang="en-US" dirty="0" err="1"/>
              <a:t>viết</a:t>
            </a:r>
            <a:r>
              <a:rPr lang="en-US" dirty="0"/>
              <a:t> </a:t>
            </a:r>
            <a:r>
              <a:rPr lang="en-US" dirty="0" err="1"/>
              <a:t>tài</a:t>
            </a:r>
            <a:r>
              <a:rPr lang="en-US" dirty="0"/>
              <a:t> </a:t>
            </a:r>
            <a:r>
              <a:rPr lang="en-US" dirty="0" err="1"/>
              <a:t>liệu</a:t>
            </a:r>
            <a:r>
              <a:rPr lang="en-US" dirty="0"/>
              <a:t> </a:t>
            </a:r>
            <a:r>
              <a:rPr lang="en-US" dirty="0" err="1"/>
              <a:t>cho</a:t>
            </a:r>
            <a:r>
              <a:rPr lang="en-US" dirty="0"/>
              <a:t> </a:t>
            </a:r>
            <a:r>
              <a:rPr lang="en-US" dirty="0" err="1"/>
              <a:t>các</a:t>
            </a:r>
            <a:r>
              <a:rPr lang="en-US" dirty="0"/>
              <a:t> </a:t>
            </a:r>
            <a:r>
              <a:rPr lang="en-US" dirty="0" err="1"/>
              <a:t>mô</a:t>
            </a:r>
            <a:r>
              <a:rPr lang="en-US" dirty="0"/>
              <a:t> </a:t>
            </a:r>
            <a:r>
              <a:rPr lang="en-US" dirty="0" err="1"/>
              <a:t>đun</a:t>
            </a:r>
            <a:r>
              <a:rPr lang="en-US" dirty="0"/>
              <a:t> </a:t>
            </a:r>
            <a:r>
              <a:rPr lang="en-US" dirty="0" err="1"/>
              <a:t>chương</a:t>
            </a:r>
            <a:r>
              <a:rPr lang="en-US" dirty="0"/>
              <a:t> </a:t>
            </a:r>
            <a:r>
              <a:rPr lang="en-US" dirty="0" err="1"/>
              <a:t>trình</a:t>
            </a:r>
            <a:endParaRPr/>
          </a:p>
          <a:p>
            <a:pPr marL="738188" lvl="1" indent="-395288" algn="l" rtl="0">
              <a:lnSpc>
                <a:spcPct val="112000"/>
              </a:lnSpc>
              <a:spcBef>
                <a:spcPts val="1200"/>
              </a:spcBef>
              <a:spcAft>
                <a:spcPts val="0"/>
              </a:spcAft>
              <a:buClr>
                <a:schemeClr val="dk1"/>
              </a:buClr>
              <a:buSzPts val="2200"/>
              <a:buChar char="–"/>
            </a:pPr>
            <a:r>
              <a:rPr lang="en-US" dirty="0"/>
              <a:t>Tuân </a:t>
            </a:r>
            <a:r>
              <a:rPr lang="en-US" dirty="0" err="1"/>
              <a:t>thủ</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và</a:t>
            </a:r>
            <a:r>
              <a:rPr lang="en-US" dirty="0"/>
              <a:t> </a:t>
            </a:r>
            <a:r>
              <a:rPr lang="en-US" dirty="0" err="1"/>
              <a:t>quy</a:t>
            </a:r>
            <a:r>
              <a:rPr lang="en-US" dirty="0"/>
              <a:t> </a:t>
            </a:r>
            <a:r>
              <a:rPr lang="en-US" dirty="0" err="1"/>
              <a:t>ước</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quy</a:t>
            </a:r>
            <a:r>
              <a:rPr lang="en-US" dirty="0"/>
              <a:t> </a:t>
            </a:r>
            <a:r>
              <a:rPr lang="en-US" dirty="0" err="1"/>
              <a:t>ước</a:t>
            </a:r>
            <a:r>
              <a:rPr lang="en-US" dirty="0"/>
              <a:t> </a:t>
            </a:r>
            <a:r>
              <a:rPr lang="en-US" dirty="0" err="1"/>
              <a:t>đặt</a:t>
            </a:r>
            <a:r>
              <a:rPr lang="en-US" dirty="0"/>
              <a:t> </a:t>
            </a:r>
            <a:r>
              <a:rPr lang="en-US" dirty="0" err="1"/>
              <a:t>tên</a:t>
            </a:r>
            <a:r>
              <a:rPr lang="en-US" dirty="0"/>
              <a:t> </a:t>
            </a:r>
            <a:r>
              <a:rPr lang="en-US" dirty="0" err="1"/>
              <a:t>biến</a:t>
            </a:r>
            <a:r>
              <a:rPr lang="en-US" dirty="0"/>
              <a:t>, </a:t>
            </a:r>
            <a:r>
              <a:rPr lang="en-US" dirty="0" err="1"/>
              <a:t>sử</a:t>
            </a:r>
            <a:r>
              <a:rPr lang="en-US" dirty="0"/>
              <a:t> </a:t>
            </a:r>
            <a:r>
              <a:rPr lang="en-US" dirty="0" err="1"/>
              <a:t>dụng</a:t>
            </a:r>
            <a:r>
              <a:rPr lang="en-US" dirty="0"/>
              <a:t> </a:t>
            </a:r>
            <a:r>
              <a:rPr lang="en-US" dirty="0" err="1"/>
              <a:t>hằng</a:t>
            </a:r>
            <a:r>
              <a:rPr lang="en-US" dirty="0"/>
              <a:t>, </a:t>
            </a:r>
            <a:r>
              <a:rPr lang="en-US" dirty="0" err="1"/>
              <a:t>tiêu</a:t>
            </a:r>
            <a:r>
              <a:rPr lang="en-US" dirty="0"/>
              <a:t> </a:t>
            </a:r>
            <a:r>
              <a:rPr lang="en-US" dirty="0" err="1"/>
              <a:t>chuẩn</a:t>
            </a:r>
            <a:r>
              <a:rPr lang="en-US" dirty="0"/>
              <a:t> </a:t>
            </a:r>
            <a:r>
              <a:rPr lang="en-US" dirty="0" err="1"/>
              <a:t>viết</a:t>
            </a:r>
            <a:r>
              <a:rPr lang="en-US" dirty="0"/>
              <a:t> </a:t>
            </a:r>
            <a:r>
              <a:rPr lang="en-US" dirty="0" err="1"/>
              <a:t>mã</a:t>
            </a:r>
            <a:r>
              <a:rPr lang="en-US" dirty="0"/>
              <a:t>…</a:t>
            </a:r>
            <a:endParaRPr dirty="0"/>
          </a:p>
        </p:txBody>
      </p:sp>
      <p:sp>
        <p:nvSpPr>
          <p:cNvPr id="716" name="Google Shape;716;p3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bước giải quyết vấn đề trên thực tế</a:t>
            </a:r>
            <a:endParaRPr/>
          </a:p>
        </p:txBody>
      </p:sp>
      <p:sp>
        <p:nvSpPr>
          <p:cNvPr id="111" name="Google Shape;111;p4"/>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309563" algn="l" rtl="0">
              <a:lnSpc>
                <a:spcPct val="112000"/>
              </a:lnSpc>
              <a:spcBef>
                <a:spcPts val="0"/>
              </a:spcBef>
              <a:spcAft>
                <a:spcPts val="0"/>
              </a:spcAft>
              <a:buClr>
                <a:srgbClr val="0C0C0C"/>
              </a:buClr>
              <a:buSzPts val="2400"/>
              <a:buFont typeface="Noto Sans Symbols"/>
              <a:buNone/>
            </a:pPr>
            <a:endParaRPr/>
          </a:p>
        </p:txBody>
      </p:sp>
      <p:sp>
        <p:nvSpPr>
          <p:cNvPr id="112" name="Google Shape;112;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13" name="Google Shape;113;p4" descr="http://www.adaptelec.com/images/plugs_outlets/wa9c-socketfit.jpg"/>
          <p:cNvPicPr preferRelativeResize="0"/>
          <p:nvPr/>
        </p:nvPicPr>
        <p:blipFill rotWithShape="1">
          <a:blip r:embed="rId3">
            <a:alphaModFix/>
          </a:blip>
          <a:srcRect/>
          <a:stretch/>
        </p:blipFill>
        <p:spPr>
          <a:xfrm>
            <a:off x="2141483" y="1729275"/>
            <a:ext cx="8418052" cy="3388625"/>
          </a:xfrm>
          <a:prstGeom prst="rect">
            <a:avLst/>
          </a:prstGeom>
          <a:noFill/>
          <a:ln>
            <a:noFill/>
          </a:ln>
        </p:spPr>
      </p:pic>
      <p:pic>
        <p:nvPicPr>
          <p:cNvPr id="114" name="Google Shape;114;p4" descr="http://dichvumaytinhhcm.com/Hinh/001.png"/>
          <p:cNvPicPr preferRelativeResize="0"/>
          <p:nvPr/>
        </p:nvPicPr>
        <p:blipFill rotWithShape="1">
          <a:blip r:embed="rId4">
            <a:alphaModFix/>
          </a:blip>
          <a:srcRect/>
          <a:stretch/>
        </p:blipFill>
        <p:spPr>
          <a:xfrm>
            <a:off x="3254837" y="5042529"/>
            <a:ext cx="1491559" cy="1358271"/>
          </a:xfrm>
          <a:prstGeom prst="rect">
            <a:avLst/>
          </a:prstGeom>
          <a:noFill/>
          <a:ln>
            <a:noFill/>
          </a:ln>
        </p:spPr>
      </p:pic>
      <p:pic>
        <p:nvPicPr>
          <p:cNvPr id="115" name="Google Shape;115;p4" descr="http://topsite.vn/images/upload/9353062-cartoon-smiling-desktop-computer--vector-illustration.jpg"/>
          <p:cNvPicPr preferRelativeResize="0"/>
          <p:nvPr/>
        </p:nvPicPr>
        <p:blipFill rotWithShape="1">
          <a:blip r:embed="rId5">
            <a:alphaModFix/>
          </a:blip>
          <a:srcRect/>
          <a:stretch/>
        </p:blipFill>
        <p:spPr>
          <a:xfrm>
            <a:off x="8192950" y="5042529"/>
            <a:ext cx="1484450" cy="1358271"/>
          </a:xfrm>
          <a:prstGeom prst="rect">
            <a:avLst/>
          </a:prstGeom>
          <a:noFill/>
          <a:ln>
            <a:noFill/>
          </a:ln>
        </p:spPr>
      </p:pic>
      <p:pic>
        <p:nvPicPr>
          <p:cNvPr id="116" name="Google Shape;116;p4" descr="http://cdn.thegrindstone.com/files/2012/07/shutterstock_73514458-300x225.jpg"/>
          <p:cNvPicPr preferRelativeResize="0"/>
          <p:nvPr/>
        </p:nvPicPr>
        <p:blipFill rotWithShape="1">
          <a:blip r:embed="rId6">
            <a:alphaModFix/>
          </a:blip>
          <a:srcRect/>
          <a:stretch/>
        </p:blipFill>
        <p:spPr>
          <a:xfrm>
            <a:off x="4932908" y="5184313"/>
            <a:ext cx="1338523" cy="1003893"/>
          </a:xfrm>
          <a:prstGeom prst="rect">
            <a:avLst/>
          </a:prstGeom>
          <a:noFill/>
          <a:ln>
            <a:noFill/>
          </a:ln>
        </p:spPr>
      </p:pic>
      <p:pic>
        <p:nvPicPr>
          <p:cNvPr id="117" name="Google Shape;117;p4" descr="https://theglobalroundhouse.files.wordpress.com/2014/06/disconnect.jpg"/>
          <p:cNvPicPr preferRelativeResize="0"/>
          <p:nvPr/>
        </p:nvPicPr>
        <p:blipFill rotWithShape="1">
          <a:blip r:embed="rId7">
            <a:alphaModFix/>
          </a:blip>
          <a:srcRect/>
          <a:stretch/>
        </p:blipFill>
        <p:spPr>
          <a:xfrm>
            <a:off x="6648125" y="5002467"/>
            <a:ext cx="1456007" cy="12854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bước giải quyết vấn đề bằng chương trình máy tính</a:t>
            </a:r>
            <a:endParaRPr/>
          </a:p>
        </p:txBody>
      </p:sp>
      <p:sp>
        <p:nvSpPr>
          <p:cNvPr id="123" name="Google Shape;123;p5"/>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0" lvl="0" indent="0" algn="l" rtl="0">
              <a:lnSpc>
                <a:spcPct val="112000"/>
              </a:lnSpc>
              <a:spcBef>
                <a:spcPts val="0"/>
              </a:spcBef>
              <a:spcAft>
                <a:spcPts val="0"/>
              </a:spcAft>
              <a:buClr>
                <a:srgbClr val="0C0C0C"/>
              </a:buClr>
              <a:buSzPts val="2400"/>
              <a:buNone/>
            </a:pPr>
            <a:r>
              <a:rPr lang="en-US"/>
              <a:t>1. Đặc tả chương trình (Program specification)</a:t>
            </a:r>
            <a:endParaRPr/>
          </a:p>
          <a:p>
            <a:pPr marL="0" lvl="0" indent="0" algn="l" rtl="0">
              <a:lnSpc>
                <a:spcPct val="112000"/>
              </a:lnSpc>
              <a:spcBef>
                <a:spcPts val="1200"/>
              </a:spcBef>
              <a:spcAft>
                <a:spcPts val="0"/>
              </a:spcAft>
              <a:buClr>
                <a:srgbClr val="0C0C0C"/>
              </a:buClr>
              <a:buSzPts val="2400"/>
              <a:buNone/>
            </a:pPr>
            <a:r>
              <a:rPr lang="en-US"/>
              <a:t>2. Thiết kế (Design)</a:t>
            </a:r>
            <a:endParaRPr/>
          </a:p>
          <a:p>
            <a:pPr marL="0" lvl="0" indent="0" algn="l" rtl="0">
              <a:lnSpc>
                <a:spcPct val="112000"/>
              </a:lnSpc>
              <a:spcBef>
                <a:spcPts val="1200"/>
              </a:spcBef>
              <a:spcAft>
                <a:spcPts val="0"/>
              </a:spcAft>
              <a:buClr>
                <a:srgbClr val="0C0C0C"/>
              </a:buClr>
              <a:buSzPts val="2400"/>
              <a:buNone/>
            </a:pPr>
            <a:r>
              <a:rPr lang="en-US"/>
              <a:t>3. Lập trình (Coding)</a:t>
            </a:r>
            <a:endParaRPr/>
          </a:p>
          <a:p>
            <a:pPr marL="0" lvl="0" indent="0" algn="l" rtl="0">
              <a:lnSpc>
                <a:spcPct val="112000"/>
              </a:lnSpc>
              <a:spcBef>
                <a:spcPts val="1200"/>
              </a:spcBef>
              <a:spcAft>
                <a:spcPts val="0"/>
              </a:spcAft>
              <a:buClr>
                <a:srgbClr val="0C0C0C"/>
              </a:buClr>
              <a:buSzPts val="2400"/>
              <a:buNone/>
            </a:pPr>
            <a:r>
              <a:rPr lang="en-US"/>
              <a:t>4. Kiểm Thử (Testing)</a:t>
            </a:r>
            <a:endParaRPr/>
          </a:p>
          <a:p>
            <a:pPr marL="0" lvl="0" indent="0" algn="l" rtl="0">
              <a:lnSpc>
                <a:spcPct val="112000"/>
              </a:lnSpc>
              <a:spcBef>
                <a:spcPts val="1200"/>
              </a:spcBef>
              <a:spcAft>
                <a:spcPts val="0"/>
              </a:spcAft>
              <a:buClr>
                <a:srgbClr val="0C0C0C"/>
              </a:buClr>
              <a:buSzPts val="2400"/>
              <a:buNone/>
            </a:pPr>
            <a:r>
              <a:rPr lang="en-US"/>
              <a:t>5. Viết tài liệu (Documentation)</a:t>
            </a:r>
            <a:endParaRPr/>
          </a:p>
          <a:p>
            <a:pPr marL="0" lvl="0" indent="0" algn="l" rtl="0">
              <a:lnSpc>
                <a:spcPct val="112000"/>
              </a:lnSpc>
              <a:spcBef>
                <a:spcPts val="1200"/>
              </a:spcBef>
              <a:spcAft>
                <a:spcPts val="0"/>
              </a:spcAft>
              <a:buClr>
                <a:srgbClr val="0C0C0C"/>
              </a:buClr>
              <a:buSzPts val="2400"/>
              <a:buNone/>
            </a:pPr>
            <a:r>
              <a:rPr lang="en-US"/>
              <a:t>6. Đóng gói chương trình và bảo trì (Maintenance)</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24" name="Google Shape;12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 Đặc tả chương trình</a:t>
            </a:r>
            <a:endParaRPr/>
          </a:p>
        </p:txBody>
      </p:sp>
      <p:sp>
        <p:nvSpPr>
          <p:cNvPr id="130" name="Google Shape;130;p6"/>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Trước khi lập trình giải quyết vấn đề đặt ra, cần hiểu vấn đề một cách rõ ràng thông qua tìm hiểu các yêu cầu cần giải quyết</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Các yêu cầu cần giải quyết được xác định bằng việc thực hiện các cuộc điều tra</a:t>
            </a:r>
            <a:endParaRPr/>
          </a:p>
          <a:p>
            <a:pPr marL="738188" lvl="1" indent="-395288" algn="l" rtl="0">
              <a:lnSpc>
                <a:spcPct val="112000"/>
              </a:lnSpc>
              <a:spcBef>
                <a:spcPts val="1200"/>
              </a:spcBef>
              <a:spcAft>
                <a:spcPts val="0"/>
              </a:spcAft>
              <a:buClr>
                <a:schemeClr val="dk1"/>
              </a:buClr>
              <a:buSzPts val="2200"/>
              <a:buChar char="–"/>
            </a:pPr>
            <a:r>
              <a:rPr lang="en-US"/>
              <a:t>Đọc tài liệu nghiệp vụ</a:t>
            </a:r>
            <a:endParaRPr/>
          </a:p>
          <a:p>
            <a:pPr marL="738188" lvl="1" indent="-395288" algn="l" rtl="0">
              <a:lnSpc>
                <a:spcPct val="112000"/>
              </a:lnSpc>
              <a:spcBef>
                <a:spcPts val="1200"/>
              </a:spcBef>
              <a:spcAft>
                <a:spcPts val="0"/>
              </a:spcAft>
              <a:buClr>
                <a:schemeClr val="dk1"/>
              </a:buClr>
              <a:buSzPts val="2200"/>
              <a:buChar char="–"/>
            </a:pPr>
            <a:r>
              <a:rPr lang="en-US"/>
              <a:t>Phỏng vấn người dùng</a:t>
            </a:r>
            <a:endParaRPr/>
          </a:p>
          <a:p>
            <a:pPr marL="738188" lvl="1" indent="-395288" algn="l" rtl="0">
              <a:lnSpc>
                <a:spcPct val="112000"/>
              </a:lnSpc>
              <a:spcBef>
                <a:spcPts val="1200"/>
              </a:spcBef>
              <a:spcAft>
                <a:spcPts val="0"/>
              </a:spcAft>
              <a:buClr>
                <a:schemeClr val="dk1"/>
              </a:buClr>
              <a:buSzPts val="2200"/>
              <a:buChar char="–"/>
            </a:pPr>
            <a:r>
              <a:rPr lang="en-US"/>
              <a:t>Khảo sát</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Quá trình này còn được gọi là Phân tích Bài toán (Problem analysis)</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31" name="Google Shape;131;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bước đặc tả yêu cầu</a:t>
            </a:r>
            <a:endParaRPr/>
          </a:p>
        </p:txBody>
      </p:sp>
      <p:sp>
        <p:nvSpPr>
          <p:cNvPr id="137" name="Google Shape;137;p7"/>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Xác định mục tiêu, các vấn đề cần giải quyết</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Đặc tả các yêu cầu về đầu vào</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Đặc tả các yêu cầu về đầu ra</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Đặc tả về quá trình xử lý</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Lập tài liệu đặc tả</a:t>
            </a:r>
            <a:endParaRPr/>
          </a:p>
        </p:txBody>
      </p:sp>
      <p:sp>
        <p:nvSpPr>
          <p:cNvPr id="138" name="Google Shape;138;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39" name="Google Shape;139;p7"/>
          <p:cNvPicPr preferRelativeResize="0"/>
          <p:nvPr/>
        </p:nvPicPr>
        <p:blipFill rotWithShape="1">
          <a:blip r:embed="rId3">
            <a:alphaModFix/>
          </a:blip>
          <a:srcRect/>
          <a:stretch/>
        </p:blipFill>
        <p:spPr>
          <a:xfrm>
            <a:off x="6990839" y="1905000"/>
            <a:ext cx="4627121" cy="24637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Ví dụ</a:t>
            </a:r>
            <a:endParaRPr/>
          </a:p>
        </p:txBody>
      </p:sp>
      <p:sp>
        <p:nvSpPr>
          <p:cNvPr id="159" name="Google Shape;159;p10"/>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Bài toán tính giai thừa</a:t>
            </a:r>
            <a:endParaRPr/>
          </a:p>
          <a:p>
            <a:pPr marL="738188" lvl="1" indent="-395288" algn="l" rtl="0">
              <a:lnSpc>
                <a:spcPct val="112000"/>
              </a:lnSpc>
              <a:spcBef>
                <a:spcPts val="1200"/>
              </a:spcBef>
              <a:spcAft>
                <a:spcPts val="0"/>
              </a:spcAft>
              <a:buClr>
                <a:schemeClr val="dk1"/>
              </a:buClr>
              <a:buSzPts val="2200"/>
              <a:buChar char="–"/>
            </a:pPr>
            <a:r>
              <a:rPr lang="en-US"/>
              <a:t>Input: số nguyên không âm (n &gt;= 0)</a:t>
            </a:r>
            <a:endParaRPr/>
          </a:p>
          <a:p>
            <a:pPr marL="738188" lvl="1" indent="-395288" algn="l" rtl="0">
              <a:lnSpc>
                <a:spcPct val="112000"/>
              </a:lnSpc>
              <a:spcBef>
                <a:spcPts val="1200"/>
              </a:spcBef>
              <a:spcAft>
                <a:spcPts val="0"/>
              </a:spcAft>
              <a:buClr>
                <a:schemeClr val="dk1"/>
              </a:buClr>
              <a:buSzPts val="2200"/>
              <a:buChar char="–"/>
            </a:pPr>
            <a:r>
              <a:rPr lang="en-US"/>
              <a:t>Output: số nguyên, dương (n! &gt;=1)</a:t>
            </a:r>
            <a:endParaRPr/>
          </a:p>
          <a:p>
            <a:pPr marL="738188" lvl="1" indent="-395288" algn="l" rtl="0">
              <a:lnSpc>
                <a:spcPct val="112000"/>
              </a:lnSpc>
              <a:spcBef>
                <a:spcPts val="1200"/>
              </a:spcBef>
              <a:spcAft>
                <a:spcPts val="0"/>
              </a:spcAft>
              <a:buClr>
                <a:schemeClr val="dk1"/>
              </a:buClr>
              <a:buSzPts val="2200"/>
              <a:buChar char="–"/>
            </a:pPr>
            <a:r>
              <a:rPr lang="en-US"/>
              <a:t>Process: Giải pháp để biến đổi đầu vào thành kết quả. Giai thừa của một số nguyên dương có thể được tính toán theo công thức: n!=1*2*3*…*n</a:t>
            </a:r>
            <a:endParaRPr/>
          </a:p>
        </p:txBody>
      </p:sp>
      <p:sp>
        <p:nvSpPr>
          <p:cNvPr id="160" name="Google Shape;16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609600" y="76200"/>
            <a:ext cx="99568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Đặc tả các yêu cầu về đầu vào/đầu ra</a:t>
            </a:r>
            <a:endParaRPr/>
          </a:p>
        </p:txBody>
      </p:sp>
      <p:sp>
        <p:nvSpPr>
          <p:cNvPr id="145" name="Google Shape;145;p8"/>
          <p:cNvSpPr txBox="1">
            <a:spLocks noGrp="1"/>
          </p:cNvSpPr>
          <p:nvPr>
            <p:ph type="body" idx="1"/>
          </p:nvPr>
        </p:nvSpPr>
        <p:spPr>
          <a:xfrm>
            <a:off x="609600" y="1323105"/>
            <a:ext cx="10972800" cy="4678363"/>
          </a:xfrm>
          <a:prstGeom prst="rect">
            <a:avLst/>
          </a:prstGeom>
          <a:noFill/>
          <a:ln>
            <a:noFill/>
          </a:ln>
        </p:spPr>
        <p:txBody>
          <a:bodyPr spcFirstLastPara="1" wrap="square" lIns="91425" tIns="45700" rIns="91425" bIns="45700" anchor="t" anchorCtr="0">
            <a:noAutofit/>
          </a:bodyPr>
          <a:lstStyle/>
          <a:p>
            <a:pPr marL="461963" lvl="0" indent="-461963" algn="l" rtl="0">
              <a:lnSpc>
                <a:spcPct val="112000"/>
              </a:lnSpc>
              <a:spcBef>
                <a:spcPts val="0"/>
              </a:spcBef>
              <a:spcAft>
                <a:spcPts val="0"/>
              </a:spcAft>
              <a:buClr>
                <a:srgbClr val="0C0C0C"/>
              </a:buClr>
              <a:buSzPts val="2400"/>
              <a:buFont typeface="Noto Sans Symbols"/>
              <a:buChar char="❑"/>
            </a:pPr>
            <a:r>
              <a:rPr lang="en-US"/>
              <a:t>Xác định các yêu cầu, ràng buộc về đầu vào/đầu ra của bài toán, trong đó có dữ liệu vào/ra cho bài toán.</a:t>
            </a:r>
            <a:endParaRPr/>
          </a:p>
          <a:p>
            <a:pPr marL="461963" lvl="0" indent="-461963" algn="l" rtl="0">
              <a:lnSpc>
                <a:spcPct val="112000"/>
              </a:lnSpc>
              <a:spcBef>
                <a:spcPts val="1200"/>
              </a:spcBef>
              <a:spcAft>
                <a:spcPts val="0"/>
              </a:spcAft>
              <a:buClr>
                <a:srgbClr val="0C0C0C"/>
              </a:buClr>
              <a:buSzPts val="2400"/>
              <a:buFont typeface="Noto Sans Symbols"/>
              <a:buChar char="❑"/>
            </a:pPr>
            <a:r>
              <a:rPr lang="en-US"/>
              <a:t>Xác định dữ liệu vào/ra cho bài toán cần xem xét các yếu tố sau:</a:t>
            </a:r>
            <a:endParaRPr/>
          </a:p>
          <a:p>
            <a:pPr marL="738188" lvl="1" indent="-395288" algn="l" rtl="0">
              <a:lnSpc>
                <a:spcPct val="112000"/>
              </a:lnSpc>
              <a:spcBef>
                <a:spcPts val="1200"/>
              </a:spcBef>
              <a:spcAft>
                <a:spcPts val="0"/>
              </a:spcAft>
              <a:buClr>
                <a:schemeClr val="dk1"/>
              </a:buClr>
              <a:buSzPts val="2200"/>
              <a:buChar char="–"/>
            </a:pPr>
            <a:r>
              <a:rPr lang="en-US"/>
              <a:t>Giá trị của dữ liệu vào/ra cụ thể bằng bao nhiêu?</a:t>
            </a:r>
            <a:endParaRPr/>
          </a:p>
          <a:p>
            <a:pPr marL="738188" lvl="1" indent="-395288" algn="l" rtl="0">
              <a:lnSpc>
                <a:spcPct val="112000"/>
              </a:lnSpc>
              <a:spcBef>
                <a:spcPts val="1200"/>
              </a:spcBef>
              <a:spcAft>
                <a:spcPts val="0"/>
              </a:spcAft>
              <a:buClr>
                <a:schemeClr val="dk1"/>
              </a:buClr>
              <a:buSzPts val="2200"/>
              <a:buChar char="–"/>
            </a:pPr>
            <a:r>
              <a:rPr lang="en-US"/>
              <a:t>Định dạng dữ liệu vào/ra như thế nào? Dạng số/ ký tự hay chuỗi</a:t>
            </a:r>
            <a:endParaRPr/>
          </a:p>
          <a:p>
            <a:pPr marL="738188" lvl="1" indent="-395288" algn="l" rtl="0">
              <a:lnSpc>
                <a:spcPct val="112000"/>
              </a:lnSpc>
              <a:spcBef>
                <a:spcPts val="1200"/>
              </a:spcBef>
              <a:spcAft>
                <a:spcPts val="0"/>
              </a:spcAft>
              <a:buClr>
                <a:schemeClr val="dk1"/>
              </a:buClr>
              <a:buSzPts val="2200"/>
              <a:buChar char="–"/>
            </a:pPr>
            <a:r>
              <a:rPr lang="en-US"/>
              <a:t>Miền giá trị của dữ liệu vào/ra như thế nào?</a:t>
            </a:r>
            <a:endParaRPr/>
          </a:p>
          <a:p>
            <a:pPr marL="738188" lvl="1" indent="-395288" algn="l" rtl="0">
              <a:lnSpc>
                <a:spcPct val="112000"/>
              </a:lnSpc>
              <a:spcBef>
                <a:spcPts val="1200"/>
              </a:spcBef>
              <a:spcAft>
                <a:spcPts val="0"/>
              </a:spcAft>
              <a:buClr>
                <a:schemeClr val="dk1"/>
              </a:buClr>
              <a:buSzPts val="2200"/>
              <a:buChar char="–"/>
            </a:pPr>
            <a:r>
              <a:rPr lang="en-US"/>
              <a:t>Các ràng buộc hay hạn chế đối với giá trị của các dữ liệu vào/ra</a:t>
            </a:r>
            <a:endParaRPr/>
          </a:p>
          <a:p>
            <a:pPr marL="461963" lvl="0" indent="-309563" algn="l" rtl="0">
              <a:lnSpc>
                <a:spcPct val="112000"/>
              </a:lnSpc>
              <a:spcBef>
                <a:spcPts val="1200"/>
              </a:spcBef>
              <a:spcAft>
                <a:spcPts val="0"/>
              </a:spcAft>
              <a:buClr>
                <a:srgbClr val="0C0C0C"/>
              </a:buClr>
              <a:buSzPts val="2400"/>
              <a:buFont typeface="Noto Sans Symbols"/>
              <a:buNone/>
            </a:pPr>
            <a:endParaRPr/>
          </a:p>
        </p:txBody>
      </p:sp>
      <p:sp>
        <p:nvSpPr>
          <p:cNvPr id="146" name="Google Shape;146;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7755621-3436-4979-84e2-386d1c519aef">
      <UserInfo>
        <DisplayName>Nhập môn ngành CNTT-1-1-21(N03) Thành viên</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12383408FAB148448EA55682EB8C1723" ma:contentTypeVersion="10" ma:contentTypeDescription="Tạo tài liệu mới." ma:contentTypeScope="" ma:versionID="6b51101c6c753a0eed7f17ffaeb98c30">
  <xsd:schema xmlns:xsd="http://www.w3.org/2001/XMLSchema" xmlns:xs="http://www.w3.org/2001/XMLSchema" xmlns:p="http://schemas.microsoft.com/office/2006/metadata/properties" xmlns:ns2="47755621-3436-4979-84e2-386d1c519aef" xmlns:ns3="f7355edb-1e81-4aa1-b4a1-8f145553cd17" targetNamespace="http://schemas.microsoft.com/office/2006/metadata/properties" ma:root="true" ma:fieldsID="b74bbf77f97cc905377ff6029c54e951" ns2:_="" ns3:_="">
    <xsd:import namespace="47755621-3436-4979-84e2-386d1c519aef"/>
    <xsd:import namespace="f7355edb-1e81-4aa1-b4a1-8f145553cd1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755621-3436-4979-84e2-386d1c519aef"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355edb-1e81-4aa1-b4a1-8f145553cd1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D6DBD4-4F2D-4495-A029-78C477C3D16B}">
  <ds:schemaRefs>
    <ds:schemaRef ds:uri="http://purl.org/dc/terms/"/>
    <ds:schemaRef ds:uri="http://purl.org/dc/dcmitype/"/>
    <ds:schemaRef ds:uri="http://purl.org/dc/elements/1.1/"/>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47755621-3436-4979-84e2-386d1c519aef"/>
    <ds:schemaRef ds:uri="f7355edb-1e81-4aa1-b4a1-8f145553cd17"/>
  </ds:schemaRefs>
</ds:datastoreItem>
</file>

<file path=customXml/itemProps2.xml><?xml version="1.0" encoding="utf-8"?>
<ds:datastoreItem xmlns:ds="http://schemas.openxmlformats.org/officeDocument/2006/customXml" ds:itemID="{F7175F9C-B909-47E8-BAD3-23E59759BFA3}">
  <ds:schemaRefs>
    <ds:schemaRef ds:uri="http://schemas.microsoft.com/sharepoint/v3/contenttype/forms"/>
  </ds:schemaRefs>
</ds:datastoreItem>
</file>

<file path=customXml/itemProps3.xml><?xml version="1.0" encoding="utf-8"?>
<ds:datastoreItem xmlns:ds="http://schemas.openxmlformats.org/officeDocument/2006/customXml" ds:itemID="{05061633-BE28-4D01-9608-935A0F7018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755621-3436-4979-84e2-386d1c519aef"/>
    <ds:schemaRef ds:uri="f7355edb-1e81-4aa1-b4a1-8f145553cd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2865</Words>
  <Application>Microsoft Office PowerPoint</Application>
  <PresentationFormat>Widescreen</PresentationFormat>
  <Paragraphs>328</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Nội dung</vt:lpstr>
      <vt:lpstr>1. Các bước giải quyết vấn đề</vt:lpstr>
      <vt:lpstr>Các bước giải quyết vấn đề trên thực tế</vt:lpstr>
      <vt:lpstr>Các bước giải quyết vấn đề bằng chương trình máy tính</vt:lpstr>
      <vt:lpstr>2. Đặc tả chương trình</vt:lpstr>
      <vt:lpstr>Các bước đặc tả yêu cầu</vt:lpstr>
      <vt:lpstr>Ví dụ</vt:lpstr>
      <vt:lpstr>Đặc tả các yêu cầu về đầu vào/đầu ra</vt:lpstr>
      <vt:lpstr>Đặc tả quá trình xử lý</vt:lpstr>
      <vt:lpstr>3. Thiết kế</vt:lpstr>
      <vt:lpstr>Thuật toán</vt:lpstr>
      <vt:lpstr>Ví dụ</vt:lpstr>
      <vt:lpstr>Các tính chất của thuật toán</vt:lpstr>
      <vt:lpstr>Mô tả thuật toán</vt:lpstr>
      <vt:lpstr>Ví dụ mã giả giải bài toán tính giai thừa</vt:lpstr>
      <vt:lpstr>Lưu đồ thuật toán</vt:lpstr>
      <vt:lpstr>Các cấu trúc logic</vt:lpstr>
      <vt:lpstr>Cấu trúc tuần tự</vt:lpstr>
      <vt:lpstr>Cấu trúc rẽ nhánh</vt:lpstr>
      <vt:lpstr>Cấu trúc rẽ nhiều nhánh switch … case</vt:lpstr>
      <vt:lpstr>Cấu trúc lặp không biết trước số lần lặp</vt:lpstr>
      <vt:lpstr>Cấu trúc lặp biết trước số lần lặp</vt:lpstr>
      <vt:lpstr>Ví dụ lưu đồ thuật toán tính giai thừa</vt:lpstr>
      <vt:lpstr>Ví dụ lưu đồ thuật toán giải phương trình bậc hai</vt:lpstr>
      <vt:lpstr>Ví dụ lưu đồ thuật toán tìm ƯSCLN của hai số nguyên</vt:lpstr>
      <vt:lpstr>Bài tập</vt:lpstr>
      <vt:lpstr>Một số bài toán đơn giản</vt:lpstr>
      <vt:lpstr>Bài toán đếm các phần tử của dãy số</vt:lpstr>
      <vt:lpstr>Ví dụ</vt:lpstr>
      <vt:lpstr>Bài toán tìm giá trị lớn nhất/nhỏ nhất</vt:lpstr>
      <vt:lpstr>Bài toán tính tổng</vt:lpstr>
      <vt:lpstr>Một số bài toán qui về bài toán tính tổng</vt:lpstr>
      <vt:lpstr>Bài tập</vt:lpstr>
      <vt:lpstr>4. Viết chương trình (Coding)</vt:lpstr>
      <vt:lpstr>5. Kiểm thử (Testing)</vt:lpstr>
      <vt:lpstr>Gỡ lỗi (debugging)</vt:lpstr>
      <vt:lpstr>6. Viết tài liệu chương trình (Documentation)</vt:lpstr>
      <vt:lpstr>7. Bảo trì chương trình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LÊ HOÀNG PHÚC</cp:lastModifiedBy>
  <cp:revision>4</cp:revision>
  <dcterms:created xsi:type="dcterms:W3CDTF">2017-10-17T01:43:35Z</dcterms:created>
  <dcterms:modified xsi:type="dcterms:W3CDTF">2022-02-06T02:50:32Z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0x01010012383408FAB148448EA55682EB8C1723</vt:lpwstr>
  </property>
</Properties>
</file>