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3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9144000" cy="6858000" type="screen4x3"/>
  <p:notesSz cx="6735763" cy="98663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iVIQHxHJ88dRrYQSLYPyqlDznev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708771-2DDA-498A-995B-A0FD2B3BE44B}" v="2" dt="2022-01-20T16:58:27.876"/>
  </p1510:revLst>
</p1510:revInfo>
</file>

<file path=ppt/tableStyles.xml><?xml version="1.0" encoding="utf-8"?>
<a:tblStyleLst xmlns:a="http://schemas.openxmlformats.org/drawingml/2006/main" def="{B6473F77-9767-472F-86AF-7F669F2A4378}">
  <a:tblStyle styleId="{B6473F77-9767-472F-86AF-7F669F2A4378}"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customschemas.google.com/relationships/presentationmetadata" Target="metadata"/><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THỊ PHƯƠNG ANH" userId="S::anh211240962@st.utc.edu.vn::50677fab-8bc5-4fc2-b52a-e50f5cde07e3" providerId="AD" clId="Web-{7E708771-2DDA-498A-995B-A0FD2B3BE44B}"/>
    <pc:docChg chg="addSld delSld">
      <pc:chgData name="NGUYỄN THỊ PHƯƠNG ANH" userId="S::anh211240962@st.utc.edu.vn::50677fab-8bc5-4fc2-b52a-e50f5cde07e3" providerId="AD" clId="Web-{7E708771-2DDA-498A-995B-A0FD2B3BE44B}" dt="2022-01-20T16:58:27.876" v="1"/>
      <pc:docMkLst>
        <pc:docMk/>
      </pc:docMkLst>
      <pc:sldChg chg="new del">
        <pc:chgData name="NGUYỄN THỊ PHƯƠNG ANH" userId="S::anh211240962@st.utc.edu.vn::50677fab-8bc5-4fc2-b52a-e50f5cde07e3" providerId="AD" clId="Web-{7E708771-2DDA-498A-995B-A0FD2B3BE44B}" dt="2022-01-20T16:58:27.876" v="1"/>
        <pc:sldMkLst>
          <pc:docMk/>
          <pc:sldMk cId="1853750171"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9413" cy="493713"/>
          </a:xfrm>
          <a:prstGeom prst="rect">
            <a:avLst/>
          </a:prstGeom>
          <a:noFill/>
          <a:ln>
            <a:noFill/>
          </a:ln>
        </p:spPr>
        <p:txBody>
          <a:bodyPr spcFirstLastPara="1" wrap="square" lIns="90750" tIns="45375" rIns="90750" bIns="453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14763" y="0"/>
            <a:ext cx="2919412" cy="493713"/>
          </a:xfrm>
          <a:prstGeom prst="rect">
            <a:avLst/>
          </a:prstGeom>
          <a:noFill/>
          <a:ln>
            <a:noFill/>
          </a:ln>
        </p:spPr>
        <p:txBody>
          <a:bodyPr spcFirstLastPara="1" wrap="square" lIns="90750" tIns="45375" rIns="90750" bIns="453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1013"/>
            <a:ext cx="2919413" cy="493712"/>
          </a:xfrm>
          <a:prstGeom prst="rect">
            <a:avLst/>
          </a:prstGeom>
          <a:noFill/>
          <a:ln>
            <a:noFill/>
          </a:ln>
        </p:spPr>
        <p:txBody>
          <a:bodyPr spcFirstLastPara="1" wrap="square" lIns="90750" tIns="45375" rIns="90750" bIns="453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87" name="Google Shape;87;p1: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51" name="Google Shape;151;p10: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65" name="Google Shape;165;p12: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72" name="Google Shape;172;p13: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79" name="Google Shape;179;p14: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86" name="Google Shape;186;p1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93" name="Google Shape;193;p16: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00" name="Google Shape;200;p17: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8: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07" name="Google Shape;207;p18: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14" name="Google Shape;214;p19: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5" name="Google Shape;95;p2: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0: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21" name="Google Shape;221;p20: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1: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28" name="Google Shape;228;p21: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2: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35" name="Google Shape;235;p22: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3: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42" name="Google Shape;242;p23: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4: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49" name="Google Shape;249;p24: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56" name="Google Shape;256;p2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6: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63" name="Google Shape;263;p26: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7: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70" name="Google Shape;270;p27: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8: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77" name="Google Shape;277;p28: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9: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84" name="Google Shape;284;p29: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02" name="Google Shape;102;p3: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0: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91" name="Google Shape;291;p30: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1: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98" name="Google Shape;298;p31: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f58f43f51e_0_0: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f58f43f51e_0_0:notes"/>
          <p:cNvSpPr txBox="1">
            <a:spLocks noGrp="1"/>
          </p:cNvSpPr>
          <p:nvPr>
            <p:ph type="body" idx="1"/>
          </p:nvPr>
        </p:nvSpPr>
        <p:spPr>
          <a:xfrm>
            <a:off x="673100" y="4686300"/>
            <a:ext cx="5389500" cy="4440300"/>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306" name="Google Shape;306;gf58f43f51e_0_0:notes"/>
          <p:cNvSpPr txBox="1">
            <a:spLocks noGrp="1"/>
          </p:cNvSpPr>
          <p:nvPr>
            <p:ph type="sldNum" idx="12"/>
          </p:nvPr>
        </p:nvSpPr>
        <p:spPr>
          <a:xfrm>
            <a:off x="3814763" y="9371013"/>
            <a:ext cx="2919300" cy="493800"/>
          </a:xfrm>
          <a:prstGeom prst="rect">
            <a:avLst/>
          </a:prstGeom>
        </p:spPr>
        <p:txBody>
          <a:bodyPr spcFirstLastPara="1" wrap="square" lIns="90750" tIns="45375" rIns="90750" bIns="453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60: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313" name="Google Shape;313;p60: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09" name="Google Shape;109;p4: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16" name="Google Shape;116;p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23" name="Google Shape;123;p6: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30" name="Google Shape;130;p7: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37" name="Google Shape;137;p8: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44" name="Google Shape;144;p9: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6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800" b="0" i="0" u="none" strike="noStrike" cap="none">
                <a:solidFill>
                  <a:srgbClr val="0000FF"/>
                </a:solidFill>
                <a:latin typeface="Arial"/>
                <a:ea typeface="Arial"/>
                <a:cs typeface="Arial"/>
                <a:sym typeface="Arial"/>
              </a:defRPr>
            </a:lvl1pPr>
            <a:lvl2pPr marL="0" lvl="1" indent="0" algn="r">
              <a:spcBef>
                <a:spcPts val="0"/>
              </a:spcBef>
              <a:spcAft>
                <a:spcPts val="0"/>
              </a:spcAft>
              <a:buNone/>
              <a:defRPr sz="1800" b="0" i="0" u="none" strike="noStrike" cap="none">
                <a:solidFill>
                  <a:srgbClr val="0000FF"/>
                </a:solidFill>
                <a:latin typeface="Arial"/>
                <a:ea typeface="Arial"/>
                <a:cs typeface="Arial"/>
                <a:sym typeface="Arial"/>
              </a:defRPr>
            </a:lvl2pPr>
            <a:lvl3pPr marL="0" lvl="2" indent="0" algn="r">
              <a:spcBef>
                <a:spcPts val="0"/>
              </a:spcBef>
              <a:spcAft>
                <a:spcPts val="0"/>
              </a:spcAft>
              <a:buNone/>
              <a:defRPr sz="1800" b="0" i="0" u="none" strike="noStrike" cap="none">
                <a:solidFill>
                  <a:srgbClr val="0000FF"/>
                </a:solidFill>
                <a:latin typeface="Arial"/>
                <a:ea typeface="Arial"/>
                <a:cs typeface="Arial"/>
                <a:sym typeface="Arial"/>
              </a:defRPr>
            </a:lvl3pPr>
            <a:lvl4pPr marL="0" lvl="3" indent="0" algn="r">
              <a:spcBef>
                <a:spcPts val="0"/>
              </a:spcBef>
              <a:spcAft>
                <a:spcPts val="0"/>
              </a:spcAft>
              <a:buNone/>
              <a:defRPr sz="1800" b="0" i="0" u="none" strike="noStrike" cap="none">
                <a:solidFill>
                  <a:srgbClr val="0000FF"/>
                </a:solidFill>
                <a:latin typeface="Arial"/>
                <a:ea typeface="Arial"/>
                <a:cs typeface="Arial"/>
                <a:sym typeface="Arial"/>
              </a:defRPr>
            </a:lvl4pPr>
            <a:lvl5pPr marL="0" lvl="4" indent="0" algn="r">
              <a:spcBef>
                <a:spcPts val="0"/>
              </a:spcBef>
              <a:spcAft>
                <a:spcPts val="0"/>
              </a:spcAft>
              <a:buNone/>
              <a:defRPr sz="1800" b="0" i="0" u="none" strike="noStrike" cap="none">
                <a:solidFill>
                  <a:srgbClr val="0000FF"/>
                </a:solidFill>
                <a:latin typeface="Arial"/>
                <a:ea typeface="Arial"/>
                <a:cs typeface="Arial"/>
                <a:sym typeface="Arial"/>
              </a:defRPr>
            </a:lvl5pPr>
            <a:lvl6pPr marL="0" lvl="5" indent="0" algn="r">
              <a:spcBef>
                <a:spcPts val="0"/>
              </a:spcBef>
              <a:spcAft>
                <a:spcPts val="0"/>
              </a:spcAft>
              <a:buNone/>
              <a:defRPr sz="1800" b="0" i="0" u="none" strike="noStrike" cap="none">
                <a:solidFill>
                  <a:srgbClr val="0000FF"/>
                </a:solidFill>
                <a:latin typeface="Arial"/>
                <a:ea typeface="Arial"/>
                <a:cs typeface="Arial"/>
                <a:sym typeface="Arial"/>
              </a:defRPr>
            </a:lvl6pPr>
            <a:lvl7pPr marL="0" lvl="6" indent="0" algn="r">
              <a:spcBef>
                <a:spcPts val="0"/>
              </a:spcBef>
              <a:spcAft>
                <a:spcPts val="0"/>
              </a:spcAft>
              <a:buNone/>
              <a:defRPr sz="1800" b="0" i="0" u="none" strike="noStrike" cap="none">
                <a:solidFill>
                  <a:srgbClr val="0000FF"/>
                </a:solidFill>
                <a:latin typeface="Arial"/>
                <a:ea typeface="Arial"/>
                <a:cs typeface="Arial"/>
                <a:sym typeface="Arial"/>
              </a:defRPr>
            </a:lvl7pPr>
            <a:lvl8pPr marL="0" lvl="7" indent="0" algn="r">
              <a:spcBef>
                <a:spcPts val="0"/>
              </a:spcBef>
              <a:spcAft>
                <a:spcPts val="0"/>
              </a:spcAft>
              <a:buNone/>
              <a:defRPr sz="1800" b="0" i="0" u="none" strike="noStrike" cap="none">
                <a:solidFill>
                  <a:srgbClr val="0000FF"/>
                </a:solidFill>
                <a:latin typeface="Arial"/>
                <a:ea typeface="Arial"/>
                <a:cs typeface="Arial"/>
                <a:sym typeface="Arial"/>
              </a:defRPr>
            </a:lvl8pPr>
            <a:lvl9pPr marL="0" lvl="8" indent="0" algn="r">
              <a:spcBef>
                <a:spcPts val="0"/>
              </a:spcBef>
              <a:spcAft>
                <a:spcPts val="0"/>
              </a:spcAft>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71"/>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5" name="Google Shape;75;p71"/>
          <p:cNvSpPr txBox="1">
            <a:spLocks noGrp="1"/>
          </p:cNvSpPr>
          <p:nvPr>
            <p:ph type="body" idx="1"/>
          </p:nvPr>
        </p:nvSpPr>
        <p:spPr>
          <a:xfrm rot="5400000">
            <a:off x="2194718" y="-365919"/>
            <a:ext cx="47545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100"/>
              </a:spcBef>
              <a:spcAft>
                <a:spcPts val="0"/>
              </a:spcAft>
              <a:buClr>
                <a:srgbClr val="002060"/>
              </a:buClr>
              <a:buSzPts val="1800"/>
              <a:buChar char="•"/>
              <a:defRPr/>
            </a:lvl1pPr>
            <a:lvl2pPr marL="914400" lvl="1" indent="-342900" algn="l">
              <a:spcBef>
                <a:spcPts val="300"/>
              </a:spcBef>
              <a:spcAft>
                <a:spcPts val="0"/>
              </a:spcAft>
              <a:buClr>
                <a:srgbClr val="002060"/>
              </a:buClr>
              <a:buSzPts val="1800"/>
              <a:buChar char="–"/>
              <a:defRPr/>
            </a:lvl2pPr>
            <a:lvl3pPr marL="1371600" lvl="2" indent="-342900" algn="l">
              <a:spcBef>
                <a:spcPts val="300"/>
              </a:spcBef>
              <a:spcAft>
                <a:spcPts val="0"/>
              </a:spcAft>
              <a:buClr>
                <a:srgbClr val="002060"/>
              </a:buClr>
              <a:buSzPts val="1800"/>
              <a:buChar char="•"/>
              <a:defRPr/>
            </a:lvl3pPr>
            <a:lvl4pPr marL="1828800" lvl="3" indent="-342900" algn="l">
              <a:spcBef>
                <a:spcPts val="300"/>
              </a:spcBef>
              <a:spcAft>
                <a:spcPts val="0"/>
              </a:spcAft>
              <a:buClr>
                <a:srgbClr val="002060"/>
              </a:buClr>
              <a:buSzPts val="1800"/>
              <a:buChar char="–"/>
              <a:defRPr/>
            </a:lvl4pPr>
            <a:lvl5pPr marL="2286000" lvl="4" indent="-342900" algn="l">
              <a:spcBef>
                <a:spcPts val="300"/>
              </a:spcBef>
              <a:spcAft>
                <a:spcPts val="0"/>
              </a:spcAft>
              <a:buClr>
                <a:srgbClr val="00206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7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7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7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1" name="Google Shape;81;p7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100"/>
              </a:spcBef>
              <a:spcAft>
                <a:spcPts val="0"/>
              </a:spcAft>
              <a:buClr>
                <a:srgbClr val="002060"/>
              </a:buClr>
              <a:buSzPts val="1800"/>
              <a:buChar char="•"/>
              <a:defRPr/>
            </a:lvl1pPr>
            <a:lvl2pPr marL="914400" lvl="1" indent="-342900" algn="l">
              <a:spcBef>
                <a:spcPts val="300"/>
              </a:spcBef>
              <a:spcAft>
                <a:spcPts val="0"/>
              </a:spcAft>
              <a:buClr>
                <a:srgbClr val="002060"/>
              </a:buClr>
              <a:buSzPts val="1800"/>
              <a:buChar char="–"/>
              <a:defRPr/>
            </a:lvl2pPr>
            <a:lvl3pPr marL="1371600" lvl="2" indent="-342900" algn="l">
              <a:spcBef>
                <a:spcPts val="300"/>
              </a:spcBef>
              <a:spcAft>
                <a:spcPts val="0"/>
              </a:spcAft>
              <a:buClr>
                <a:srgbClr val="002060"/>
              </a:buClr>
              <a:buSzPts val="1800"/>
              <a:buChar char="•"/>
              <a:defRPr/>
            </a:lvl3pPr>
            <a:lvl4pPr marL="1828800" lvl="3" indent="-342900" algn="l">
              <a:spcBef>
                <a:spcPts val="300"/>
              </a:spcBef>
              <a:spcAft>
                <a:spcPts val="0"/>
              </a:spcAft>
              <a:buClr>
                <a:srgbClr val="002060"/>
              </a:buClr>
              <a:buSzPts val="1800"/>
              <a:buChar char="–"/>
              <a:defRPr/>
            </a:lvl4pPr>
            <a:lvl5pPr marL="2286000" lvl="4" indent="-342900" algn="l">
              <a:spcBef>
                <a:spcPts val="300"/>
              </a:spcBef>
              <a:spcAft>
                <a:spcPts val="0"/>
              </a:spcAft>
              <a:buClr>
                <a:srgbClr val="00206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7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63"/>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3000">
                <a:solidFill>
                  <a:srgbClr val="FFFF00"/>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63"/>
          <p:cNvSpPr txBox="1">
            <a:spLocks noGrp="1"/>
          </p:cNvSpPr>
          <p:nvPr>
            <p:ph type="body" idx="1"/>
          </p:nvPr>
        </p:nvSpPr>
        <p:spPr>
          <a:xfrm>
            <a:off x="457200" y="1323105"/>
            <a:ext cx="8229600" cy="4678363"/>
          </a:xfrm>
          <a:prstGeom prst="rect">
            <a:avLst/>
          </a:prstGeom>
          <a:noFill/>
          <a:ln>
            <a:noFill/>
          </a:ln>
        </p:spPr>
        <p:txBody>
          <a:bodyPr spcFirstLastPara="1" wrap="square" lIns="91425" tIns="45700" rIns="91425" bIns="45700" anchor="t" anchorCtr="0">
            <a:noAutofit/>
          </a:bodyPr>
          <a:lstStyle>
            <a:lvl1pPr marL="457200" lvl="0" indent="-393700" algn="l">
              <a:spcBef>
                <a:spcPts val="100"/>
              </a:spcBef>
              <a:spcAft>
                <a:spcPts val="0"/>
              </a:spcAft>
              <a:buClr>
                <a:srgbClr val="0C0C0C"/>
              </a:buClr>
              <a:buSzPts val="2600"/>
              <a:buFont typeface="Noto Sans Symbols"/>
              <a:buChar char="❑"/>
              <a:defRPr sz="2600" b="1">
                <a:solidFill>
                  <a:srgbClr val="0C0C0C"/>
                </a:solidFill>
                <a:latin typeface="Arial"/>
                <a:ea typeface="Arial"/>
                <a:cs typeface="Arial"/>
                <a:sym typeface="Arial"/>
              </a:defRPr>
            </a:lvl1pPr>
            <a:lvl2pPr marL="914400" lvl="1" indent="-381000" algn="l">
              <a:spcBef>
                <a:spcPts val="300"/>
              </a:spcBef>
              <a:spcAft>
                <a:spcPts val="0"/>
              </a:spcAft>
              <a:buClr>
                <a:schemeClr val="dk1"/>
              </a:buClr>
              <a:buSzPts val="2400"/>
              <a:buChar char="–"/>
              <a:defRPr sz="2400">
                <a:solidFill>
                  <a:schemeClr val="dk1"/>
                </a:solidFill>
              </a:defRPr>
            </a:lvl2pPr>
            <a:lvl3pPr marL="1371600" lvl="2" indent="-381000" algn="l">
              <a:spcBef>
                <a:spcPts val="300"/>
              </a:spcBef>
              <a:spcAft>
                <a:spcPts val="0"/>
              </a:spcAft>
              <a:buClr>
                <a:schemeClr val="dk1"/>
              </a:buClr>
              <a:buSzPts val="2400"/>
              <a:buChar char="•"/>
              <a:defRPr sz="2400">
                <a:solidFill>
                  <a:schemeClr val="dk1"/>
                </a:solidFill>
              </a:defRPr>
            </a:lvl3pPr>
            <a:lvl4pPr marL="1828800" lvl="3" indent="-381000" algn="l">
              <a:spcBef>
                <a:spcPts val="300"/>
              </a:spcBef>
              <a:spcAft>
                <a:spcPts val="0"/>
              </a:spcAft>
              <a:buClr>
                <a:schemeClr val="dk1"/>
              </a:buClr>
              <a:buSzPts val="2400"/>
              <a:buChar char="–"/>
              <a:defRPr sz="2400">
                <a:solidFill>
                  <a:schemeClr val="dk1"/>
                </a:solidFill>
              </a:defRPr>
            </a:lvl4pPr>
            <a:lvl5pPr marL="2286000" lvl="4" indent="-355600" algn="l">
              <a:spcBef>
                <a:spcPts val="300"/>
              </a:spcBef>
              <a:spcAft>
                <a:spcPts val="0"/>
              </a:spcAft>
              <a:buClr>
                <a:schemeClr val="dk1"/>
              </a:buClr>
              <a:buSzPts val="2000"/>
              <a:buChar char="»"/>
              <a:defRPr sz="20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6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6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6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002060"/>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6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100"/>
              </a:spcBef>
              <a:spcAft>
                <a:spcPts val="0"/>
              </a:spcAft>
              <a:buClr>
                <a:srgbClr val="888888"/>
              </a:buClr>
              <a:buSzPts val="2800"/>
              <a:buNone/>
              <a:defRPr>
                <a:solidFill>
                  <a:srgbClr val="888888"/>
                </a:solidFill>
              </a:defRPr>
            </a:lvl1pPr>
            <a:lvl2pPr lvl="1" algn="ctr">
              <a:spcBef>
                <a:spcPts val="300"/>
              </a:spcBef>
              <a:spcAft>
                <a:spcPts val="0"/>
              </a:spcAft>
              <a:buClr>
                <a:srgbClr val="888888"/>
              </a:buClr>
              <a:buSzPts val="2400"/>
              <a:buNone/>
              <a:defRPr>
                <a:solidFill>
                  <a:srgbClr val="888888"/>
                </a:solidFill>
              </a:defRPr>
            </a:lvl2pPr>
            <a:lvl3pPr lvl="2" algn="ctr">
              <a:spcBef>
                <a:spcPts val="300"/>
              </a:spcBef>
              <a:spcAft>
                <a:spcPts val="0"/>
              </a:spcAft>
              <a:buClr>
                <a:srgbClr val="888888"/>
              </a:buClr>
              <a:buSzPts val="2000"/>
              <a:buNone/>
              <a:defRPr>
                <a:solidFill>
                  <a:srgbClr val="888888"/>
                </a:solidFill>
              </a:defRPr>
            </a:lvl3pPr>
            <a:lvl4pPr lvl="3" algn="ctr">
              <a:spcBef>
                <a:spcPts val="300"/>
              </a:spcBef>
              <a:spcAft>
                <a:spcPts val="0"/>
              </a:spcAft>
              <a:buClr>
                <a:srgbClr val="888888"/>
              </a:buClr>
              <a:buSzPts val="2000"/>
              <a:buNone/>
              <a:defRPr>
                <a:solidFill>
                  <a:srgbClr val="888888"/>
                </a:solidFill>
              </a:defRPr>
            </a:lvl4pPr>
            <a:lvl5pPr lvl="4" algn="ctr">
              <a:spcBef>
                <a:spcPts val="3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8" name="Google Shape;28;p6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6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6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pic>
        <p:nvPicPr>
          <p:cNvPr id="32" name="Google Shape;32;p65"/>
          <p:cNvPicPr preferRelativeResize="0"/>
          <p:nvPr/>
        </p:nvPicPr>
        <p:blipFill rotWithShape="1">
          <a:blip r:embed="rId2">
            <a:alphaModFix/>
          </a:blip>
          <a:srcRect t="8081" b="8861"/>
          <a:stretch/>
        </p:blipFill>
        <p:spPr>
          <a:xfrm>
            <a:off x="0" y="1131888"/>
            <a:ext cx="9144000" cy="5370512"/>
          </a:xfrm>
          <a:prstGeom prst="rect">
            <a:avLst/>
          </a:prstGeom>
          <a:noFill/>
          <a:ln>
            <a:noFill/>
          </a:ln>
        </p:spPr>
      </p:pic>
      <p:sp>
        <p:nvSpPr>
          <p:cNvPr id="33" name="Google Shape;33;p65"/>
          <p:cNvSpPr txBox="1">
            <a:spLocks noGrp="1"/>
          </p:cNvSpPr>
          <p:nvPr>
            <p:ph type="title"/>
          </p:nvPr>
        </p:nvSpPr>
        <p:spPr>
          <a:xfrm>
            <a:off x="0" y="2057400"/>
            <a:ext cx="9144000" cy="20574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4000" b="1" cap="none">
                <a:solidFill>
                  <a:srgbClr val="FF0000"/>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65"/>
          <p:cNvSpPr txBox="1">
            <a:spLocks noGrp="1"/>
          </p:cNvSpPr>
          <p:nvPr>
            <p:ph type="body" idx="1"/>
          </p:nvPr>
        </p:nvSpPr>
        <p:spPr>
          <a:xfrm>
            <a:off x="457200" y="76200"/>
            <a:ext cx="7239000" cy="990600"/>
          </a:xfrm>
          <a:prstGeom prst="rect">
            <a:avLst/>
          </a:prstGeom>
          <a:noFill/>
          <a:ln>
            <a:noFill/>
          </a:ln>
        </p:spPr>
        <p:txBody>
          <a:bodyPr spcFirstLastPara="1" wrap="square" lIns="91425" tIns="45700" rIns="91425" bIns="45700" anchor="ctr" anchorCtr="0">
            <a:noAutofit/>
          </a:bodyPr>
          <a:lstStyle>
            <a:lvl1pPr marL="457200" lvl="0" indent="-228600" algn="l">
              <a:spcBef>
                <a:spcPts val="100"/>
              </a:spcBef>
              <a:spcAft>
                <a:spcPts val="0"/>
              </a:spcAft>
              <a:buClr>
                <a:srgbClr val="FFFF00"/>
              </a:buClr>
              <a:buSzPts val="3000"/>
              <a:buNone/>
              <a:defRPr sz="3000">
                <a:solidFill>
                  <a:srgbClr val="FFFF00"/>
                </a:solidFill>
                <a:latin typeface="Arial"/>
                <a:ea typeface="Arial"/>
                <a:cs typeface="Arial"/>
                <a:sym typeface="Arial"/>
              </a:defRPr>
            </a:lvl1pPr>
            <a:lvl2pPr marL="914400" lvl="1" indent="-228600" algn="l">
              <a:spcBef>
                <a:spcPts val="300"/>
              </a:spcBef>
              <a:spcAft>
                <a:spcPts val="0"/>
              </a:spcAft>
              <a:buClr>
                <a:srgbClr val="888888"/>
              </a:buClr>
              <a:buSzPts val="1800"/>
              <a:buNone/>
              <a:defRPr sz="1800">
                <a:solidFill>
                  <a:srgbClr val="888888"/>
                </a:solidFill>
              </a:defRPr>
            </a:lvl2pPr>
            <a:lvl3pPr marL="1371600" lvl="2" indent="-228600" algn="l">
              <a:spcBef>
                <a:spcPts val="300"/>
              </a:spcBef>
              <a:spcAft>
                <a:spcPts val="0"/>
              </a:spcAft>
              <a:buClr>
                <a:srgbClr val="888888"/>
              </a:buClr>
              <a:buSzPts val="1600"/>
              <a:buNone/>
              <a:defRPr sz="1600">
                <a:solidFill>
                  <a:srgbClr val="888888"/>
                </a:solidFill>
              </a:defRPr>
            </a:lvl3pPr>
            <a:lvl4pPr marL="1828800" lvl="3" indent="-228600" algn="l">
              <a:spcBef>
                <a:spcPts val="300"/>
              </a:spcBef>
              <a:spcAft>
                <a:spcPts val="0"/>
              </a:spcAft>
              <a:buClr>
                <a:srgbClr val="888888"/>
              </a:buClr>
              <a:buSzPts val="1400"/>
              <a:buNone/>
              <a:defRPr sz="1400">
                <a:solidFill>
                  <a:srgbClr val="888888"/>
                </a:solidFill>
              </a:defRPr>
            </a:lvl4pPr>
            <a:lvl5pPr marL="2286000" lvl="4" indent="-228600" algn="l">
              <a:spcBef>
                <a:spcPts val="300"/>
              </a:spcBef>
              <a:spcAft>
                <a:spcPts val="0"/>
              </a:spcAft>
              <a:buClr>
                <a:srgbClr val="888888"/>
              </a:buClr>
              <a:buSzPts val="1400"/>
              <a:buNone/>
              <a:defRPr sz="1400">
                <a:solidFill>
                  <a:srgbClr val="888888"/>
                </a:solidFill>
              </a:defRPr>
            </a:lvl5pPr>
            <a:lvl6pPr marL="2743200" lvl="5" indent="-228600" algn="l">
              <a:spcBef>
                <a:spcPts val="30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5" name="Google Shape;35;p6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6"/>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6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93700" algn="l">
              <a:spcBef>
                <a:spcPts val="100"/>
              </a:spcBef>
              <a:spcAft>
                <a:spcPts val="0"/>
              </a:spcAft>
              <a:buClr>
                <a:schemeClr val="dk1"/>
              </a:buClr>
              <a:buSzPts val="2600"/>
              <a:buChar char="•"/>
              <a:defRPr sz="2600">
                <a:solidFill>
                  <a:schemeClr val="dk1"/>
                </a:solidFill>
              </a:defRPr>
            </a:lvl1pPr>
            <a:lvl2pPr marL="914400" lvl="1" indent="-381000" algn="l">
              <a:spcBef>
                <a:spcPts val="300"/>
              </a:spcBef>
              <a:spcAft>
                <a:spcPts val="0"/>
              </a:spcAft>
              <a:buClr>
                <a:schemeClr val="dk1"/>
              </a:buClr>
              <a:buSzPts val="2400"/>
              <a:buChar char="–"/>
              <a:defRPr sz="2400">
                <a:solidFill>
                  <a:schemeClr val="dk1"/>
                </a:solidFill>
              </a:defRPr>
            </a:lvl2pPr>
            <a:lvl3pPr marL="1371600" lvl="2" indent="-355600" algn="l">
              <a:spcBef>
                <a:spcPts val="300"/>
              </a:spcBef>
              <a:spcAft>
                <a:spcPts val="0"/>
              </a:spcAft>
              <a:buClr>
                <a:schemeClr val="dk1"/>
              </a:buClr>
              <a:buSzPts val="2000"/>
              <a:buChar char="•"/>
              <a:defRPr sz="2000">
                <a:solidFill>
                  <a:schemeClr val="dk1"/>
                </a:solidFill>
              </a:defRPr>
            </a:lvl3pPr>
            <a:lvl4pPr marL="1828800" lvl="3" indent="-342900" algn="l">
              <a:spcBef>
                <a:spcPts val="300"/>
              </a:spcBef>
              <a:spcAft>
                <a:spcPts val="0"/>
              </a:spcAft>
              <a:buClr>
                <a:schemeClr val="dk1"/>
              </a:buClr>
              <a:buSzPts val="1800"/>
              <a:buChar char="–"/>
              <a:defRPr sz="1800">
                <a:solidFill>
                  <a:schemeClr val="dk1"/>
                </a:solidFill>
              </a:defRPr>
            </a:lvl4pPr>
            <a:lvl5pPr marL="2286000" lvl="4" indent="-342900" algn="l">
              <a:spcBef>
                <a:spcPts val="300"/>
              </a:spcBef>
              <a:spcAft>
                <a:spcPts val="0"/>
              </a:spcAft>
              <a:buClr>
                <a:schemeClr val="dk1"/>
              </a:buClr>
              <a:buSzPts val="1800"/>
              <a:buChar char="»"/>
              <a:defRPr sz="1800">
                <a:solidFill>
                  <a:schemeClr val="dk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93700" algn="l">
              <a:spcBef>
                <a:spcPts val="100"/>
              </a:spcBef>
              <a:spcAft>
                <a:spcPts val="0"/>
              </a:spcAft>
              <a:buClr>
                <a:schemeClr val="dk1"/>
              </a:buClr>
              <a:buSzPts val="2600"/>
              <a:buChar char="•"/>
              <a:defRPr sz="2600">
                <a:solidFill>
                  <a:schemeClr val="dk1"/>
                </a:solidFill>
              </a:defRPr>
            </a:lvl1pPr>
            <a:lvl2pPr marL="914400" lvl="1" indent="-381000" algn="l">
              <a:spcBef>
                <a:spcPts val="300"/>
              </a:spcBef>
              <a:spcAft>
                <a:spcPts val="0"/>
              </a:spcAft>
              <a:buClr>
                <a:schemeClr val="dk1"/>
              </a:buClr>
              <a:buSzPts val="2400"/>
              <a:buChar char="–"/>
              <a:defRPr sz="2400">
                <a:solidFill>
                  <a:schemeClr val="dk1"/>
                </a:solidFill>
              </a:defRPr>
            </a:lvl2pPr>
            <a:lvl3pPr marL="1371600" lvl="2" indent="-355600" algn="l">
              <a:spcBef>
                <a:spcPts val="300"/>
              </a:spcBef>
              <a:spcAft>
                <a:spcPts val="0"/>
              </a:spcAft>
              <a:buClr>
                <a:schemeClr val="dk1"/>
              </a:buClr>
              <a:buSzPts val="2000"/>
              <a:buChar char="•"/>
              <a:defRPr sz="2000">
                <a:solidFill>
                  <a:schemeClr val="dk1"/>
                </a:solidFill>
              </a:defRPr>
            </a:lvl3pPr>
            <a:lvl4pPr marL="1828800" lvl="3" indent="-342900" algn="l">
              <a:spcBef>
                <a:spcPts val="300"/>
              </a:spcBef>
              <a:spcAft>
                <a:spcPts val="0"/>
              </a:spcAft>
              <a:buClr>
                <a:schemeClr val="dk1"/>
              </a:buClr>
              <a:buSzPts val="1800"/>
              <a:buChar char="–"/>
              <a:defRPr sz="1800">
                <a:solidFill>
                  <a:schemeClr val="dk1"/>
                </a:solidFill>
              </a:defRPr>
            </a:lvl4pPr>
            <a:lvl5pPr marL="2286000" lvl="4" indent="-342900" algn="l">
              <a:spcBef>
                <a:spcPts val="300"/>
              </a:spcBef>
              <a:spcAft>
                <a:spcPts val="0"/>
              </a:spcAft>
              <a:buClr>
                <a:schemeClr val="dk1"/>
              </a:buClr>
              <a:buSzPts val="1800"/>
              <a:buChar char="»"/>
              <a:defRPr sz="1800">
                <a:solidFill>
                  <a:schemeClr val="dk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6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7"/>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6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100"/>
              </a:spcBef>
              <a:spcAft>
                <a:spcPts val="0"/>
              </a:spcAft>
              <a:buClr>
                <a:srgbClr val="002060"/>
              </a:buClr>
              <a:buSzPts val="2400"/>
              <a:buNone/>
              <a:defRPr sz="2400" b="1"/>
            </a:lvl1pPr>
            <a:lvl2pPr marL="914400" lvl="1" indent="-228600" algn="l">
              <a:spcBef>
                <a:spcPts val="300"/>
              </a:spcBef>
              <a:spcAft>
                <a:spcPts val="0"/>
              </a:spcAft>
              <a:buClr>
                <a:srgbClr val="002060"/>
              </a:buClr>
              <a:buSzPts val="2000"/>
              <a:buNone/>
              <a:defRPr sz="2000" b="1"/>
            </a:lvl2pPr>
            <a:lvl3pPr marL="1371600" lvl="2" indent="-228600" algn="l">
              <a:spcBef>
                <a:spcPts val="300"/>
              </a:spcBef>
              <a:spcAft>
                <a:spcPts val="0"/>
              </a:spcAft>
              <a:buClr>
                <a:srgbClr val="002060"/>
              </a:buClr>
              <a:buSzPts val="1800"/>
              <a:buNone/>
              <a:defRPr sz="1800" b="1"/>
            </a:lvl3pPr>
            <a:lvl4pPr marL="1828800" lvl="3" indent="-228600" algn="l">
              <a:spcBef>
                <a:spcPts val="300"/>
              </a:spcBef>
              <a:spcAft>
                <a:spcPts val="0"/>
              </a:spcAft>
              <a:buClr>
                <a:srgbClr val="002060"/>
              </a:buClr>
              <a:buSzPts val="1600"/>
              <a:buNone/>
              <a:defRPr sz="1600" b="1"/>
            </a:lvl4pPr>
            <a:lvl5pPr marL="2286000" lvl="4" indent="-228600" algn="l">
              <a:spcBef>
                <a:spcPts val="300"/>
              </a:spcBef>
              <a:spcAft>
                <a:spcPts val="0"/>
              </a:spcAft>
              <a:buClr>
                <a:srgbClr val="002060"/>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6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100"/>
              </a:spcBef>
              <a:spcAft>
                <a:spcPts val="0"/>
              </a:spcAft>
              <a:buClr>
                <a:srgbClr val="002060"/>
              </a:buClr>
              <a:buSzPts val="2400"/>
              <a:buChar char="•"/>
              <a:defRPr sz="2400"/>
            </a:lvl1pPr>
            <a:lvl2pPr marL="914400" lvl="1" indent="-355600" algn="l">
              <a:spcBef>
                <a:spcPts val="300"/>
              </a:spcBef>
              <a:spcAft>
                <a:spcPts val="0"/>
              </a:spcAft>
              <a:buClr>
                <a:srgbClr val="002060"/>
              </a:buClr>
              <a:buSzPts val="2000"/>
              <a:buChar char="–"/>
              <a:defRPr sz="2000"/>
            </a:lvl2pPr>
            <a:lvl3pPr marL="1371600" lvl="2" indent="-342900" algn="l">
              <a:spcBef>
                <a:spcPts val="300"/>
              </a:spcBef>
              <a:spcAft>
                <a:spcPts val="0"/>
              </a:spcAft>
              <a:buClr>
                <a:srgbClr val="002060"/>
              </a:buClr>
              <a:buSzPts val="1800"/>
              <a:buChar char="•"/>
              <a:defRPr sz="1800"/>
            </a:lvl3pPr>
            <a:lvl4pPr marL="1828800" lvl="3" indent="-330200" algn="l">
              <a:spcBef>
                <a:spcPts val="300"/>
              </a:spcBef>
              <a:spcAft>
                <a:spcPts val="0"/>
              </a:spcAft>
              <a:buClr>
                <a:srgbClr val="002060"/>
              </a:buClr>
              <a:buSzPts val="1600"/>
              <a:buChar char="–"/>
              <a:defRPr sz="1600"/>
            </a:lvl4pPr>
            <a:lvl5pPr marL="2286000" lvl="4" indent="-330200" algn="l">
              <a:spcBef>
                <a:spcPts val="300"/>
              </a:spcBef>
              <a:spcAft>
                <a:spcPts val="0"/>
              </a:spcAft>
              <a:buClr>
                <a:srgbClr val="002060"/>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6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100"/>
              </a:spcBef>
              <a:spcAft>
                <a:spcPts val="0"/>
              </a:spcAft>
              <a:buClr>
                <a:srgbClr val="002060"/>
              </a:buClr>
              <a:buSzPts val="2400"/>
              <a:buNone/>
              <a:defRPr sz="2400" b="1"/>
            </a:lvl1pPr>
            <a:lvl2pPr marL="914400" lvl="1" indent="-228600" algn="l">
              <a:spcBef>
                <a:spcPts val="300"/>
              </a:spcBef>
              <a:spcAft>
                <a:spcPts val="0"/>
              </a:spcAft>
              <a:buClr>
                <a:srgbClr val="002060"/>
              </a:buClr>
              <a:buSzPts val="2000"/>
              <a:buNone/>
              <a:defRPr sz="2000" b="1"/>
            </a:lvl2pPr>
            <a:lvl3pPr marL="1371600" lvl="2" indent="-228600" algn="l">
              <a:spcBef>
                <a:spcPts val="300"/>
              </a:spcBef>
              <a:spcAft>
                <a:spcPts val="0"/>
              </a:spcAft>
              <a:buClr>
                <a:srgbClr val="002060"/>
              </a:buClr>
              <a:buSzPts val="1800"/>
              <a:buNone/>
              <a:defRPr sz="1800" b="1"/>
            </a:lvl3pPr>
            <a:lvl4pPr marL="1828800" lvl="3" indent="-228600" algn="l">
              <a:spcBef>
                <a:spcPts val="300"/>
              </a:spcBef>
              <a:spcAft>
                <a:spcPts val="0"/>
              </a:spcAft>
              <a:buClr>
                <a:srgbClr val="002060"/>
              </a:buClr>
              <a:buSzPts val="1600"/>
              <a:buNone/>
              <a:defRPr sz="1600" b="1"/>
            </a:lvl4pPr>
            <a:lvl5pPr marL="2286000" lvl="4" indent="-228600" algn="l">
              <a:spcBef>
                <a:spcPts val="300"/>
              </a:spcBef>
              <a:spcAft>
                <a:spcPts val="0"/>
              </a:spcAft>
              <a:buClr>
                <a:srgbClr val="002060"/>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6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100"/>
              </a:spcBef>
              <a:spcAft>
                <a:spcPts val="0"/>
              </a:spcAft>
              <a:buClr>
                <a:srgbClr val="002060"/>
              </a:buClr>
              <a:buSzPts val="2400"/>
              <a:buChar char="•"/>
              <a:defRPr sz="2400"/>
            </a:lvl1pPr>
            <a:lvl2pPr marL="914400" lvl="1" indent="-355600" algn="l">
              <a:spcBef>
                <a:spcPts val="300"/>
              </a:spcBef>
              <a:spcAft>
                <a:spcPts val="0"/>
              </a:spcAft>
              <a:buClr>
                <a:srgbClr val="002060"/>
              </a:buClr>
              <a:buSzPts val="2000"/>
              <a:buChar char="–"/>
              <a:defRPr sz="2000"/>
            </a:lvl2pPr>
            <a:lvl3pPr marL="1371600" lvl="2" indent="-342900" algn="l">
              <a:spcBef>
                <a:spcPts val="300"/>
              </a:spcBef>
              <a:spcAft>
                <a:spcPts val="0"/>
              </a:spcAft>
              <a:buClr>
                <a:srgbClr val="002060"/>
              </a:buClr>
              <a:buSzPts val="1800"/>
              <a:buChar char="•"/>
              <a:defRPr sz="1800"/>
            </a:lvl3pPr>
            <a:lvl4pPr marL="1828800" lvl="3" indent="-330200" algn="l">
              <a:spcBef>
                <a:spcPts val="300"/>
              </a:spcBef>
              <a:spcAft>
                <a:spcPts val="0"/>
              </a:spcAft>
              <a:buClr>
                <a:srgbClr val="002060"/>
              </a:buClr>
              <a:buSzPts val="1600"/>
              <a:buChar char="–"/>
              <a:defRPr sz="1600"/>
            </a:lvl4pPr>
            <a:lvl5pPr marL="2286000" lvl="4" indent="-330200" algn="l">
              <a:spcBef>
                <a:spcPts val="300"/>
              </a:spcBef>
              <a:spcAft>
                <a:spcPts val="0"/>
              </a:spcAft>
              <a:buClr>
                <a:srgbClr val="002060"/>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6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68"/>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6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6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1" name="Google Shape;61;p6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100"/>
              </a:spcBef>
              <a:spcAft>
                <a:spcPts val="0"/>
              </a:spcAft>
              <a:buClr>
                <a:srgbClr val="002060"/>
              </a:buClr>
              <a:buSzPts val="3200"/>
              <a:buChar char="•"/>
              <a:defRPr sz="3200"/>
            </a:lvl1pPr>
            <a:lvl2pPr marL="914400" lvl="1" indent="-406400" algn="l">
              <a:spcBef>
                <a:spcPts val="300"/>
              </a:spcBef>
              <a:spcAft>
                <a:spcPts val="0"/>
              </a:spcAft>
              <a:buClr>
                <a:srgbClr val="002060"/>
              </a:buClr>
              <a:buSzPts val="2800"/>
              <a:buChar char="–"/>
              <a:defRPr sz="2800"/>
            </a:lvl2pPr>
            <a:lvl3pPr marL="1371600" lvl="2" indent="-381000" algn="l">
              <a:spcBef>
                <a:spcPts val="300"/>
              </a:spcBef>
              <a:spcAft>
                <a:spcPts val="0"/>
              </a:spcAft>
              <a:buClr>
                <a:srgbClr val="002060"/>
              </a:buClr>
              <a:buSzPts val="2400"/>
              <a:buChar char="•"/>
              <a:defRPr sz="2400"/>
            </a:lvl3pPr>
            <a:lvl4pPr marL="1828800" lvl="3" indent="-355600" algn="l">
              <a:spcBef>
                <a:spcPts val="300"/>
              </a:spcBef>
              <a:spcAft>
                <a:spcPts val="0"/>
              </a:spcAft>
              <a:buClr>
                <a:srgbClr val="002060"/>
              </a:buClr>
              <a:buSzPts val="2000"/>
              <a:buChar char="–"/>
              <a:defRPr sz="2000"/>
            </a:lvl4pPr>
            <a:lvl5pPr marL="2286000" lvl="4" indent="-355600" algn="l">
              <a:spcBef>
                <a:spcPts val="300"/>
              </a:spcBef>
              <a:spcAft>
                <a:spcPts val="0"/>
              </a:spcAft>
              <a:buClr>
                <a:srgbClr val="002060"/>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2" name="Google Shape;62;p6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100"/>
              </a:spcBef>
              <a:spcAft>
                <a:spcPts val="0"/>
              </a:spcAft>
              <a:buClr>
                <a:srgbClr val="002060"/>
              </a:buClr>
              <a:buSzPts val="1400"/>
              <a:buNone/>
              <a:defRPr sz="1400"/>
            </a:lvl1pPr>
            <a:lvl2pPr marL="914400" lvl="1" indent="-228600" algn="l">
              <a:spcBef>
                <a:spcPts val="300"/>
              </a:spcBef>
              <a:spcAft>
                <a:spcPts val="0"/>
              </a:spcAft>
              <a:buClr>
                <a:srgbClr val="002060"/>
              </a:buClr>
              <a:buSzPts val="1200"/>
              <a:buNone/>
              <a:defRPr sz="1200"/>
            </a:lvl2pPr>
            <a:lvl3pPr marL="1371600" lvl="2" indent="-228600" algn="l">
              <a:spcBef>
                <a:spcPts val="300"/>
              </a:spcBef>
              <a:spcAft>
                <a:spcPts val="0"/>
              </a:spcAft>
              <a:buClr>
                <a:srgbClr val="002060"/>
              </a:buClr>
              <a:buSzPts val="1000"/>
              <a:buNone/>
              <a:defRPr sz="1000"/>
            </a:lvl3pPr>
            <a:lvl4pPr marL="1828800" lvl="3" indent="-228600" algn="l">
              <a:spcBef>
                <a:spcPts val="300"/>
              </a:spcBef>
              <a:spcAft>
                <a:spcPts val="0"/>
              </a:spcAft>
              <a:buClr>
                <a:srgbClr val="002060"/>
              </a:buClr>
              <a:buSzPts val="900"/>
              <a:buNone/>
              <a:defRPr sz="900"/>
            </a:lvl4pPr>
            <a:lvl5pPr marL="2286000" lvl="4" indent="-228600" algn="l">
              <a:spcBef>
                <a:spcPts val="300"/>
              </a:spcBef>
              <a:spcAft>
                <a:spcPts val="0"/>
              </a:spcAft>
              <a:buClr>
                <a:srgbClr val="002060"/>
              </a:buClr>
              <a:buSzPts val="900"/>
              <a:buNone/>
              <a:defRPr sz="900"/>
            </a:lvl5pPr>
            <a:lvl6pPr marL="2743200" lvl="5" indent="-228600" algn="l">
              <a:spcBef>
                <a:spcPts val="30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3" name="Google Shape;63;p6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7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70"/>
          <p:cNvSpPr>
            <a:spLocks noGrp="1"/>
          </p:cNvSpPr>
          <p:nvPr>
            <p:ph type="pic" idx="2"/>
          </p:nvPr>
        </p:nvSpPr>
        <p:spPr>
          <a:xfrm>
            <a:off x="1792288" y="612775"/>
            <a:ext cx="5486400" cy="4114800"/>
          </a:xfrm>
          <a:prstGeom prst="rect">
            <a:avLst/>
          </a:prstGeom>
          <a:noFill/>
          <a:ln>
            <a:noFill/>
          </a:ln>
        </p:spPr>
      </p:sp>
      <p:sp>
        <p:nvSpPr>
          <p:cNvPr id="69" name="Google Shape;69;p7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100"/>
              </a:spcBef>
              <a:spcAft>
                <a:spcPts val="0"/>
              </a:spcAft>
              <a:buClr>
                <a:srgbClr val="002060"/>
              </a:buClr>
              <a:buSzPts val="1400"/>
              <a:buNone/>
              <a:defRPr sz="1400"/>
            </a:lvl1pPr>
            <a:lvl2pPr marL="914400" lvl="1" indent="-228600" algn="l">
              <a:spcBef>
                <a:spcPts val="300"/>
              </a:spcBef>
              <a:spcAft>
                <a:spcPts val="0"/>
              </a:spcAft>
              <a:buClr>
                <a:srgbClr val="002060"/>
              </a:buClr>
              <a:buSzPts val="1200"/>
              <a:buNone/>
              <a:defRPr sz="1200"/>
            </a:lvl2pPr>
            <a:lvl3pPr marL="1371600" lvl="2" indent="-228600" algn="l">
              <a:spcBef>
                <a:spcPts val="300"/>
              </a:spcBef>
              <a:spcAft>
                <a:spcPts val="0"/>
              </a:spcAft>
              <a:buClr>
                <a:srgbClr val="002060"/>
              </a:buClr>
              <a:buSzPts val="1000"/>
              <a:buNone/>
              <a:defRPr sz="1000"/>
            </a:lvl3pPr>
            <a:lvl4pPr marL="1828800" lvl="3" indent="-228600" algn="l">
              <a:spcBef>
                <a:spcPts val="300"/>
              </a:spcBef>
              <a:spcAft>
                <a:spcPts val="0"/>
              </a:spcAft>
              <a:buClr>
                <a:srgbClr val="002060"/>
              </a:buClr>
              <a:buSzPts val="900"/>
              <a:buNone/>
              <a:defRPr sz="900"/>
            </a:lvl4pPr>
            <a:lvl5pPr marL="2286000" lvl="4" indent="-228600" algn="l">
              <a:spcBef>
                <a:spcPts val="300"/>
              </a:spcBef>
              <a:spcAft>
                <a:spcPts val="0"/>
              </a:spcAft>
              <a:buClr>
                <a:srgbClr val="002060"/>
              </a:buClr>
              <a:buSzPts val="900"/>
              <a:buNone/>
              <a:defRPr sz="900"/>
            </a:lvl5pPr>
            <a:lvl6pPr marL="2743200" lvl="5" indent="-228600" algn="l">
              <a:spcBef>
                <a:spcPts val="30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0" name="Google Shape;70;p7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7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61"/>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1" i="0" u="none" strike="noStrike" cap="none">
                <a:solidFill>
                  <a:srgbClr val="FFFF00"/>
                </a:solidFill>
                <a:latin typeface="Calibri"/>
                <a:ea typeface="Calibri"/>
                <a:cs typeface="Calibri"/>
                <a:sym typeface="Calibri"/>
              </a:defRPr>
            </a:lvl1pPr>
            <a:lvl2pPr marR="0" lvl="1" algn="ctr" rtl="0">
              <a:spcBef>
                <a:spcPts val="0"/>
              </a:spcBef>
              <a:spcAft>
                <a:spcPts val="0"/>
              </a:spcAft>
              <a:buSzPts val="1400"/>
              <a:buNone/>
              <a:defRPr sz="3600" b="1" i="0" u="none" strike="noStrike" cap="none">
                <a:solidFill>
                  <a:srgbClr val="FFFF00"/>
                </a:solidFill>
                <a:latin typeface="Calibri"/>
                <a:ea typeface="Calibri"/>
                <a:cs typeface="Calibri"/>
                <a:sym typeface="Calibri"/>
              </a:defRPr>
            </a:lvl2pPr>
            <a:lvl3pPr marR="0" lvl="2" algn="ctr" rtl="0">
              <a:spcBef>
                <a:spcPts val="0"/>
              </a:spcBef>
              <a:spcAft>
                <a:spcPts val="0"/>
              </a:spcAft>
              <a:buSzPts val="1400"/>
              <a:buNone/>
              <a:defRPr sz="3600" b="1" i="0" u="none" strike="noStrike" cap="none">
                <a:solidFill>
                  <a:srgbClr val="FFFF00"/>
                </a:solidFill>
                <a:latin typeface="Calibri"/>
                <a:ea typeface="Calibri"/>
                <a:cs typeface="Calibri"/>
                <a:sym typeface="Calibri"/>
              </a:defRPr>
            </a:lvl3pPr>
            <a:lvl4pPr marR="0" lvl="3" algn="ctr" rtl="0">
              <a:spcBef>
                <a:spcPts val="0"/>
              </a:spcBef>
              <a:spcAft>
                <a:spcPts val="0"/>
              </a:spcAft>
              <a:buSzPts val="1400"/>
              <a:buNone/>
              <a:defRPr sz="3600" b="1" i="0" u="none" strike="noStrike" cap="none">
                <a:solidFill>
                  <a:srgbClr val="FFFF00"/>
                </a:solidFill>
                <a:latin typeface="Calibri"/>
                <a:ea typeface="Calibri"/>
                <a:cs typeface="Calibri"/>
                <a:sym typeface="Calibri"/>
              </a:defRPr>
            </a:lvl4pPr>
            <a:lvl5pPr marR="0" lvl="4" algn="ctr" rtl="0">
              <a:spcBef>
                <a:spcPts val="0"/>
              </a:spcBef>
              <a:spcAft>
                <a:spcPts val="0"/>
              </a:spcAft>
              <a:buSzPts val="1400"/>
              <a:buNone/>
              <a:defRPr sz="3600" b="1" i="0" u="none" strike="noStrike" cap="none">
                <a:solidFill>
                  <a:srgbClr val="FFFF00"/>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61"/>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100"/>
              </a:spcBef>
              <a:spcAft>
                <a:spcPts val="0"/>
              </a:spcAft>
              <a:buClr>
                <a:srgbClr val="002060"/>
              </a:buClr>
              <a:buSzPts val="2800"/>
              <a:buFont typeface="Arial"/>
              <a:buChar char="•"/>
              <a:defRPr sz="2800" b="1" i="0" u="none" strike="noStrike" cap="none">
                <a:solidFill>
                  <a:srgbClr val="002060"/>
                </a:solidFill>
                <a:latin typeface="Arial"/>
                <a:ea typeface="Arial"/>
                <a:cs typeface="Arial"/>
                <a:sym typeface="Arial"/>
              </a:defRPr>
            </a:lvl1pPr>
            <a:lvl2pPr marL="914400" marR="0" lvl="1" indent="-381000" algn="l" rtl="0">
              <a:spcBef>
                <a:spcPts val="30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2pPr>
            <a:lvl3pPr marL="1371600" marR="0" lvl="2" indent="-355600" algn="l" rtl="0">
              <a:spcBef>
                <a:spcPts val="3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3pPr>
            <a:lvl4pPr marL="1828800" marR="0" lvl="3" indent="-355600" algn="l" rtl="0">
              <a:spcBef>
                <a:spcPts val="3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4pPr>
            <a:lvl5pPr marL="2286000" marR="0" lvl="4" indent="-355600" algn="l" rtl="0">
              <a:spcBef>
                <a:spcPts val="3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800" b="0" i="0" u="none" strike="noStrike" cap="none">
                <a:solidFill>
                  <a:srgbClr val="0000FF"/>
                </a:solidFill>
                <a:latin typeface="Arial"/>
                <a:ea typeface="Arial"/>
                <a:cs typeface="Arial"/>
                <a:sym typeface="Arial"/>
              </a:defRPr>
            </a:lvl1pPr>
            <a:lvl2pPr marL="0" marR="0" lvl="1" indent="0" algn="r" rtl="0">
              <a:spcBef>
                <a:spcPts val="0"/>
              </a:spcBef>
              <a:spcAft>
                <a:spcPts val="0"/>
              </a:spcAft>
              <a:buNone/>
              <a:defRPr sz="1800" b="0" i="0" u="none" strike="noStrike" cap="none">
                <a:solidFill>
                  <a:srgbClr val="0000FF"/>
                </a:solidFill>
                <a:latin typeface="Arial"/>
                <a:ea typeface="Arial"/>
                <a:cs typeface="Arial"/>
                <a:sym typeface="Arial"/>
              </a:defRPr>
            </a:lvl2pPr>
            <a:lvl3pPr marL="0" marR="0" lvl="2" indent="0" algn="r" rtl="0">
              <a:spcBef>
                <a:spcPts val="0"/>
              </a:spcBef>
              <a:spcAft>
                <a:spcPts val="0"/>
              </a:spcAft>
              <a:buNone/>
              <a:defRPr sz="1800" b="0" i="0" u="none" strike="noStrike" cap="none">
                <a:solidFill>
                  <a:srgbClr val="0000FF"/>
                </a:solidFill>
                <a:latin typeface="Arial"/>
                <a:ea typeface="Arial"/>
                <a:cs typeface="Arial"/>
                <a:sym typeface="Arial"/>
              </a:defRPr>
            </a:lvl3pPr>
            <a:lvl4pPr marL="0" marR="0" lvl="3" indent="0" algn="r" rtl="0">
              <a:spcBef>
                <a:spcPts val="0"/>
              </a:spcBef>
              <a:spcAft>
                <a:spcPts val="0"/>
              </a:spcAft>
              <a:buNone/>
              <a:defRPr sz="1800" b="0" i="0" u="none" strike="noStrike" cap="none">
                <a:solidFill>
                  <a:srgbClr val="0000FF"/>
                </a:solidFill>
                <a:latin typeface="Arial"/>
                <a:ea typeface="Arial"/>
                <a:cs typeface="Arial"/>
                <a:sym typeface="Arial"/>
              </a:defRPr>
            </a:lvl4pPr>
            <a:lvl5pPr marL="0" marR="0" lvl="4" indent="0" algn="r" rtl="0">
              <a:spcBef>
                <a:spcPts val="0"/>
              </a:spcBef>
              <a:spcAft>
                <a:spcPts val="0"/>
              </a:spcAft>
              <a:buNone/>
              <a:defRPr sz="1800" b="0" i="0" u="none" strike="noStrike" cap="none">
                <a:solidFill>
                  <a:srgbClr val="0000FF"/>
                </a:solidFill>
                <a:latin typeface="Arial"/>
                <a:ea typeface="Arial"/>
                <a:cs typeface="Arial"/>
                <a:sym typeface="Arial"/>
              </a:defRPr>
            </a:lvl5pPr>
            <a:lvl6pPr marL="0" marR="0" lvl="5" indent="0" algn="r" rtl="0">
              <a:spcBef>
                <a:spcPts val="0"/>
              </a:spcBef>
              <a:spcAft>
                <a:spcPts val="0"/>
              </a:spcAft>
              <a:buNone/>
              <a:defRPr sz="1800" b="0" i="0" u="none" strike="noStrike" cap="none">
                <a:solidFill>
                  <a:srgbClr val="0000FF"/>
                </a:solidFill>
                <a:latin typeface="Arial"/>
                <a:ea typeface="Arial"/>
                <a:cs typeface="Arial"/>
                <a:sym typeface="Arial"/>
              </a:defRPr>
            </a:lvl6pPr>
            <a:lvl7pPr marL="0" marR="0" lvl="6" indent="0" algn="r" rtl="0">
              <a:spcBef>
                <a:spcPts val="0"/>
              </a:spcBef>
              <a:spcAft>
                <a:spcPts val="0"/>
              </a:spcAft>
              <a:buNone/>
              <a:defRPr sz="1800" b="0" i="0" u="none" strike="noStrike" cap="none">
                <a:solidFill>
                  <a:srgbClr val="0000FF"/>
                </a:solidFill>
                <a:latin typeface="Arial"/>
                <a:ea typeface="Arial"/>
                <a:cs typeface="Arial"/>
                <a:sym typeface="Arial"/>
              </a:defRPr>
            </a:lvl7pPr>
            <a:lvl8pPr marL="0" marR="0" lvl="7" indent="0" algn="r" rtl="0">
              <a:spcBef>
                <a:spcPts val="0"/>
              </a:spcBef>
              <a:spcAft>
                <a:spcPts val="0"/>
              </a:spcAft>
              <a:buNone/>
              <a:defRPr sz="1800" b="0" i="0" u="none" strike="noStrike" cap="none">
                <a:solidFill>
                  <a:srgbClr val="0000FF"/>
                </a:solidFill>
                <a:latin typeface="Arial"/>
                <a:ea typeface="Arial"/>
                <a:cs typeface="Arial"/>
                <a:sym typeface="Arial"/>
              </a:defRPr>
            </a:lvl8pPr>
            <a:lvl9pPr marL="0" marR="0" lvl="8" indent="0" algn="r" rtl="0">
              <a:spcBef>
                <a:spcPts val="0"/>
              </a:spcBef>
              <a:spcAft>
                <a:spcPts val="0"/>
              </a:spcAft>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cademicskills.anu.edu.au/sites/default/files/booklets/ASLC%20Essay%20Writing%20Strategies%20for%20UG_printed2013.pdf"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iat.cigiar.org/downloads/pdf/Investing_farmers.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ciat.cigiar.org/downloads/pdf/Investing_farmers.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1205890" y="2184371"/>
            <a:ext cx="6732900" cy="1206900"/>
          </a:xfrm>
          <a:prstGeom prst="rect">
            <a:avLst/>
          </a:prstGeom>
          <a:noFill/>
          <a:ln>
            <a:noFill/>
          </a:ln>
        </p:spPr>
        <p:txBody>
          <a:bodyPr spcFirstLastPara="1" wrap="square" lIns="0" tIns="109850" rIns="0" bIns="0" anchor="t" anchorCtr="0">
            <a:spAutoFit/>
          </a:bodyPr>
          <a:lstStyle/>
          <a:p>
            <a:pPr marL="1905" marR="0" lvl="0" indent="0" algn="ctr" rtl="0">
              <a:lnSpc>
                <a:spcPct val="100000"/>
              </a:lnSpc>
              <a:spcBef>
                <a:spcPts val="0"/>
              </a:spcBef>
              <a:spcAft>
                <a:spcPts val="0"/>
              </a:spcAft>
              <a:buNone/>
            </a:pPr>
            <a:r>
              <a:rPr lang="en-US" sz="3200" b="1" i="0" u="none" strike="noStrike" cap="none">
                <a:solidFill>
                  <a:srgbClr val="C00000"/>
                </a:solidFill>
                <a:latin typeface="Arial"/>
                <a:ea typeface="Arial"/>
                <a:cs typeface="Arial"/>
                <a:sym typeface="Arial"/>
              </a:rPr>
              <a:t>Chương </a:t>
            </a:r>
            <a:r>
              <a:rPr lang="en-US" sz="3200" b="1">
                <a:solidFill>
                  <a:srgbClr val="C00000"/>
                </a:solidFill>
              </a:rPr>
              <a:t>6</a:t>
            </a:r>
            <a:endParaRPr/>
          </a:p>
          <a:p>
            <a:pPr marL="1905" marR="0" lvl="0" indent="0" algn="ctr" rtl="0">
              <a:lnSpc>
                <a:spcPct val="100000"/>
              </a:lnSpc>
              <a:spcBef>
                <a:spcPts val="865"/>
              </a:spcBef>
              <a:spcAft>
                <a:spcPts val="0"/>
              </a:spcAft>
              <a:buNone/>
            </a:pPr>
            <a:r>
              <a:rPr lang="en-US" sz="3200" b="1" i="0" u="none" strike="noStrike" cap="none">
                <a:solidFill>
                  <a:srgbClr val="C00000"/>
                </a:solidFill>
                <a:latin typeface="Arial"/>
                <a:ea typeface="Arial"/>
                <a:cs typeface="Arial"/>
                <a:sym typeface="Arial"/>
              </a:rPr>
              <a:t>KỸ NĂNG XÂY DỰNG BÁO CÁO</a:t>
            </a:r>
            <a:endParaRPr sz="3200" b="0" i="0" u="none" strike="noStrike" cap="none">
              <a:solidFill>
                <a:schemeClr val="dk1"/>
              </a:solidFill>
              <a:latin typeface="Arial"/>
              <a:ea typeface="Arial"/>
              <a:cs typeface="Arial"/>
              <a:sym typeface="Arial"/>
            </a:endParaRPr>
          </a:p>
        </p:txBody>
      </p:sp>
      <p:sp>
        <p:nvSpPr>
          <p:cNvPr id="90" name="Google Shape;90;p1"/>
          <p:cNvSpPr/>
          <p:nvPr/>
        </p:nvSpPr>
        <p:spPr>
          <a:xfrm>
            <a:off x="1600200" y="304800"/>
            <a:ext cx="51816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a:solidFill>
                  <a:srgbClr val="FFFF00"/>
                </a:solidFill>
                <a:latin typeface="Times New Roman"/>
                <a:ea typeface="Times New Roman"/>
                <a:cs typeface="Times New Roman"/>
                <a:sym typeface="Times New Roman"/>
              </a:rPr>
              <a:t>NHẬP MÔN NGÀNH CNTT</a:t>
            </a:r>
            <a:endParaRPr/>
          </a:p>
        </p:txBody>
      </p:sp>
      <p:sp>
        <p:nvSpPr>
          <p:cNvPr id="91" name="Google Shape;91;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92" name="Google Shape;92;p1"/>
          <p:cNvSpPr txBox="1"/>
          <p:nvPr/>
        </p:nvSpPr>
        <p:spPr>
          <a:xfrm>
            <a:off x="304800" y="4953000"/>
            <a:ext cx="6248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rgbClr val="366092"/>
                </a:solidFill>
                <a:latin typeface="Calibri"/>
                <a:ea typeface="Calibri"/>
                <a:cs typeface="Calibri"/>
                <a:sym typeface="Calibri"/>
              </a:rPr>
              <a:t>Khoa Công nghệ thông tin, Trường Đại học Giao thông vận tải</a:t>
            </a:r>
            <a:endParaRPr sz="1800" b="1">
              <a:solidFill>
                <a:srgbClr val="366092"/>
              </a:solidFill>
              <a:latin typeface="Calibri"/>
              <a:ea typeface="Calibri"/>
              <a:cs typeface="Calibri"/>
              <a:sym typeface="Calibri"/>
            </a:endParaRPr>
          </a:p>
          <a:p>
            <a:pPr marL="0" marR="0" lvl="0" indent="0" algn="l" rtl="0">
              <a:spcBef>
                <a:spcPts val="0"/>
              </a:spcBef>
              <a:spcAft>
                <a:spcPts val="0"/>
              </a:spcAft>
              <a:buNone/>
            </a:pPr>
            <a:r>
              <a:rPr lang="en-US" sz="1800" b="1">
                <a:solidFill>
                  <a:srgbClr val="366092"/>
                </a:solidFill>
                <a:latin typeface="Calibri"/>
                <a:ea typeface="Calibri"/>
                <a:cs typeface="Calibri"/>
                <a:sym typeface="Calibri"/>
              </a:rPr>
              <a:t>Email: khoacntt@utc.edu.vn</a:t>
            </a:r>
            <a:endParaRPr/>
          </a:p>
          <a:p>
            <a:pPr marL="0" marR="0" lvl="0" indent="0" algn="l" rtl="0">
              <a:spcBef>
                <a:spcPts val="0"/>
              </a:spcBef>
              <a:spcAft>
                <a:spcPts val="0"/>
              </a:spcAft>
              <a:buNone/>
            </a:pPr>
            <a:r>
              <a:rPr lang="en-US" sz="1800" b="1">
                <a:solidFill>
                  <a:srgbClr val="366092"/>
                </a:solidFill>
                <a:latin typeface="Calibri"/>
                <a:ea typeface="Calibri"/>
                <a:cs typeface="Calibri"/>
                <a:sym typeface="Calibri"/>
              </a:rPr>
              <a:t>Webiste: http://fit.utc.edu.vn </a:t>
            </a:r>
            <a:endParaRPr/>
          </a:p>
          <a:p>
            <a:pPr marL="0" marR="0" lvl="0" indent="0" algn="l" rtl="0">
              <a:spcBef>
                <a:spcPts val="0"/>
              </a:spcBef>
              <a:spcAft>
                <a:spcPts val="0"/>
              </a:spcAft>
              <a:buNone/>
            </a:pPr>
            <a:r>
              <a:rPr lang="en-US" sz="1800" b="1">
                <a:solidFill>
                  <a:srgbClr val="366092"/>
                </a:solidFill>
                <a:latin typeface="Calibri"/>
                <a:ea typeface="Calibri"/>
                <a:cs typeface="Calibri"/>
                <a:sym typeface="Calibri"/>
              </a:rPr>
              <a:t>Facebook: https://www.facebook.com/groups/fitutc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a:spLocks noGrp="1"/>
          </p:cNvSpPr>
          <p:nvPr>
            <p:ph type="title"/>
          </p:nvPr>
        </p:nvSpPr>
        <p:spPr>
          <a:xfrm>
            <a:off x="2151126" y="102234"/>
            <a:ext cx="507238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a:t>2. Các loại báo cáo với SV</a:t>
            </a:r>
            <a:endParaRPr/>
          </a:p>
        </p:txBody>
      </p:sp>
      <p:sp>
        <p:nvSpPr>
          <p:cNvPr id="154" name="Google Shape;154;p10"/>
          <p:cNvSpPr txBox="1"/>
          <p:nvPr/>
        </p:nvSpPr>
        <p:spPr>
          <a:xfrm>
            <a:off x="652526" y="1692709"/>
            <a:ext cx="6570980" cy="1793440"/>
          </a:xfrm>
          <a:prstGeom prst="rect">
            <a:avLst/>
          </a:prstGeom>
          <a:noFill/>
          <a:ln>
            <a:noFill/>
          </a:ln>
        </p:spPr>
        <p:txBody>
          <a:bodyPr spcFirstLastPara="1" wrap="square" lIns="0" tIns="109850" rIns="0" bIns="0" anchor="t" anchorCtr="0">
            <a:spAutoFit/>
          </a:bodyPr>
          <a:lstStyle/>
          <a:p>
            <a:pPr marL="355600" marR="0" lvl="0" indent="-343535" algn="l" rtl="0">
              <a:lnSpc>
                <a:spcPct val="100000"/>
              </a:lnSpc>
              <a:spcBef>
                <a:spcPts val="0"/>
              </a:spcBef>
              <a:spcAft>
                <a:spcPts val="0"/>
              </a:spcAft>
              <a:buClr>
                <a:srgbClr val="3366FF"/>
              </a:buClr>
              <a:buSzPts val="3200"/>
              <a:buFont typeface="Noto Sans Symbols"/>
              <a:buChar char="▪"/>
            </a:pPr>
            <a:r>
              <a:rPr lang="en-US" sz="3200">
                <a:solidFill>
                  <a:schemeClr val="dk1"/>
                </a:solidFill>
                <a:latin typeface="Arial"/>
                <a:ea typeface="Arial"/>
                <a:cs typeface="Arial"/>
                <a:sym typeface="Arial"/>
              </a:rPr>
              <a:t>Báo cáo bài tập lớn, thực tập</a:t>
            </a:r>
            <a:endParaRPr sz="3200">
              <a:solidFill>
                <a:schemeClr val="dk1"/>
              </a:solidFill>
              <a:latin typeface="Arial"/>
              <a:ea typeface="Arial"/>
              <a:cs typeface="Arial"/>
              <a:sym typeface="Arial"/>
            </a:endParaRPr>
          </a:p>
          <a:p>
            <a:pPr marL="355600" marR="0" lvl="0" indent="-343535" algn="l" rtl="0">
              <a:lnSpc>
                <a:spcPct val="100000"/>
              </a:lnSpc>
              <a:spcBef>
                <a:spcPts val="765"/>
              </a:spcBef>
              <a:spcAft>
                <a:spcPts val="0"/>
              </a:spcAft>
              <a:buClr>
                <a:srgbClr val="3366FF"/>
              </a:buClr>
              <a:buSzPts val="3200"/>
              <a:buFont typeface="Noto Sans Symbols"/>
              <a:buChar char="▪"/>
            </a:pPr>
            <a:r>
              <a:rPr lang="en-US" sz="3200">
                <a:solidFill>
                  <a:schemeClr val="dk1"/>
                </a:solidFill>
                <a:latin typeface="Arial"/>
                <a:ea typeface="Arial"/>
                <a:cs typeface="Arial"/>
                <a:sym typeface="Arial"/>
              </a:rPr>
              <a:t>Đồ án tốt nghiệp</a:t>
            </a:r>
            <a:endParaRPr sz="3200">
              <a:solidFill>
                <a:schemeClr val="dk1"/>
              </a:solidFill>
              <a:latin typeface="Arial"/>
              <a:ea typeface="Arial"/>
              <a:cs typeface="Arial"/>
              <a:sym typeface="Arial"/>
            </a:endParaRPr>
          </a:p>
          <a:p>
            <a:pPr marL="355600" marR="0" lvl="0" indent="-343535" algn="l" rtl="0">
              <a:lnSpc>
                <a:spcPct val="100000"/>
              </a:lnSpc>
              <a:spcBef>
                <a:spcPts val="770"/>
              </a:spcBef>
              <a:spcAft>
                <a:spcPts val="0"/>
              </a:spcAft>
              <a:buClr>
                <a:srgbClr val="3366FF"/>
              </a:buClr>
              <a:buSzPts val="3200"/>
              <a:buFont typeface="Noto Sans Symbols"/>
              <a:buChar char="▪"/>
            </a:pPr>
            <a:r>
              <a:rPr lang="en-US" sz="3200">
                <a:solidFill>
                  <a:schemeClr val="dk1"/>
                </a:solidFill>
                <a:latin typeface="Arial"/>
                <a:ea typeface="Arial"/>
                <a:cs typeface="Arial"/>
                <a:sym typeface="Arial"/>
              </a:rPr>
              <a:t>Bài báo khoa học</a:t>
            </a:r>
            <a:endParaRPr sz="3200">
              <a:solidFill>
                <a:schemeClr val="dk1"/>
              </a:solidFill>
              <a:latin typeface="Arial"/>
              <a:ea typeface="Arial"/>
              <a:cs typeface="Arial"/>
              <a:sym typeface="Arial"/>
            </a:endParaRPr>
          </a:p>
        </p:txBody>
      </p:sp>
      <p:sp>
        <p:nvSpPr>
          <p:cNvPr id="155" name="Google Shape;155;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2140457" y="102234"/>
            <a:ext cx="5094605"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a:t>Báo cáo bài tập lớn, đồ án</a:t>
            </a:r>
            <a:endParaRPr/>
          </a:p>
        </p:txBody>
      </p:sp>
      <p:sp>
        <p:nvSpPr>
          <p:cNvPr id="161" name="Google Shape;161;p11"/>
          <p:cNvSpPr txBox="1"/>
          <p:nvPr/>
        </p:nvSpPr>
        <p:spPr>
          <a:xfrm>
            <a:off x="535940" y="1219174"/>
            <a:ext cx="7837805" cy="4461477"/>
          </a:xfrm>
          <a:prstGeom prst="rect">
            <a:avLst/>
          </a:prstGeom>
          <a:noFill/>
          <a:ln>
            <a:noFill/>
          </a:ln>
        </p:spPr>
        <p:txBody>
          <a:bodyPr spcFirstLastPara="1" wrap="square" lIns="0" tIns="110475" rIns="0" bIns="0" anchor="t" anchorCtr="0">
            <a:spAutoFit/>
          </a:bodyPr>
          <a:lstStyle/>
          <a:p>
            <a:pPr marL="12700" marR="0" lvl="0" indent="0" algn="l" rtl="0">
              <a:lnSpc>
                <a:spcPct val="100000"/>
              </a:lnSpc>
              <a:spcBef>
                <a:spcPts val="0"/>
              </a:spcBef>
              <a:spcAft>
                <a:spcPts val="0"/>
              </a:spcAft>
              <a:buNone/>
            </a:pPr>
            <a:r>
              <a:rPr lang="en-US" sz="3200">
                <a:solidFill>
                  <a:schemeClr val="dk1"/>
                </a:solidFill>
                <a:latin typeface="Arial"/>
                <a:ea typeface="Arial"/>
                <a:cs typeface="Arial"/>
                <a:sym typeface="Arial"/>
              </a:rPr>
              <a:t>Yêu cầu chung:</a:t>
            </a:r>
            <a:endParaRPr sz="3200">
              <a:solidFill>
                <a:schemeClr val="dk1"/>
              </a:solidFill>
              <a:latin typeface="Arial"/>
              <a:ea typeface="Arial"/>
              <a:cs typeface="Arial"/>
              <a:sym typeface="Arial"/>
            </a:endParaRPr>
          </a:p>
          <a:p>
            <a:pPr marL="355600" marR="0" lvl="0" indent="-343535" algn="l" rtl="0">
              <a:lnSpc>
                <a:spcPct val="100000"/>
              </a:lnSpc>
              <a:spcBef>
                <a:spcPts val="770"/>
              </a:spcBef>
              <a:spcAft>
                <a:spcPts val="0"/>
              </a:spcAft>
              <a:buClr>
                <a:srgbClr val="3366FF"/>
              </a:buClr>
              <a:buSzPts val="3200"/>
              <a:buFont typeface="Noto Sans Symbols"/>
              <a:buChar char="▪"/>
            </a:pPr>
            <a:r>
              <a:rPr lang="en-US" sz="3200">
                <a:solidFill>
                  <a:schemeClr val="dk1"/>
                </a:solidFill>
                <a:latin typeface="Arial"/>
                <a:ea typeface="Arial"/>
                <a:cs typeface="Arial"/>
                <a:sym typeface="Arial"/>
              </a:rPr>
              <a:t>Nêu nội dung và ý nghĩa của đề tài</a:t>
            </a:r>
            <a:endParaRPr sz="3200">
              <a:solidFill>
                <a:schemeClr val="dk1"/>
              </a:solidFill>
              <a:latin typeface="Arial"/>
              <a:ea typeface="Arial"/>
              <a:cs typeface="Arial"/>
              <a:sym typeface="Arial"/>
            </a:endParaRPr>
          </a:p>
          <a:p>
            <a:pPr marL="355600" marR="229234" lvl="0" indent="-343535" algn="l" rtl="0">
              <a:lnSpc>
                <a:spcPct val="100000"/>
              </a:lnSpc>
              <a:spcBef>
                <a:spcPts val="770"/>
              </a:spcBef>
              <a:spcAft>
                <a:spcPts val="0"/>
              </a:spcAft>
              <a:buClr>
                <a:srgbClr val="3366FF"/>
              </a:buClr>
              <a:buSzPts val="3200"/>
              <a:buFont typeface="Noto Sans Symbols"/>
              <a:buChar char="▪"/>
            </a:pPr>
            <a:r>
              <a:rPr lang="en-US" sz="3200">
                <a:solidFill>
                  <a:schemeClr val="dk1"/>
                </a:solidFill>
                <a:latin typeface="Arial"/>
                <a:ea typeface="Arial"/>
                <a:cs typeface="Arial"/>
                <a:sym typeface="Arial"/>
              </a:rPr>
              <a:t>Thông tin về các thành viên trong nhóm,  phân chia công việc giữa các thành viên</a:t>
            </a:r>
            <a:endParaRPr/>
          </a:p>
          <a:p>
            <a:pPr marL="355600" marR="5080" lvl="0" indent="-343535" algn="l" rtl="0">
              <a:lnSpc>
                <a:spcPct val="100000"/>
              </a:lnSpc>
              <a:spcBef>
                <a:spcPts val="770"/>
              </a:spcBef>
              <a:spcAft>
                <a:spcPts val="0"/>
              </a:spcAft>
              <a:buClr>
                <a:srgbClr val="3366FF"/>
              </a:buClr>
              <a:buSzPts val="3200"/>
              <a:buFont typeface="Noto Sans Symbols"/>
              <a:buChar char="▪"/>
            </a:pPr>
            <a:r>
              <a:rPr lang="en-US" sz="3200">
                <a:solidFill>
                  <a:schemeClr val="dk1"/>
                </a:solidFill>
                <a:latin typeface="Arial"/>
                <a:ea typeface="Arial"/>
                <a:cs typeface="Arial"/>
                <a:sym typeface="Arial"/>
              </a:rPr>
              <a:t>Trình bày được việc phân tích, thiết kế và  xây dựng hệ thống</a:t>
            </a:r>
            <a:endParaRPr sz="3200">
              <a:solidFill>
                <a:schemeClr val="dk1"/>
              </a:solidFill>
              <a:latin typeface="Arial"/>
              <a:ea typeface="Arial"/>
              <a:cs typeface="Arial"/>
              <a:sym typeface="Arial"/>
            </a:endParaRPr>
          </a:p>
          <a:p>
            <a:pPr marL="355600" marR="305435" lvl="0" indent="-343535" algn="l" rtl="0">
              <a:lnSpc>
                <a:spcPct val="100000"/>
              </a:lnSpc>
              <a:spcBef>
                <a:spcPts val="765"/>
              </a:spcBef>
              <a:spcAft>
                <a:spcPts val="0"/>
              </a:spcAft>
              <a:buClr>
                <a:srgbClr val="3366FF"/>
              </a:buClr>
              <a:buSzPts val="3200"/>
              <a:buFont typeface="Noto Sans Symbols"/>
              <a:buChar char="▪"/>
            </a:pPr>
            <a:r>
              <a:rPr lang="en-US" sz="3200">
                <a:solidFill>
                  <a:schemeClr val="dk1"/>
                </a:solidFill>
                <a:latin typeface="Arial"/>
                <a:ea typeface="Arial"/>
                <a:cs typeface="Arial"/>
                <a:sym typeface="Arial"/>
              </a:rPr>
              <a:t>Tổng kết các kết quả đạt được, các hạn  chế. Đề xuất hướng phát triển</a:t>
            </a:r>
            <a:endParaRPr sz="3200">
              <a:solidFill>
                <a:schemeClr val="dk1"/>
              </a:solidFill>
              <a:latin typeface="Arial"/>
              <a:ea typeface="Arial"/>
              <a:cs typeface="Arial"/>
              <a:sym typeface="Arial"/>
            </a:endParaRPr>
          </a:p>
        </p:txBody>
      </p:sp>
      <p:sp>
        <p:nvSpPr>
          <p:cNvPr id="162" name="Google Shape;162;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3312414" y="102234"/>
            <a:ext cx="2748915"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a:t>Bố cục (gợi ý)</a:t>
            </a:r>
            <a:endParaRPr/>
          </a:p>
        </p:txBody>
      </p:sp>
      <p:sp>
        <p:nvSpPr>
          <p:cNvPr id="168" name="Google Shape;168;p12"/>
          <p:cNvSpPr txBox="1"/>
          <p:nvPr/>
        </p:nvSpPr>
        <p:spPr>
          <a:xfrm>
            <a:off x="535940" y="1243329"/>
            <a:ext cx="8303260" cy="4428776"/>
          </a:xfrm>
          <a:prstGeom prst="rect">
            <a:avLst/>
          </a:prstGeom>
          <a:noFill/>
          <a:ln>
            <a:noFill/>
          </a:ln>
        </p:spPr>
        <p:txBody>
          <a:bodyPr spcFirstLastPara="1" wrap="square" lIns="0" tIns="12050" rIns="0" bIns="0" anchor="t" anchorCtr="0">
            <a:spAutoFit/>
          </a:bodyPr>
          <a:lstStyle/>
          <a:p>
            <a:pPr marL="355600" marR="350520" lvl="0" indent="-343535" algn="l" rtl="0">
              <a:lnSpc>
                <a:spcPct val="100000"/>
              </a:lnSpc>
              <a:spcBef>
                <a:spcPts val="0"/>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Trang bìa: tên Khoa, tên đề tài, danh sách SV  trong nhóm, GVHD, tháng năm hoàn thành</a:t>
            </a:r>
            <a:endParaRPr sz="2800">
              <a:solidFill>
                <a:schemeClr val="dk1"/>
              </a:solidFill>
              <a:latin typeface="Arial"/>
              <a:ea typeface="Arial"/>
              <a:cs typeface="Arial"/>
              <a:sym typeface="Arial"/>
            </a:endParaRPr>
          </a:p>
          <a:p>
            <a:pPr marL="355600" marR="5080" lvl="0" indent="-343535" algn="l" rtl="0">
              <a:lnSpc>
                <a:spcPct val="100000"/>
              </a:lnSpc>
              <a:spcBef>
                <a:spcPts val="675"/>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Mở đầu: mục đích, phạm vi, ý nghĩa đề tài, giới  thiệu bố cục báo cáo</a:t>
            </a:r>
            <a:endParaRPr sz="2800">
              <a:solidFill>
                <a:schemeClr val="dk1"/>
              </a:solidFill>
              <a:latin typeface="Arial"/>
              <a:ea typeface="Arial"/>
              <a:cs typeface="Arial"/>
              <a:sym typeface="Arial"/>
            </a:endParaRPr>
          </a:p>
          <a:p>
            <a:pPr marL="355600" marR="0" lvl="0" indent="-343535" algn="l" rtl="0">
              <a:lnSpc>
                <a:spcPct val="100000"/>
              </a:lnSpc>
              <a:spcBef>
                <a:spcPts val="670"/>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Phân tích</a:t>
            </a:r>
            <a:endParaRPr/>
          </a:p>
          <a:p>
            <a:pPr marL="355600" marR="0" lvl="0" indent="-343535" algn="l" rtl="0">
              <a:lnSpc>
                <a:spcPct val="100000"/>
              </a:lnSpc>
              <a:spcBef>
                <a:spcPts val="675"/>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Thiết kế</a:t>
            </a:r>
            <a:endParaRPr/>
          </a:p>
          <a:p>
            <a:pPr marL="355600" marR="0" lvl="0" indent="-343535" algn="l" rtl="0">
              <a:lnSpc>
                <a:spcPct val="100000"/>
              </a:lnSpc>
              <a:spcBef>
                <a:spcPts val="675"/>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Kết quả thực hiện, không nên liệt kê code</a:t>
            </a:r>
            <a:endParaRPr/>
          </a:p>
          <a:p>
            <a:pPr marL="355600" marR="0" lvl="0" indent="-343535" algn="l" rtl="0">
              <a:lnSpc>
                <a:spcPct val="100000"/>
              </a:lnSpc>
              <a:spcBef>
                <a:spcPts val="670"/>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Kết luận, hướng phát triển</a:t>
            </a:r>
            <a:endParaRPr sz="2800">
              <a:solidFill>
                <a:schemeClr val="dk1"/>
              </a:solidFill>
              <a:latin typeface="Arial"/>
              <a:ea typeface="Arial"/>
              <a:cs typeface="Arial"/>
              <a:sym typeface="Arial"/>
            </a:endParaRPr>
          </a:p>
          <a:p>
            <a:pPr marL="355600" marR="0" lvl="0" indent="-343535" algn="l" rtl="0">
              <a:lnSpc>
                <a:spcPct val="100000"/>
              </a:lnSpc>
              <a:spcBef>
                <a:spcPts val="675"/>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TLTK</a:t>
            </a:r>
            <a:endParaRPr sz="2800">
              <a:solidFill>
                <a:schemeClr val="dk1"/>
              </a:solidFill>
              <a:latin typeface="Arial"/>
              <a:ea typeface="Arial"/>
              <a:cs typeface="Arial"/>
              <a:sym typeface="Arial"/>
            </a:endParaRPr>
          </a:p>
        </p:txBody>
      </p:sp>
      <p:sp>
        <p:nvSpPr>
          <p:cNvPr id="169" name="Google Shape;16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3"/>
          <p:cNvSpPr txBox="1">
            <a:spLocks noGrp="1"/>
          </p:cNvSpPr>
          <p:nvPr>
            <p:ph type="title"/>
          </p:nvPr>
        </p:nvSpPr>
        <p:spPr>
          <a:xfrm>
            <a:off x="3073145" y="102234"/>
            <a:ext cx="3227705"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a:t>Đồ án tốt nghiệp</a:t>
            </a:r>
            <a:endParaRPr/>
          </a:p>
        </p:txBody>
      </p:sp>
      <p:sp>
        <p:nvSpPr>
          <p:cNvPr id="175" name="Google Shape;175;p13"/>
          <p:cNvSpPr txBox="1"/>
          <p:nvPr/>
        </p:nvSpPr>
        <p:spPr>
          <a:xfrm>
            <a:off x="0" y="1295400"/>
            <a:ext cx="8445500" cy="2106987"/>
          </a:xfrm>
          <a:prstGeom prst="rect">
            <a:avLst/>
          </a:prstGeom>
          <a:noFill/>
          <a:ln>
            <a:noFill/>
          </a:ln>
        </p:spPr>
        <p:txBody>
          <a:bodyPr spcFirstLastPara="1" wrap="square" lIns="0" tIns="113025" rIns="0" bIns="0" anchor="t" anchorCtr="0">
            <a:spAutoFit/>
          </a:bodyPr>
          <a:lstStyle/>
          <a:p>
            <a:pPr marL="756285" marR="0" lvl="1" indent="-287019" algn="l" rtl="0">
              <a:lnSpc>
                <a:spcPct val="100000"/>
              </a:lnSpc>
              <a:spcBef>
                <a:spcPts val="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Qui định về ĐATN cho sinh viên Khoa CNTT&amp;TT</a:t>
            </a:r>
            <a:endParaRPr sz="2800" b="0" i="0" u="none" strike="noStrike" cap="none">
              <a:solidFill>
                <a:schemeClr val="dk1"/>
              </a:solidFill>
              <a:latin typeface="Arial"/>
              <a:ea typeface="Arial"/>
              <a:cs typeface="Arial"/>
              <a:sym typeface="Arial"/>
            </a:endParaRPr>
          </a:p>
          <a:p>
            <a:pPr marL="756285" marR="0" lvl="1" indent="-109219" algn="l" rtl="0">
              <a:lnSpc>
                <a:spcPct val="100000"/>
              </a:lnSpc>
              <a:spcBef>
                <a:spcPts val="675"/>
              </a:spcBef>
              <a:spcAft>
                <a:spcPts val="0"/>
              </a:spcAft>
              <a:buClr>
                <a:srgbClr val="FF0000"/>
              </a:buClr>
              <a:buSzPts val="2800"/>
              <a:buFont typeface="Noto Sans Symbols"/>
              <a:buNone/>
            </a:pPr>
            <a:endParaRPr sz="2800" b="0" i="0" u="none" strike="noStrike" cap="none">
              <a:solidFill>
                <a:schemeClr val="dk1"/>
              </a:solidFill>
              <a:latin typeface="Arial"/>
              <a:ea typeface="Arial"/>
              <a:cs typeface="Arial"/>
              <a:sym typeface="Arial"/>
            </a:endParaRPr>
          </a:p>
          <a:p>
            <a:pPr marL="756285" marR="0" lvl="1" indent="-109219" algn="l" rtl="0">
              <a:lnSpc>
                <a:spcPct val="100000"/>
              </a:lnSpc>
              <a:spcBef>
                <a:spcPts val="675"/>
              </a:spcBef>
              <a:spcAft>
                <a:spcPts val="0"/>
              </a:spcAft>
              <a:buClr>
                <a:srgbClr val="FF0000"/>
              </a:buClr>
              <a:buSzPts val="2800"/>
              <a:buFont typeface="Noto Sans Symbols"/>
              <a:buNone/>
            </a:pP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67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Link đến website của Khoa fit.utc.edu.vn</a:t>
            </a:r>
            <a:endParaRPr sz="2800" b="0" i="0" u="none" strike="noStrike" cap="none">
              <a:solidFill>
                <a:schemeClr val="dk1"/>
              </a:solidFill>
              <a:latin typeface="Arial"/>
              <a:ea typeface="Arial"/>
              <a:cs typeface="Arial"/>
              <a:sym typeface="Arial"/>
            </a:endParaRPr>
          </a:p>
        </p:txBody>
      </p:sp>
      <p:sp>
        <p:nvSpPr>
          <p:cNvPr id="176" name="Google Shape;176;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title"/>
          </p:nvPr>
        </p:nvSpPr>
        <p:spPr>
          <a:xfrm>
            <a:off x="3245357" y="102234"/>
            <a:ext cx="2883535"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a:t>Qui định ĐATN</a:t>
            </a:r>
            <a:endParaRPr/>
          </a:p>
        </p:txBody>
      </p:sp>
      <p:sp>
        <p:nvSpPr>
          <p:cNvPr id="182" name="Google Shape;182;p14"/>
          <p:cNvSpPr txBox="1"/>
          <p:nvPr/>
        </p:nvSpPr>
        <p:spPr>
          <a:xfrm>
            <a:off x="612140" y="1061767"/>
            <a:ext cx="7888605" cy="3801110"/>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None/>
            </a:pPr>
            <a:r>
              <a:rPr lang="en-US" sz="2800" b="1">
                <a:solidFill>
                  <a:schemeClr val="dk1"/>
                </a:solidFill>
                <a:latin typeface="Arial"/>
                <a:ea typeface="Arial"/>
                <a:cs typeface="Arial"/>
                <a:sym typeface="Arial"/>
              </a:rPr>
              <a:t>Mở đầu ( </a:t>
            </a:r>
            <a:r>
              <a:rPr lang="en-US" sz="2800">
                <a:solidFill>
                  <a:schemeClr val="dk1"/>
                </a:solidFill>
                <a:latin typeface="Arial"/>
                <a:ea typeface="Arial"/>
                <a:cs typeface="Arial"/>
                <a:sym typeface="Arial"/>
              </a:rPr>
              <a:t>khoảng</a:t>
            </a:r>
            <a:r>
              <a:rPr lang="en-US" sz="2800" b="1">
                <a:solidFill>
                  <a:schemeClr val="dk1"/>
                </a:solidFill>
                <a:latin typeface="Arial"/>
                <a:ea typeface="Arial"/>
                <a:cs typeface="Arial"/>
                <a:sym typeface="Arial"/>
              </a:rPr>
              <a:t> </a:t>
            </a:r>
            <a:r>
              <a:rPr lang="en-US" sz="2800" i="1">
                <a:solidFill>
                  <a:schemeClr val="dk1"/>
                </a:solidFill>
                <a:latin typeface="Arial"/>
                <a:ea typeface="Arial"/>
                <a:cs typeface="Arial"/>
                <a:sym typeface="Arial"/>
              </a:rPr>
              <a:t>2 trang</a:t>
            </a:r>
            <a:r>
              <a:rPr lang="en-US" sz="2800">
                <a:solidFill>
                  <a:schemeClr val="dk1"/>
                </a:solidFill>
                <a:latin typeface="Arial"/>
                <a:ea typeface="Arial"/>
                <a:cs typeface="Arial"/>
                <a:sym typeface="Arial"/>
              </a:rPr>
              <a:t>):</a:t>
            </a:r>
            <a:endParaRPr/>
          </a:p>
          <a:p>
            <a:pPr marL="355600" marR="381635" lvl="0" indent="-343535" algn="l" rtl="0">
              <a:lnSpc>
                <a:spcPct val="100000"/>
              </a:lnSpc>
              <a:spcBef>
                <a:spcPts val="640"/>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Trình bày tóm tắt nhiệm vụ (đề tài) </a:t>
            </a:r>
            <a:r>
              <a:rPr lang="en-US" sz="2800" u="sng">
                <a:solidFill>
                  <a:schemeClr val="dk1"/>
                </a:solidFill>
                <a:latin typeface="Arial"/>
                <a:ea typeface="Arial"/>
                <a:cs typeface="Arial"/>
                <a:sym typeface="Arial"/>
              </a:rPr>
              <a:t>cần</a:t>
            </a:r>
            <a:r>
              <a:rPr lang="en-US" sz="2800">
                <a:solidFill>
                  <a:schemeClr val="dk1"/>
                </a:solidFill>
                <a:latin typeface="Arial"/>
                <a:ea typeface="Arial"/>
                <a:cs typeface="Arial"/>
                <a:sym typeface="Arial"/>
              </a:rPr>
              <a:t> thực hiện trong khuôn khổ ĐATN;</a:t>
            </a:r>
            <a:endParaRPr sz="2800">
              <a:solidFill>
                <a:schemeClr val="dk1"/>
              </a:solidFill>
              <a:latin typeface="Arial"/>
              <a:ea typeface="Arial"/>
              <a:cs typeface="Arial"/>
              <a:sym typeface="Arial"/>
            </a:endParaRPr>
          </a:p>
          <a:p>
            <a:pPr marL="355600" marR="5080" lvl="0" indent="-343535" algn="l" rtl="0">
              <a:lnSpc>
                <a:spcPct val="100000"/>
              </a:lnSpc>
              <a:spcBef>
                <a:spcPts val="675"/>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Trình bày các thông tin về môi trường thực hiện  ĐATN (nơi thực tập, nhóm làm việc mà sinh  viên tham gia, các đề tài/dự án liên quan (nếu  có))</a:t>
            </a:r>
            <a:endParaRPr sz="2800">
              <a:solidFill>
                <a:schemeClr val="dk1"/>
              </a:solidFill>
              <a:latin typeface="Arial"/>
              <a:ea typeface="Arial"/>
              <a:cs typeface="Arial"/>
              <a:sym typeface="Arial"/>
            </a:endParaRPr>
          </a:p>
          <a:p>
            <a:pPr marL="355600" marR="0" lvl="0" indent="-343535" algn="l" rtl="0">
              <a:lnSpc>
                <a:spcPct val="100000"/>
              </a:lnSpc>
              <a:spcBef>
                <a:spcPts val="675"/>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Giới thiệu tóm tắt bố cục của ĐATN</a:t>
            </a:r>
            <a:endParaRPr sz="2800">
              <a:solidFill>
                <a:schemeClr val="dk1"/>
              </a:solidFill>
              <a:latin typeface="Arial"/>
              <a:ea typeface="Arial"/>
              <a:cs typeface="Arial"/>
              <a:sym typeface="Arial"/>
            </a:endParaRPr>
          </a:p>
        </p:txBody>
      </p:sp>
      <p:sp>
        <p:nvSpPr>
          <p:cNvPr id="183" name="Google Shape;183;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5"/>
          <p:cNvSpPr txBox="1">
            <a:spLocks noGrp="1"/>
          </p:cNvSpPr>
          <p:nvPr>
            <p:ph type="title"/>
          </p:nvPr>
        </p:nvSpPr>
        <p:spPr>
          <a:xfrm>
            <a:off x="3245357" y="102234"/>
            <a:ext cx="2883535"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a:t>Qui định ĐATN</a:t>
            </a:r>
            <a:endParaRPr/>
          </a:p>
        </p:txBody>
      </p:sp>
      <p:sp>
        <p:nvSpPr>
          <p:cNvPr id="189" name="Google Shape;189;p15"/>
          <p:cNvSpPr txBox="1"/>
          <p:nvPr/>
        </p:nvSpPr>
        <p:spPr>
          <a:xfrm>
            <a:off x="612140" y="1147925"/>
            <a:ext cx="7958455" cy="4190890"/>
          </a:xfrm>
          <a:prstGeom prst="rect">
            <a:avLst/>
          </a:prstGeom>
          <a:noFill/>
          <a:ln>
            <a:noFill/>
          </a:ln>
        </p:spPr>
        <p:txBody>
          <a:bodyPr spcFirstLastPara="1" wrap="square" lIns="0" tIns="45700" rIns="0" bIns="0" anchor="t" anchorCtr="0">
            <a:spAutoFit/>
          </a:bodyPr>
          <a:lstStyle/>
          <a:p>
            <a:pPr marL="355600" marR="226695" lvl="0" indent="-343535" algn="l" rtl="0">
              <a:lnSpc>
                <a:spcPct val="120000"/>
              </a:lnSpc>
              <a:spcBef>
                <a:spcPts val="0"/>
              </a:spcBef>
              <a:spcAft>
                <a:spcPts val="0"/>
              </a:spcAft>
              <a:buNone/>
            </a:pPr>
            <a:r>
              <a:rPr lang="en-US" sz="2800" b="1">
                <a:solidFill>
                  <a:schemeClr val="dk1"/>
                </a:solidFill>
                <a:latin typeface="Arial"/>
                <a:ea typeface="Arial"/>
                <a:cs typeface="Arial"/>
                <a:sym typeface="Arial"/>
              </a:rPr>
              <a:t>Phần 1 </a:t>
            </a:r>
            <a:r>
              <a:rPr lang="en-US" sz="2800">
                <a:solidFill>
                  <a:schemeClr val="dk1"/>
                </a:solidFill>
                <a:latin typeface="Arial"/>
                <a:ea typeface="Arial"/>
                <a:cs typeface="Arial"/>
                <a:sym typeface="Arial"/>
              </a:rPr>
              <a:t>(</a:t>
            </a:r>
            <a:r>
              <a:rPr lang="en-US" sz="2800" i="1">
                <a:solidFill>
                  <a:schemeClr val="dk1"/>
                </a:solidFill>
                <a:latin typeface="Arial"/>
                <a:ea typeface="Arial"/>
                <a:cs typeface="Arial"/>
                <a:sym typeface="Arial"/>
              </a:rPr>
              <a:t>15 trang</a:t>
            </a:r>
            <a:r>
              <a:rPr lang="en-US" sz="2800">
                <a:solidFill>
                  <a:schemeClr val="dk1"/>
                </a:solidFill>
                <a:latin typeface="Arial"/>
                <a:ea typeface="Arial"/>
                <a:cs typeface="Arial"/>
                <a:sym typeface="Arial"/>
              </a:rPr>
              <a:t>): </a:t>
            </a:r>
            <a:r>
              <a:rPr lang="en-US" sz="2800" b="1">
                <a:solidFill>
                  <a:schemeClr val="dk1"/>
                </a:solidFill>
                <a:latin typeface="Arial"/>
                <a:ea typeface="Arial"/>
                <a:cs typeface="Arial"/>
                <a:sym typeface="Arial"/>
              </a:rPr>
              <a:t>Đặt vấn đề và định hướng  giải pháp</a:t>
            </a:r>
            <a:endParaRPr sz="2800">
              <a:solidFill>
                <a:schemeClr val="dk1"/>
              </a:solidFill>
              <a:latin typeface="Arial"/>
              <a:ea typeface="Arial"/>
              <a:cs typeface="Arial"/>
              <a:sym typeface="Arial"/>
            </a:endParaRPr>
          </a:p>
          <a:p>
            <a:pPr marL="355600" marR="5080" lvl="0" indent="-343535" algn="l" rtl="0">
              <a:lnSpc>
                <a:spcPct val="100000"/>
              </a:lnSpc>
              <a:spcBef>
                <a:spcPts val="560"/>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Trình bày chi tiết về nhiệm vụ (đề tài) cần thực  hiện trong khuôn khổ ĐATN (mô tả bài toán, các  vấn đề cần giải quyết);</a:t>
            </a:r>
            <a:endParaRPr sz="2800">
              <a:solidFill>
                <a:schemeClr val="dk1"/>
              </a:solidFill>
              <a:latin typeface="Arial"/>
              <a:ea typeface="Arial"/>
              <a:cs typeface="Arial"/>
              <a:sym typeface="Arial"/>
            </a:endParaRPr>
          </a:p>
          <a:p>
            <a:pPr marL="355600" marR="132080" lvl="0" indent="-343535" algn="l" rtl="0">
              <a:lnSpc>
                <a:spcPct val="100000"/>
              </a:lnSpc>
              <a:spcBef>
                <a:spcPts val="675"/>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Trình bày định hướng giải quyết các vấn đề đặt  ra;</a:t>
            </a:r>
            <a:endParaRPr sz="2800">
              <a:solidFill>
                <a:schemeClr val="dk1"/>
              </a:solidFill>
              <a:latin typeface="Arial"/>
              <a:ea typeface="Arial"/>
              <a:cs typeface="Arial"/>
              <a:sym typeface="Arial"/>
            </a:endParaRPr>
          </a:p>
          <a:p>
            <a:pPr marL="355600" marR="133350" lvl="0" indent="-343535" algn="l" rtl="0">
              <a:lnSpc>
                <a:spcPct val="100000"/>
              </a:lnSpc>
              <a:spcBef>
                <a:spcPts val="670"/>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Giới thiệu tóm tắt về cơ sở lý thuyết và công cụ  được lựa chọn để giải quyết các vấn đề đặt ra;</a:t>
            </a:r>
            <a:endParaRPr sz="2800">
              <a:solidFill>
                <a:schemeClr val="dk1"/>
              </a:solidFill>
              <a:latin typeface="Arial"/>
              <a:ea typeface="Arial"/>
              <a:cs typeface="Arial"/>
              <a:sym typeface="Arial"/>
            </a:endParaRPr>
          </a:p>
        </p:txBody>
      </p:sp>
      <p:sp>
        <p:nvSpPr>
          <p:cNvPr id="190" name="Google Shape;190;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3245357" y="102234"/>
            <a:ext cx="2883535"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a:t>Qui định ĐATN</a:t>
            </a:r>
            <a:endParaRPr/>
          </a:p>
        </p:txBody>
      </p:sp>
      <p:sp>
        <p:nvSpPr>
          <p:cNvPr id="196" name="Google Shape;196;p16"/>
          <p:cNvSpPr txBox="1"/>
          <p:nvPr/>
        </p:nvSpPr>
        <p:spPr>
          <a:xfrm>
            <a:off x="535940" y="1218180"/>
            <a:ext cx="8025130" cy="4780915"/>
          </a:xfrm>
          <a:prstGeom prst="rect">
            <a:avLst/>
          </a:prstGeom>
          <a:noFill/>
          <a:ln>
            <a:noFill/>
          </a:ln>
        </p:spPr>
        <p:txBody>
          <a:bodyPr spcFirstLastPara="1" wrap="square" lIns="0" tIns="85075"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Arial"/>
                <a:ea typeface="Arial"/>
                <a:cs typeface="Arial"/>
                <a:sym typeface="Arial"/>
              </a:rPr>
              <a:t>Phần 2 </a:t>
            </a:r>
            <a:r>
              <a:rPr lang="en-US" sz="2400">
                <a:solidFill>
                  <a:schemeClr val="dk1"/>
                </a:solidFill>
                <a:latin typeface="Arial"/>
                <a:ea typeface="Arial"/>
                <a:cs typeface="Arial"/>
                <a:sym typeface="Arial"/>
              </a:rPr>
              <a:t>(</a:t>
            </a:r>
            <a:r>
              <a:rPr lang="en-US" sz="2400" i="1">
                <a:solidFill>
                  <a:schemeClr val="dk1"/>
                </a:solidFill>
                <a:latin typeface="Arial"/>
                <a:ea typeface="Arial"/>
                <a:cs typeface="Arial"/>
                <a:sym typeface="Arial"/>
              </a:rPr>
              <a:t>15 - 45 trang</a:t>
            </a:r>
            <a:r>
              <a:rPr lang="en-US" sz="2400">
                <a:solidFill>
                  <a:schemeClr val="dk1"/>
                </a:solidFill>
                <a:latin typeface="Arial"/>
                <a:ea typeface="Arial"/>
                <a:cs typeface="Arial"/>
                <a:sym typeface="Arial"/>
              </a:rPr>
              <a:t>): </a:t>
            </a:r>
            <a:r>
              <a:rPr lang="en-US" sz="2400" b="1">
                <a:solidFill>
                  <a:schemeClr val="dk1"/>
                </a:solidFill>
                <a:latin typeface="Arial"/>
                <a:ea typeface="Arial"/>
                <a:cs typeface="Arial"/>
                <a:sym typeface="Arial"/>
              </a:rPr>
              <a:t>Các kết quả đạt được</a:t>
            </a:r>
            <a:endParaRPr sz="2400">
              <a:solidFill>
                <a:schemeClr val="dk1"/>
              </a:solidFill>
              <a:latin typeface="Arial"/>
              <a:ea typeface="Arial"/>
              <a:cs typeface="Arial"/>
              <a:sym typeface="Arial"/>
            </a:endParaRPr>
          </a:p>
          <a:p>
            <a:pPr marL="355600" marR="0" lvl="0" indent="-343535" algn="l" rtl="0">
              <a:lnSpc>
                <a:spcPct val="100000"/>
              </a:lnSpc>
              <a:spcBef>
                <a:spcPts val="580"/>
              </a:spcBef>
              <a:spcAft>
                <a:spcPts val="0"/>
              </a:spcAft>
              <a:buClr>
                <a:srgbClr val="3366FF"/>
              </a:buClr>
              <a:buSzPts val="2400"/>
              <a:buFont typeface="Noto Sans Symbols"/>
              <a:buChar char="▪"/>
            </a:pPr>
            <a:r>
              <a:rPr lang="en-US" sz="2400">
                <a:solidFill>
                  <a:schemeClr val="dk1"/>
                </a:solidFill>
                <a:latin typeface="Arial"/>
                <a:ea typeface="Arial"/>
                <a:cs typeface="Arial"/>
                <a:sym typeface="Arial"/>
              </a:rPr>
              <a:t>Trình bày chi tiết kết quả phân tích, thiết kế hệ thống</a:t>
            </a:r>
            <a:endParaRPr sz="2400">
              <a:solidFill>
                <a:schemeClr val="dk1"/>
              </a:solidFill>
              <a:latin typeface="Arial"/>
              <a:ea typeface="Arial"/>
              <a:cs typeface="Arial"/>
              <a:sym typeface="Arial"/>
            </a:endParaRPr>
          </a:p>
          <a:p>
            <a:pPr marL="3556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hoặc kết quả nghiên cứu</a:t>
            </a:r>
            <a:endParaRPr sz="2400">
              <a:solidFill>
                <a:schemeClr val="dk1"/>
              </a:solidFill>
              <a:latin typeface="Arial"/>
              <a:ea typeface="Arial"/>
              <a:cs typeface="Arial"/>
              <a:sym typeface="Arial"/>
            </a:endParaRPr>
          </a:p>
          <a:p>
            <a:pPr marL="355600" marR="963294" lvl="0" indent="-343535" algn="l" rtl="0">
              <a:lnSpc>
                <a:spcPct val="100000"/>
              </a:lnSpc>
              <a:spcBef>
                <a:spcPts val="575"/>
              </a:spcBef>
              <a:spcAft>
                <a:spcPts val="0"/>
              </a:spcAft>
              <a:buClr>
                <a:srgbClr val="3366FF"/>
              </a:buClr>
              <a:buSzPts val="2400"/>
              <a:buFont typeface="Noto Sans Symbols"/>
              <a:buChar char="▪"/>
            </a:pPr>
            <a:r>
              <a:rPr lang="en-US" sz="2400">
                <a:solidFill>
                  <a:schemeClr val="dk1"/>
                </a:solidFill>
                <a:latin typeface="Arial"/>
                <a:ea typeface="Arial"/>
                <a:cs typeface="Arial"/>
                <a:sym typeface="Arial"/>
              </a:rPr>
              <a:t>Trình bày chi tiết kết quả thực hiện, cài đặt và thử  nghiệm hệ thống</a:t>
            </a:r>
            <a:endParaRPr sz="2400">
              <a:solidFill>
                <a:schemeClr val="dk1"/>
              </a:solidFill>
              <a:latin typeface="Arial"/>
              <a:ea typeface="Arial"/>
              <a:cs typeface="Arial"/>
              <a:sym typeface="Arial"/>
            </a:endParaRPr>
          </a:p>
          <a:p>
            <a:pPr marL="355600" marR="34925" lvl="0" indent="-343535" algn="l" rtl="0">
              <a:lnSpc>
                <a:spcPct val="100000"/>
              </a:lnSpc>
              <a:spcBef>
                <a:spcPts val="580"/>
              </a:spcBef>
              <a:spcAft>
                <a:spcPts val="0"/>
              </a:spcAft>
              <a:buClr>
                <a:srgbClr val="3366FF"/>
              </a:buClr>
              <a:buSzPts val="2400"/>
              <a:buFont typeface="Noto Sans Symbols"/>
              <a:buChar char="▪"/>
            </a:pPr>
            <a:r>
              <a:rPr lang="en-US" sz="2400">
                <a:solidFill>
                  <a:schemeClr val="dk1"/>
                </a:solidFill>
                <a:latin typeface="Arial"/>
                <a:ea typeface="Arial"/>
                <a:cs typeface="Arial"/>
                <a:sym typeface="Arial"/>
              </a:rPr>
              <a:t>Đánh giá ưu, nhược điểm và khả năng ứng dụng của hệ  thống (thông qua thử nghiệm thực tế hoặc mô phỏng),  so sánh với các sản phẩm cùng loại (nếu có).</a:t>
            </a:r>
            <a:endParaRPr sz="2400">
              <a:solidFill>
                <a:schemeClr val="dk1"/>
              </a:solidFill>
              <a:latin typeface="Arial"/>
              <a:ea typeface="Arial"/>
              <a:cs typeface="Arial"/>
              <a:sym typeface="Arial"/>
            </a:endParaRPr>
          </a:p>
          <a:p>
            <a:pPr marL="355600" marR="0" lvl="0" indent="-343535" algn="l" rtl="0">
              <a:lnSpc>
                <a:spcPct val="100000"/>
              </a:lnSpc>
              <a:spcBef>
                <a:spcPts val="575"/>
              </a:spcBef>
              <a:spcAft>
                <a:spcPts val="0"/>
              </a:spcAft>
              <a:buClr>
                <a:srgbClr val="3366FF"/>
              </a:buClr>
              <a:buSzPts val="2400"/>
              <a:buFont typeface="Noto Sans Symbols"/>
              <a:buChar char="▪"/>
            </a:pPr>
            <a:r>
              <a:rPr lang="en-US" sz="2400">
                <a:solidFill>
                  <a:schemeClr val="dk1"/>
                </a:solidFill>
                <a:latin typeface="Arial"/>
                <a:ea typeface="Arial"/>
                <a:cs typeface="Arial"/>
                <a:sym typeface="Arial"/>
              </a:rPr>
              <a:t>Trong trường hợp sinh viên thực hiện ĐATN dựa trên</a:t>
            </a:r>
            <a:endParaRPr sz="2400">
              <a:solidFill>
                <a:schemeClr val="dk1"/>
              </a:solidFill>
              <a:latin typeface="Arial"/>
              <a:ea typeface="Arial"/>
              <a:cs typeface="Arial"/>
              <a:sym typeface="Arial"/>
            </a:endParaRPr>
          </a:p>
          <a:p>
            <a:pPr marL="355600" marR="0" lvl="0" indent="0" algn="l" rtl="0">
              <a:lnSpc>
                <a:spcPct val="100000"/>
              </a:lnSpc>
              <a:spcBef>
                <a:spcPts val="5"/>
              </a:spcBef>
              <a:spcAft>
                <a:spcPts val="0"/>
              </a:spcAft>
              <a:buNone/>
            </a:pPr>
            <a:r>
              <a:rPr lang="en-US" sz="2400">
                <a:solidFill>
                  <a:schemeClr val="dk1"/>
                </a:solidFill>
                <a:latin typeface="Arial"/>
                <a:ea typeface="Arial"/>
                <a:cs typeface="Arial"/>
                <a:sym typeface="Arial"/>
              </a:rPr>
              <a:t>các hệ thống đã có – bao gồm các phần mềm nguồn mở</a:t>
            </a:r>
            <a:endParaRPr sz="2400">
              <a:solidFill>
                <a:schemeClr val="dk1"/>
              </a:solidFill>
              <a:latin typeface="Arial"/>
              <a:ea typeface="Arial"/>
              <a:cs typeface="Arial"/>
              <a:sym typeface="Arial"/>
            </a:endParaRPr>
          </a:p>
          <a:p>
            <a:pPr marL="355600" marR="512444" lvl="0" indent="0" algn="l" rtl="0">
              <a:lnSpc>
                <a:spcPct val="100000"/>
              </a:lnSpc>
              <a:spcBef>
                <a:spcPts val="0"/>
              </a:spcBef>
              <a:spcAft>
                <a:spcPts val="0"/>
              </a:spcAft>
              <a:buNone/>
            </a:pPr>
            <a:r>
              <a:rPr lang="en-US" sz="2400">
                <a:solidFill>
                  <a:schemeClr val="dk1"/>
                </a:solidFill>
                <a:latin typeface="Arial"/>
                <a:ea typeface="Arial"/>
                <a:cs typeface="Arial"/>
                <a:sym typeface="Arial"/>
              </a:rPr>
              <a:t>- cần trình bày rõ ràng những đóng góp mới của sinh  viên).</a:t>
            </a:r>
            <a:endParaRPr sz="2400">
              <a:solidFill>
                <a:schemeClr val="dk1"/>
              </a:solidFill>
              <a:latin typeface="Arial"/>
              <a:ea typeface="Arial"/>
              <a:cs typeface="Arial"/>
              <a:sym typeface="Arial"/>
            </a:endParaRPr>
          </a:p>
        </p:txBody>
      </p:sp>
      <p:sp>
        <p:nvSpPr>
          <p:cNvPr id="197" name="Google Shape;19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3245357" y="102234"/>
            <a:ext cx="2883535"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a:t>Qui định ĐATN</a:t>
            </a:r>
            <a:endParaRPr/>
          </a:p>
        </p:txBody>
      </p:sp>
      <p:sp>
        <p:nvSpPr>
          <p:cNvPr id="203" name="Google Shape;203;p17"/>
          <p:cNvSpPr txBox="1"/>
          <p:nvPr/>
        </p:nvSpPr>
        <p:spPr>
          <a:xfrm>
            <a:off x="535940" y="1157071"/>
            <a:ext cx="7886065" cy="4893134"/>
          </a:xfrm>
          <a:prstGeom prst="rect">
            <a:avLst/>
          </a:prstGeom>
          <a:noFill/>
          <a:ln>
            <a:noFill/>
          </a:ln>
        </p:spPr>
        <p:txBody>
          <a:bodyPr spcFirstLastPara="1" wrap="square" lIns="0" tIns="5080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Arial"/>
                <a:ea typeface="Arial"/>
                <a:cs typeface="Arial"/>
                <a:sym typeface="Arial"/>
              </a:rPr>
              <a:t>Kết luận </a:t>
            </a:r>
            <a:r>
              <a:rPr lang="en-US" sz="2400">
                <a:solidFill>
                  <a:schemeClr val="dk1"/>
                </a:solidFill>
                <a:latin typeface="Arial"/>
                <a:ea typeface="Arial"/>
                <a:cs typeface="Arial"/>
                <a:sym typeface="Arial"/>
              </a:rPr>
              <a:t>(</a:t>
            </a:r>
            <a:r>
              <a:rPr lang="en-US" sz="2500" i="1">
                <a:solidFill>
                  <a:schemeClr val="dk1"/>
                </a:solidFill>
                <a:latin typeface="Noto Sans Symbols"/>
                <a:ea typeface="Noto Sans Symbols"/>
                <a:cs typeface="Noto Sans Symbols"/>
                <a:sym typeface="Noto Sans Symbols"/>
              </a:rPr>
              <a:t>≤</a:t>
            </a:r>
            <a:r>
              <a:rPr lang="en-US" sz="2500" i="1">
                <a:solidFill>
                  <a:schemeClr val="dk1"/>
                </a:solidFill>
                <a:latin typeface="Times New Roman"/>
                <a:ea typeface="Times New Roman"/>
                <a:cs typeface="Times New Roman"/>
                <a:sym typeface="Times New Roman"/>
              </a:rPr>
              <a:t> </a:t>
            </a:r>
            <a:r>
              <a:rPr lang="en-US" sz="2400" i="1">
                <a:solidFill>
                  <a:schemeClr val="dk1"/>
                </a:solidFill>
                <a:latin typeface="Arial"/>
                <a:ea typeface="Arial"/>
                <a:cs typeface="Arial"/>
                <a:sym typeface="Arial"/>
              </a:rPr>
              <a:t>3	trang</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marL="355600" marR="17145" lvl="0" indent="-343535" algn="l" rtl="0">
              <a:lnSpc>
                <a:spcPct val="90100"/>
              </a:lnSpc>
              <a:spcBef>
                <a:spcPts val="555"/>
              </a:spcBef>
              <a:spcAft>
                <a:spcPts val="0"/>
              </a:spcAft>
              <a:buClr>
                <a:srgbClr val="3366FF"/>
              </a:buClr>
              <a:buSzPts val="2400"/>
              <a:buFont typeface="Noto Sans Symbols"/>
              <a:buChar char="▪"/>
            </a:pPr>
            <a:r>
              <a:rPr lang="en-US" sz="2400">
                <a:solidFill>
                  <a:schemeClr val="dk1"/>
                </a:solidFill>
                <a:latin typeface="Arial"/>
                <a:ea typeface="Arial"/>
                <a:cs typeface="Arial"/>
                <a:sym typeface="Arial"/>
              </a:rPr>
              <a:t>Trình bày kết luận chung của ĐATN, sinh viên tự đánh  giá các công việc đã làm được và chưa làm được trong  khuôn khổ thực hiện ĐATN ;</a:t>
            </a:r>
            <a:endParaRPr/>
          </a:p>
          <a:p>
            <a:pPr marL="355600" marR="100965" lvl="0" indent="-343535" algn="l" rtl="0">
              <a:lnSpc>
                <a:spcPct val="107916"/>
              </a:lnSpc>
              <a:spcBef>
                <a:spcPts val="615"/>
              </a:spcBef>
              <a:spcAft>
                <a:spcPts val="0"/>
              </a:spcAft>
              <a:buClr>
                <a:srgbClr val="3366FF"/>
              </a:buClr>
              <a:buSzPts val="2400"/>
              <a:buFont typeface="Noto Sans Symbols"/>
              <a:buChar char="▪"/>
            </a:pPr>
            <a:r>
              <a:rPr lang="en-US" sz="2400" u="sng">
                <a:solidFill>
                  <a:schemeClr val="dk1"/>
                </a:solidFill>
                <a:latin typeface="Arial"/>
                <a:ea typeface="Arial"/>
                <a:cs typeface="Arial"/>
                <a:sym typeface="Arial"/>
              </a:rPr>
              <a:t>Nêu </a:t>
            </a:r>
            <a:r>
              <a:rPr lang="en-US" sz="2400">
                <a:solidFill>
                  <a:schemeClr val="dk1"/>
                </a:solidFill>
                <a:latin typeface="Arial"/>
                <a:ea typeface="Arial"/>
                <a:cs typeface="Arial"/>
                <a:sym typeface="Arial"/>
              </a:rPr>
              <a:t>định hướng, kiến nghị (nếu có) nhằm phát triển và  hoàn thiện các kết quả đạt được</a:t>
            </a:r>
            <a:r>
              <a:rPr lang="en-US" sz="2400" i="1">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marL="12700" marR="0" lvl="0" indent="0" algn="l" rtl="0">
              <a:lnSpc>
                <a:spcPct val="100000"/>
              </a:lnSpc>
              <a:spcBef>
                <a:spcPts val="254"/>
              </a:spcBef>
              <a:spcAft>
                <a:spcPts val="0"/>
              </a:spcAft>
              <a:buNone/>
            </a:pPr>
            <a:r>
              <a:rPr lang="en-US" sz="2400" b="1">
                <a:solidFill>
                  <a:schemeClr val="dk1"/>
                </a:solidFill>
                <a:latin typeface="Arial"/>
                <a:ea typeface="Arial"/>
                <a:cs typeface="Arial"/>
                <a:sym typeface="Arial"/>
              </a:rPr>
              <a:t>Tài liệu tham khảo</a:t>
            </a:r>
            <a:endParaRPr sz="2400">
              <a:solidFill>
                <a:schemeClr val="dk1"/>
              </a:solidFill>
              <a:latin typeface="Arial"/>
              <a:ea typeface="Arial"/>
              <a:cs typeface="Arial"/>
              <a:sym typeface="Arial"/>
            </a:endParaRPr>
          </a:p>
          <a:p>
            <a:pPr marL="355600" marR="371475" lvl="0" indent="-343535" algn="l" rtl="0">
              <a:lnSpc>
                <a:spcPct val="107916"/>
              </a:lnSpc>
              <a:spcBef>
                <a:spcPts val="615"/>
              </a:spcBef>
              <a:spcAft>
                <a:spcPts val="0"/>
              </a:spcAft>
              <a:buClr>
                <a:srgbClr val="3366FF"/>
              </a:buClr>
              <a:buSzPts val="2400"/>
              <a:buFont typeface="Noto Sans Symbols"/>
              <a:buChar char="▪"/>
            </a:pPr>
            <a:r>
              <a:rPr lang="en-US" sz="2400">
                <a:solidFill>
                  <a:schemeClr val="dk1"/>
                </a:solidFill>
                <a:latin typeface="Arial"/>
                <a:ea typeface="Arial"/>
                <a:cs typeface="Arial"/>
                <a:sym typeface="Arial"/>
              </a:rPr>
              <a:t>Liệt kê các tài liệu tham khảo được sử dụng trong  ĐATN (có mẫu).</a:t>
            </a:r>
            <a:endParaRPr/>
          </a:p>
          <a:p>
            <a:pPr marL="12700" marR="0" lvl="0" indent="0" algn="l" rtl="0">
              <a:lnSpc>
                <a:spcPct val="100000"/>
              </a:lnSpc>
              <a:spcBef>
                <a:spcPts val="155"/>
              </a:spcBef>
              <a:spcAft>
                <a:spcPts val="0"/>
              </a:spcAft>
              <a:buNone/>
            </a:pPr>
            <a:r>
              <a:rPr lang="en-US" sz="2400" b="1">
                <a:solidFill>
                  <a:schemeClr val="dk1"/>
                </a:solidFill>
                <a:latin typeface="Arial"/>
                <a:ea typeface="Arial"/>
                <a:cs typeface="Arial"/>
                <a:sym typeface="Arial"/>
              </a:rPr>
              <a:t>Phụ lục </a:t>
            </a:r>
            <a:r>
              <a:rPr lang="en-US" sz="2400" i="1">
                <a:solidFill>
                  <a:schemeClr val="dk1"/>
                </a:solidFill>
                <a:latin typeface="Arial"/>
                <a:ea typeface="Arial"/>
                <a:cs typeface="Arial"/>
                <a:sym typeface="Arial"/>
              </a:rPr>
              <a:t>(</a:t>
            </a:r>
            <a:r>
              <a:rPr lang="en-US" sz="2400">
                <a:solidFill>
                  <a:schemeClr val="dk1"/>
                </a:solidFill>
                <a:latin typeface="Arial"/>
                <a:ea typeface="Arial"/>
                <a:cs typeface="Arial"/>
                <a:sym typeface="Arial"/>
              </a:rPr>
              <a:t>(</a:t>
            </a:r>
            <a:r>
              <a:rPr lang="en-US" sz="2500" i="1">
                <a:solidFill>
                  <a:schemeClr val="dk1"/>
                </a:solidFill>
                <a:latin typeface="Noto Sans Symbols"/>
                <a:ea typeface="Noto Sans Symbols"/>
                <a:cs typeface="Noto Sans Symbols"/>
                <a:sym typeface="Noto Sans Symbols"/>
              </a:rPr>
              <a:t>≤</a:t>
            </a:r>
            <a:r>
              <a:rPr lang="en-US" sz="2500" i="1">
                <a:solidFill>
                  <a:schemeClr val="dk1"/>
                </a:solidFill>
                <a:latin typeface="Times New Roman"/>
                <a:ea typeface="Times New Roman"/>
                <a:cs typeface="Times New Roman"/>
                <a:sym typeface="Times New Roman"/>
              </a:rPr>
              <a:t> </a:t>
            </a:r>
            <a:r>
              <a:rPr lang="en-US" sz="2400" i="1">
                <a:solidFill>
                  <a:schemeClr val="dk1"/>
                </a:solidFill>
                <a:latin typeface="Arial"/>
                <a:ea typeface="Arial"/>
                <a:cs typeface="Arial"/>
                <a:sym typeface="Arial"/>
              </a:rPr>
              <a:t>25 trang)</a:t>
            </a:r>
            <a:endParaRPr sz="2400">
              <a:solidFill>
                <a:schemeClr val="dk1"/>
              </a:solidFill>
              <a:latin typeface="Arial"/>
              <a:ea typeface="Arial"/>
              <a:cs typeface="Arial"/>
              <a:sym typeface="Arial"/>
            </a:endParaRPr>
          </a:p>
          <a:p>
            <a:pPr marL="355600" marR="5080" lvl="0" indent="-343535" algn="l" rtl="0">
              <a:lnSpc>
                <a:spcPct val="107916"/>
              </a:lnSpc>
              <a:spcBef>
                <a:spcPts val="595"/>
              </a:spcBef>
              <a:spcAft>
                <a:spcPts val="0"/>
              </a:spcAft>
              <a:buClr>
                <a:srgbClr val="3366FF"/>
              </a:buClr>
              <a:buSzPts val="2400"/>
              <a:buFont typeface="Noto Sans Symbols"/>
              <a:buChar char="▪"/>
            </a:pPr>
            <a:r>
              <a:rPr lang="en-US" sz="2400">
                <a:solidFill>
                  <a:schemeClr val="dk1"/>
                </a:solidFill>
                <a:latin typeface="Arial"/>
                <a:ea typeface="Arial"/>
                <a:cs typeface="Arial"/>
                <a:sym typeface="Arial"/>
              </a:rPr>
              <a:t>Các bản thiết kế, mô hình, sơ đồ, listing chương trình…  liên quan đến hệ thống đã thực hiện trong khuôn khổ  ĐATN (nếu có).</a:t>
            </a:r>
            <a:endParaRPr/>
          </a:p>
        </p:txBody>
      </p:sp>
      <p:sp>
        <p:nvSpPr>
          <p:cNvPr id="204" name="Google Shape;204;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a:spLocks noGrp="1"/>
          </p:cNvSpPr>
          <p:nvPr>
            <p:ph type="title"/>
          </p:nvPr>
        </p:nvSpPr>
        <p:spPr>
          <a:xfrm>
            <a:off x="2127885" y="102234"/>
            <a:ext cx="512318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a:t>Quy định về sở hữu trí tuệ</a:t>
            </a:r>
            <a:endParaRPr/>
          </a:p>
        </p:txBody>
      </p:sp>
      <p:sp>
        <p:nvSpPr>
          <p:cNvPr id="210" name="Google Shape;210;p18"/>
          <p:cNvSpPr txBox="1"/>
          <p:nvPr/>
        </p:nvSpPr>
        <p:spPr>
          <a:xfrm>
            <a:off x="579437" y="1371600"/>
            <a:ext cx="7985125" cy="3472104"/>
          </a:xfrm>
          <a:prstGeom prst="rect">
            <a:avLst/>
          </a:prstGeom>
          <a:noFill/>
          <a:ln>
            <a:noFill/>
          </a:ln>
        </p:spPr>
        <p:txBody>
          <a:bodyPr spcFirstLastPara="1" wrap="square" lIns="0" tIns="12050" rIns="0" bIns="0" anchor="t" anchorCtr="0">
            <a:spAutoFit/>
          </a:bodyPr>
          <a:lstStyle/>
          <a:p>
            <a:pPr marL="355600" marR="5080" lvl="0" indent="-343535" algn="l" rtl="0">
              <a:lnSpc>
                <a:spcPct val="100000"/>
              </a:lnSpc>
              <a:spcBef>
                <a:spcPts val="0"/>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Tất cả các nội dung liên quan đến sản phẩm trí  tuệ của các tác giả khác (kể cả các phần mềm  nguồn mở, các luận văn/ĐATN của sinh viên  các khóa trước trong hoặc ngoài trường) muốn  sử dụng trong ĐATN phải được tham chiếu rõ  ràng, đầy đủ. </a:t>
            </a:r>
            <a:endParaRPr sz="2800">
              <a:solidFill>
                <a:schemeClr val="dk1"/>
              </a:solidFill>
              <a:latin typeface="Arial"/>
              <a:ea typeface="Arial"/>
              <a:cs typeface="Arial"/>
              <a:sym typeface="Arial"/>
            </a:endParaRPr>
          </a:p>
          <a:p>
            <a:pPr marL="355600" marR="5080" lvl="0" indent="-343535" algn="l" rtl="0">
              <a:lnSpc>
                <a:spcPct val="100000"/>
              </a:lnSpc>
              <a:spcBef>
                <a:spcPts val="95"/>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Tác giả ĐATN phải chịu hoàn toàn  trách nhiệm trước pháp luật về sở hữu trí tuệ.</a:t>
            </a:r>
            <a:endParaRPr sz="2800">
              <a:solidFill>
                <a:schemeClr val="dk1"/>
              </a:solidFill>
              <a:latin typeface="Arial"/>
              <a:ea typeface="Arial"/>
              <a:cs typeface="Arial"/>
              <a:sym typeface="Arial"/>
            </a:endParaRPr>
          </a:p>
        </p:txBody>
      </p:sp>
      <p:sp>
        <p:nvSpPr>
          <p:cNvPr id="211" name="Google Shape;211;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9"/>
          <p:cNvSpPr txBox="1">
            <a:spLocks noGrp="1"/>
          </p:cNvSpPr>
          <p:nvPr>
            <p:ph type="title"/>
          </p:nvPr>
        </p:nvSpPr>
        <p:spPr>
          <a:xfrm>
            <a:off x="2879598" y="73863"/>
            <a:ext cx="3385820" cy="51435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None/>
            </a:pPr>
            <a:r>
              <a:rPr lang="en-US"/>
              <a:t>Bài báo khoa học</a:t>
            </a:r>
            <a:endParaRPr/>
          </a:p>
        </p:txBody>
      </p:sp>
      <p:sp>
        <p:nvSpPr>
          <p:cNvPr id="217" name="Google Shape;217;p19"/>
          <p:cNvSpPr txBox="1"/>
          <p:nvPr/>
        </p:nvSpPr>
        <p:spPr>
          <a:xfrm>
            <a:off x="535940" y="1081554"/>
            <a:ext cx="7978140" cy="4805680"/>
          </a:xfrm>
          <a:prstGeom prst="rect">
            <a:avLst/>
          </a:prstGeom>
          <a:noFill/>
          <a:ln>
            <a:noFill/>
          </a:ln>
        </p:spPr>
        <p:txBody>
          <a:bodyPr spcFirstLastPara="1" wrap="square" lIns="0" tIns="97775"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Arial"/>
                <a:ea typeface="Arial"/>
                <a:cs typeface="Arial"/>
                <a:sym typeface="Arial"/>
              </a:rPr>
              <a:t>Yêu cầu chung:</a:t>
            </a:r>
            <a:endParaRPr sz="2800">
              <a:solidFill>
                <a:schemeClr val="dk1"/>
              </a:solidFill>
              <a:latin typeface="Arial"/>
              <a:ea typeface="Arial"/>
              <a:cs typeface="Arial"/>
              <a:sym typeface="Arial"/>
            </a:endParaRPr>
          </a:p>
          <a:p>
            <a:pPr marL="355600" marR="0" lvl="0" indent="-343535" algn="l" rtl="0">
              <a:lnSpc>
                <a:spcPct val="100000"/>
              </a:lnSpc>
              <a:spcBef>
                <a:spcPts val="670"/>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Nêu được nội dung và ý nghĩa của đề tài</a:t>
            </a:r>
            <a:endParaRPr sz="2800">
              <a:solidFill>
                <a:schemeClr val="dk1"/>
              </a:solidFill>
              <a:latin typeface="Arial"/>
              <a:ea typeface="Arial"/>
              <a:cs typeface="Arial"/>
              <a:sym typeface="Arial"/>
            </a:endParaRPr>
          </a:p>
          <a:p>
            <a:pPr marL="355600" marR="161290" lvl="0" indent="-343535" algn="l" rtl="0">
              <a:lnSpc>
                <a:spcPct val="100000"/>
              </a:lnSpc>
              <a:spcBef>
                <a:spcPts val="675"/>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Khảo sát được các kết quả nghiên cứu trên thế  giới liên quan đến đề tài</a:t>
            </a:r>
            <a:endParaRPr sz="2800">
              <a:solidFill>
                <a:schemeClr val="dk1"/>
              </a:solidFill>
              <a:latin typeface="Arial"/>
              <a:ea typeface="Arial"/>
              <a:cs typeface="Arial"/>
              <a:sym typeface="Arial"/>
            </a:endParaRPr>
          </a:p>
          <a:p>
            <a:pPr marL="355600" marR="722630" lvl="0" indent="-343535" algn="l" rtl="0">
              <a:lnSpc>
                <a:spcPct val="100000"/>
              </a:lnSpc>
              <a:spcBef>
                <a:spcPts val="670"/>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Đề xuất được cách tiếp cận mới/hướng giải  quyết mới</a:t>
            </a:r>
            <a:endParaRPr sz="2800">
              <a:solidFill>
                <a:schemeClr val="dk1"/>
              </a:solidFill>
              <a:latin typeface="Arial"/>
              <a:ea typeface="Arial"/>
              <a:cs typeface="Arial"/>
              <a:sym typeface="Arial"/>
            </a:endParaRPr>
          </a:p>
          <a:p>
            <a:pPr marL="355600" marR="127635" lvl="0" indent="-343535" algn="l" rtl="0">
              <a:lnSpc>
                <a:spcPct val="100000"/>
              </a:lnSpc>
              <a:spcBef>
                <a:spcPts val="675"/>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So sánh, đánh giá kết quả đạt được với các kết  quả đã có</a:t>
            </a:r>
            <a:endParaRPr sz="2800">
              <a:solidFill>
                <a:schemeClr val="dk1"/>
              </a:solidFill>
              <a:latin typeface="Arial"/>
              <a:ea typeface="Arial"/>
              <a:cs typeface="Arial"/>
              <a:sym typeface="Arial"/>
            </a:endParaRPr>
          </a:p>
          <a:p>
            <a:pPr marL="355600" marR="5080" lvl="0" indent="-343535" algn="l" rtl="0">
              <a:lnSpc>
                <a:spcPct val="100000"/>
              </a:lnSpc>
              <a:spcBef>
                <a:spcPts val="675"/>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Tổng kết các kết quả đạt được, các hạn chế. Đề  xuất hướng phát triển</a:t>
            </a:r>
            <a:endParaRPr sz="2800">
              <a:solidFill>
                <a:schemeClr val="dk1"/>
              </a:solidFill>
              <a:latin typeface="Arial"/>
              <a:ea typeface="Arial"/>
              <a:cs typeface="Arial"/>
              <a:sym typeface="Arial"/>
            </a:endParaRPr>
          </a:p>
        </p:txBody>
      </p:sp>
      <p:sp>
        <p:nvSpPr>
          <p:cNvPr id="218" name="Google Shape;218;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3352800" y="304800"/>
            <a:ext cx="178816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a:t>Nội dung</a:t>
            </a:r>
            <a:endParaRPr/>
          </a:p>
        </p:txBody>
      </p:sp>
      <p:sp>
        <p:nvSpPr>
          <p:cNvPr id="98" name="Google Shape;98;p2"/>
          <p:cNvSpPr txBox="1"/>
          <p:nvPr/>
        </p:nvSpPr>
        <p:spPr>
          <a:xfrm>
            <a:off x="841044" y="1537714"/>
            <a:ext cx="6102900" cy="3393000"/>
          </a:xfrm>
          <a:prstGeom prst="rect">
            <a:avLst/>
          </a:prstGeom>
          <a:noFill/>
          <a:ln>
            <a:noFill/>
          </a:ln>
        </p:spPr>
        <p:txBody>
          <a:bodyPr spcFirstLastPara="1" wrap="square" lIns="0" tIns="55875" rIns="0" bIns="0" anchor="t" anchorCtr="0">
            <a:spAutoFit/>
          </a:bodyPr>
          <a:lstStyle/>
          <a:p>
            <a:pPr marL="527685" marR="0" lvl="0" indent="-515619" algn="l" rtl="0">
              <a:lnSpc>
                <a:spcPct val="100000"/>
              </a:lnSpc>
              <a:spcBef>
                <a:spcPts val="0"/>
              </a:spcBef>
              <a:spcAft>
                <a:spcPts val="0"/>
              </a:spcAft>
              <a:buClr>
                <a:srgbClr val="3366FF"/>
              </a:buClr>
              <a:buSzPts val="2800"/>
              <a:buFont typeface="Arial"/>
              <a:buAutoNum type="arabicPeriod"/>
            </a:pPr>
            <a:r>
              <a:rPr lang="en-US" sz="2800">
                <a:solidFill>
                  <a:schemeClr val="dk1"/>
                </a:solidFill>
                <a:latin typeface="Arial"/>
                <a:ea typeface="Arial"/>
                <a:cs typeface="Arial"/>
                <a:sym typeface="Arial"/>
              </a:rPr>
              <a:t>Tổng quan về viết báo cáo</a:t>
            </a:r>
            <a:endParaRPr sz="2800">
              <a:solidFill>
                <a:schemeClr val="dk1"/>
              </a:solidFill>
              <a:latin typeface="Arial"/>
              <a:ea typeface="Arial"/>
              <a:cs typeface="Arial"/>
              <a:sym typeface="Arial"/>
            </a:endParaRPr>
          </a:p>
          <a:p>
            <a:pPr marL="527685" marR="0" lvl="0" indent="-515619" algn="l" rtl="0">
              <a:lnSpc>
                <a:spcPct val="100000"/>
              </a:lnSpc>
              <a:spcBef>
                <a:spcPts val="340"/>
              </a:spcBef>
              <a:spcAft>
                <a:spcPts val="0"/>
              </a:spcAft>
              <a:buClr>
                <a:srgbClr val="3366FF"/>
              </a:buClr>
              <a:buSzPts val="2800"/>
              <a:buFont typeface="Arial"/>
              <a:buAutoNum type="arabicPeriod"/>
            </a:pPr>
            <a:r>
              <a:rPr lang="en-US" sz="2800">
                <a:solidFill>
                  <a:schemeClr val="dk1"/>
                </a:solidFill>
                <a:latin typeface="Arial"/>
                <a:ea typeface="Arial"/>
                <a:cs typeface="Arial"/>
                <a:sym typeface="Arial"/>
              </a:rPr>
              <a:t>Các loại báo cáo với SV</a:t>
            </a:r>
            <a:endParaRPr sz="2800">
              <a:solidFill>
                <a:schemeClr val="dk1"/>
              </a:solidFill>
              <a:latin typeface="Arial"/>
              <a:ea typeface="Arial"/>
              <a:cs typeface="Arial"/>
              <a:sym typeface="Arial"/>
            </a:endParaRPr>
          </a:p>
          <a:p>
            <a:pPr marL="527685" marR="0" lvl="0" indent="-515619" algn="l" rtl="0">
              <a:lnSpc>
                <a:spcPct val="113928"/>
              </a:lnSpc>
              <a:spcBef>
                <a:spcPts val="335"/>
              </a:spcBef>
              <a:spcAft>
                <a:spcPts val="0"/>
              </a:spcAft>
              <a:buClr>
                <a:srgbClr val="3366FF"/>
              </a:buClr>
              <a:buSzPts val="2800"/>
              <a:buFont typeface="Arial"/>
              <a:buAutoNum type="arabicPeriod"/>
            </a:pPr>
            <a:r>
              <a:rPr lang="en-US" sz="2800">
                <a:solidFill>
                  <a:schemeClr val="dk1"/>
                </a:solidFill>
                <a:latin typeface="Arial"/>
                <a:ea typeface="Arial"/>
                <a:cs typeface="Arial"/>
                <a:sym typeface="Arial"/>
              </a:rPr>
              <a:t>Nguyên tắc để có bài viết tốt</a:t>
            </a:r>
            <a:endParaRPr sz="2800">
              <a:solidFill>
                <a:schemeClr val="dk1"/>
              </a:solidFill>
              <a:latin typeface="Arial"/>
              <a:ea typeface="Arial"/>
              <a:cs typeface="Arial"/>
              <a:sym typeface="Arial"/>
            </a:endParaRPr>
          </a:p>
          <a:p>
            <a:pPr marL="527685" marR="0" lvl="0" indent="-515619" algn="l" rtl="0">
              <a:lnSpc>
                <a:spcPct val="100000"/>
              </a:lnSpc>
              <a:spcBef>
                <a:spcPts val="340"/>
              </a:spcBef>
              <a:spcAft>
                <a:spcPts val="0"/>
              </a:spcAft>
              <a:buClr>
                <a:srgbClr val="3366FF"/>
              </a:buClr>
              <a:buSzPts val="2800"/>
              <a:buFont typeface="Arial"/>
              <a:buAutoNum type="arabicPeriod"/>
            </a:pPr>
            <a:r>
              <a:rPr lang="en-US" sz="2800">
                <a:solidFill>
                  <a:schemeClr val="dk1"/>
                </a:solidFill>
                <a:latin typeface="Arial"/>
                <a:ea typeface="Arial"/>
                <a:cs typeface="Arial"/>
                <a:sym typeface="Arial"/>
              </a:rPr>
              <a:t>Một số nguyên tắc thuyết trình</a:t>
            </a:r>
            <a:endParaRPr sz="2800">
              <a:solidFill>
                <a:schemeClr val="dk1"/>
              </a:solidFill>
              <a:latin typeface="Arial"/>
              <a:ea typeface="Arial"/>
              <a:cs typeface="Arial"/>
              <a:sym typeface="Arial"/>
            </a:endParaRPr>
          </a:p>
          <a:p>
            <a:pPr marL="527685" marR="0" lvl="0" indent="-515619" algn="l" rtl="0">
              <a:lnSpc>
                <a:spcPct val="100000"/>
              </a:lnSpc>
              <a:spcBef>
                <a:spcPts val="335"/>
              </a:spcBef>
              <a:spcAft>
                <a:spcPts val="0"/>
              </a:spcAft>
              <a:buClr>
                <a:srgbClr val="3366FF"/>
              </a:buClr>
              <a:buSzPts val="2800"/>
              <a:buFont typeface="Arial"/>
              <a:buAutoNum type="arabicPeriod"/>
            </a:pPr>
            <a:r>
              <a:rPr lang="en-US" sz="2800">
                <a:solidFill>
                  <a:schemeClr val="dk1"/>
                </a:solidFill>
                <a:latin typeface="Arial"/>
                <a:ea typeface="Arial"/>
                <a:cs typeface="Arial"/>
                <a:sym typeface="Arial"/>
              </a:rPr>
              <a:t>Chuẩn bị và chọn phương pháp</a:t>
            </a:r>
            <a:endParaRPr/>
          </a:p>
          <a:p>
            <a:pPr marL="527685" marR="0" lvl="0" indent="-515619" algn="l" rtl="0">
              <a:lnSpc>
                <a:spcPct val="100000"/>
              </a:lnSpc>
              <a:spcBef>
                <a:spcPts val="335"/>
              </a:spcBef>
              <a:spcAft>
                <a:spcPts val="0"/>
              </a:spcAft>
              <a:buClr>
                <a:srgbClr val="3366FF"/>
              </a:buClr>
              <a:buSzPts val="2800"/>
              <a:buFont typeface="Arial"/>
              <a:buAutoNum type="arabicPeriod"/>
            </a:pPr>
            <a:r>
              <a:rPr lang="en-US" sz="2800">
                <a:solidFill>
                  <a:schemeClr val="dk1"/>
                </a:solidFill>
              </a:rPr>
              <a:t>Phần mềm soạn thảo văn bản</a:t>
            </a:r>
            <a:endParaRPr sz="2800">
              <a:solidFill>
                <a:schemeClr val="dk1"/>
              </a:solidFill>
              <a:latin typeface="Arial"/>
              <a:ea typeface="Arial"/>
              <a:cs typeface="Arial"/>
              <a:sym typeface="Arial"/>
            </a:endParaRPr>
          </a:p>
          <a:p>
            <a:pPr marL="457200" marR="0" lvl="0" indent="0" algn="l" rtl="0">
              <a:lnSpc>
                <a:spcPct val="100000"/>
              </a:lnSpc>
              <a:spcBef>
                <a:spcPts val="340"/>
              </a:spcBef>
              <a:spcAft>
                <a:spcPts val="0"/>
              </a:spcAft>
              <a:buNone/>
            </a:pPr>
            <a:endParaRPr sz="2800">
              <a:solidFill>
                <a:schemeClr val="dk1"/>
              </a:solidFill>
              <a:latin typeface="Arial"/>
              <a:ea typeface="Arial"/>
              <a:cs typeface="Arial"/>
              <a:sym typeface="Arial"/>
            </a:endParaRPr>
          </a:p>
        </p:txBody>
      </p:sp>
      <p:sp>
        <p:nvSpPr>
          <p:cNvPr id="99" name="Google Shape;99;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0"/>
          <p:cNvSpPr txBox="1">
            <a:spLocks noGrp="1"/>
          </p:cNvSpPr>
          <p:nvPr>
            <p:ph type="title"/>
          </p:nvPr>
        </p:nvSpPr>
        <p:spPr>
          <a:xfrm>
            <a:off x="2993898" y="102234"/>
            <a:ext cx="338455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a:t>Bài báo khoa học</a:t>
            </a:r>
            <a:endParaRPr/>
          </a:p>
        </p:txBody>
      </p:sp>
      <p:sp>
        <p:nvSpPr>
          <p:cNvPr id="224" name="Google Shape;224;p20"/>
          <p:cNvSpPr txBox="1"/>
          <p:nvPr/>
        </p:nvSpPr>
        <p:spPr>
          <a:xfrm>
            <a:off x="533400" y="1219200"/>
            <a:ext cx="7941945" cy="5197475"/>
          </a:xfrm>
          <a:prstGeom prst="rect">
            <a:avLst/>
          </a:prstGeom>
          <a:noFill/>
          <a:ln>
            <a:noFill/>
          </a:ln>
        </p:spPr>
        <p:txBody>
          <a:bodyPr spcFirstLastPara="1" wrap="square" lIns="0" tIns="12050" rIns="0" bIns="0" anchor="t" anchorCtr="0">
            <a:spAutoFit/>
          </a:bodyPr>
          <a:lstStyle/>
          <a:p>
            <a:pPr marL="12700" marR="6404610" lvl="0" indent="0" algn="l" rtl="0">
              <a:lnSpc>
                <a:spcPct val="120000"/>
              </a:lnSpc>
              <a:spcBef>
                <a:spcPts val="0"/>
              </a:spcBef>
              <a:spcAft>
                <a:spcPts val="0"/>
              </a:spcAft>
              <a:buNone/>
            </a:pPr>
            <a:r>
              <a:rPr lang="en-US" sz="3200">
                <a:solidFill>
                  <a:schemeClr val="dk1"/>
                </a:solidFill>
                <a:latin typeface="Arial"/>
                <a:ea typeface="Arial"/>
                <a:cs typeface="Arial"/>
                <a:sym typeface="Arial"/>
              </a:rPr>
              <a:t>Tóm tắt  Từ khóa</a:t>
            </a:r>
            <a:endParaRPr/>
          </a:p>
          <a:p>
            <a:pPr marL="463550" marR="0" lvl="0" indent="-451483" algn="l" rtl="0">
              <a:lnSpc>
                <a:spcPct val="100000"/>
              </a:lnSpc>
              <a:spcBef>
                <a:spcPts val="770"/>
              </a:spcBef>
              <a:spcAft>
                <a:spcPts val="0"/>
              </a:spcAft>
              <a:buClr>
                <a:schemeClr val="dk1"/>
              </a:buClr>
              <a:buSzPts val="3200"/>
              <a:buFont typeface="Arial"/>
              <a:buAutoNum type="arabicPeriod"/>
            </a:pPr>
            <a:r>
              <a:rPr lang="en-US" sz="3200">
                <a:solidFill>
                  <a:schemeClr val="dk1"/>
                </a:solidFill>
                <a:latin typeface="Arial"/>
                <a:ea typeface="Arial"/>
                <a:cs typeface="Arial"/>
                <a:sym typeface="Arial"/>
              </a:rPr>
              <a:t>Giới thiệu</a:t>
            </a:r>
            <a:endParaRPr sz="3200">
              <a:solidFill>
                <a:schemeClr val="dk1"/>
              </a:solidFill>
              <a:latin typeface="Arial"/>
              <a:ea typeface="Arial"/>
              <a:cs typeface="Arial"/>
              <a:sym typeface="Arial"/>
            </a:endParaRPr>
          </a:p>
          <a:p>
            <a:pPr marL="756285" marR="0" lvl="1" indent="-287019" algn="l" rtl="0">
              <a:lnSpc>
                <a:spcPct val="100000"/>
              </a:lnSpc>
              <a:spcBef>
                <a:spcPts val="69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Tầm quan trọng của vấn đề nghiên cứu</a:t>
            </a:r>
            <a:endParaRPr sz="2800" b="0" i="0" u="none" strike="noStrike" cap="none">
              <a:solidFill>
                <a:schemeClr val="dk1"/>
              </a:solidFill>
              <a:latin typeface="Arial"/>
              <a:ea typeface="Arial"/>
              <a:cs typeface="Arial"/>
              <a:sym typeface="Arial"/>
            </a:endParaRPr>
          </a:p>
          <a:p>
            <a:pPr marL="756285" marR="5080" lvl="1" indent="-287019" algn="l" rtl="0">
              <a:lnSpc>
                <a:spcPct val="100000"/>
              </a:lnSpc>
              <a:spcBef>
                <a:spcPts val="67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Trong vấn đề nghiên cứu, chọn chủ đề cụ thể  là gì? Tại sao?</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67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Tên đề tài là gì?</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67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Đề tài này có lợi ích gì? (học thuật, thực tiễn)</a:t>
            </a:r>
            <a:endParaRPr sz="2800" b="0" i="0" u="none" strike="noStrike" cap="none">
              <a:solidFill>
                <a:schemeClr val="dk1"/>
              </a:solidFill>
              <a:latin typeface="Arial"/>
              <a:ea typeface="Arial"/>
              <a:cs typeface="Arial"/>
              <a:sym typeface="Arial"/>
            </a:endParaRPr>
          </a:p>
          <a:p>
            <a:pPr marL="756285" marR="133985" lvl="1" indent="-287019" algn="l" rtl="0">
              <a:lnSpc>
                <a:spcPct val="100000"/>
              </a:lnSpc>
              <a:spcBef>
                <a:spcPts val="67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Đề xuất giải pháp cải tiến cho bài toán đặt ra  trong đề tài</a:t>
            </a:r>
            <a:endParaRPr/>
          </a:p>
        </p:txBody>
      </p:sp>
      <p:sp>
        <p:nvSpPr>
          <p:cNvPr id="225" name="Google Shape;225;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1"/>
          <p:cNvSpPr txBox="1">
            <a:spLocks noGrp="1"/>
          </p:cNvSpPr>
          <p:nvPr>
            <p:ph type="title"/>
          </p:nvPr>
        </p:nvSpPr>
        <p:spPr>
          <a:xfrm>
            <a:off x="2937510" y="102234"/>
            <a:ext cx="3498215"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a:t>Báo cáo khoa học</a:t>
            </a:r>
            <a:endParaRPr/>
          </a:p>
        </p:txBody>
      </p:sp>
      <p:sp>
        <p:nvSpPr>
          <p:cNvPr id="231" name="Google Shape;231;p21"/>
          <p:cNvSpPr txBox="1"/>
          <p:nvPr/>
        </p:nvSpPr>
        <p:spPr>
          <a:xfrm>
            <a:off x="612140" y="1067533"/>
            <a:ext cx="7951470" cy="3746500"/>
          </a:xfrm>
          <a:prstGeom prst="rect">
            <a:avLst/>
          </a:prstGeom>
          <a:noFill/>
          <a:ln>
            <a:noFill/>
          </a:ln>
        </p:spPr>
        <p:txBody>
          <a:bodyPr spcFirstLastPara="1" wrap="square" lIns="0" tIns="109850" rIns="0" bIns="0" anchor="t" anchorCtr="0">
            <a:spAutoFit/>
          </a:bodyPr>
          <a:lstStyle/>
          <a:p>
            <a:pPr marL="455930" marR="0" lvl="0" indent="-443865" algn="l" rtl="0">
              <a:lnSpc>
                <a:spcPct val="100000"/>
              </a:lnSpc>
              <a:spcBef>
                <a:spcPts val="0"/>
              </a:spcBef>
              <a:spcAft>
                <a:spcPts val="0"/>
              </a:spcAft>
              <a:buClr>
                <a:schemeClr val="dk1"/>
              </a:buClr>
              <a:buSzPts val="3200"/>
              <a:buFont typeface="Arial"/>
              <a:buAutoNum type="arabicPeriod" startAt="2"/>
            </a:pPr>
            <a:r>
              <a:rPr lang="en-US" sz="3200">
                <a:solidFill>
                  <a:schemeClr val="dk1"/>
                </a:solidFill>
                <a:latin typeface="Arial"/>
                <a:ea typeface="Arial"/>
                <a:cs typeface="Arial"/>
                <a:sym typeface="Arial"/>
              </a:rPr>
              <a:t>Tổng quan tài liệu và cơ sở lý thuyết</a:t>
            </a:r>
            <a:endParaRPr sz="3200">
              <a:solidFill>
                <a:schemeClr val="dk1"/>
              </a:solidFill>
              <a:latin typeface="Arial"/>
              <a:ea typeface="Arial"/>
              <a:cs typeface="Arial"/>
              <a:sym typeface="Arial"/>
            </a:endParaRPr>
          </a:p>
          <a:p>
            <a:pPr marL="803275" marR="0" lvl="1" indent="-791210" algn="l" rtl="0">
              <a:lnSpc>
                <a:spcPct val="100000"/>
              </a:lnSpc>
              <a:spcBef>
                <a:spcPts val="765"/>
              </a:spcBef>
              <a:spcAft>
                <a:spcPts val="0"/>
              </a:spcAft>
              <a:buClr>
                <a:schemeClr val="dk1"/>
              </a:buClr>
              <a:buSzPts val="3200"/>
              <a:buFont typeface="Arial"/>
              <a:buAutoNum type="arabicPeriod"/>
            </a:pPr>
            <a:r>
              <a:rPr lang="en-US" sz="3200" b="0" i="0" u="none" strike="noStrike" cap="none">
                <a:solidFill>
                  <a:schemeClr val="dk1"/>
                </a:solidFill>
                <a:latin typeface="Arial"/>
                <a:ea typeface="Arial"/>
                <a:cs typeface="Arial"/>
                <a:sym typeface="Arial"/>
              </a:rPr>
              <a:t>Các lý thuyết liên quan (có hoặc không)</a:t>
            </a:r>
            <a:endParaRPr sz="3200" b="0" i="0" u="none" strike="noStrike" cap="none">
              <a:solidFill>
                <a:schemeClr val="dk1"/>
              </a:solidFill>
              <a:latin typeface="Arial"/>
              <a:ea typeface="Arial"/>
              <a:cs typeface="Arial"/>
              <a:sym typeface="Arial"/>
            </a:endParaRPr>
          </a:p>
          <a:p>
            <a:pPr marL="855344" marR="0" lvl="2" indent="-386080" algn="l" rtl="0">
              <a:lnSpc>
                <a:spcPct val="100000"/>
              </a:lnSpc>
              <a:spcBef>
                <a:spcPts val="69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Các khái niệm/ lý thuyết liên quan</a:t>
            </a:r>
            <a:endParaRPr sz="2800" b="0" i="0" u="none" strike="noStrike" cap="none">
              <a:solidFill>
                <a:schemeClr val="dk1"/>
              </a:solidFill>
              <a:latin typeface="Arial"/>
              <a:ea typeface="Arial"/>
              <a:cs typeface="Arial"/>
              <a:sym typeface="Arial"/>
            </a:endParaRPr>
          </a:p>
          <a:p>
            <a:pPr marL="802640" marR="0" lvl="1" indent="-790575" algn="l" rtl="0">
              <a:lnSpc>
                <a:spcPct val="100000"/>
              </a:lnSpc>
              <a:spcBef>
                <a:spcPts val="755"/>
              </a:spcBef>
              <a:spcAft>
                <a:spcPts val="0"/>
              </a:spcAft>
              <a:buClr>
                <a:schemeClr val="dk1"/>
              </a:buClr>
              <a:buSzPts val="3200"/>
              <a:buFont typeface="Arial"/>
              <a:buAutoNum type="arabicPeriod"/>
            </a:pPr>
            <a:r>
              <a:rPr lang="en-US" sz="3200" b="0" i="0" u="none" strike="noStrike" cap="none">
                <a:solidFill>
                  <a:schemeClr val="dk1"/>
                </a:solidFill>
                <a:latin typeface="Arial"/>
                <a:ea typeface="Arial"/>
                <a:cs typeface="Arial"/>
                <a:sym typeface="Arial"/>
              </a:rPr>
              <a:t>Các nghiên cứu liên quan</a:t>
            </a:r>
            <a:endParaRPr sz="3200" b="0" i="0" u="none" strike="noStrike" cap="none">
              <a:solidFill>
                <a:schemeClr val="dk1"/>
              </a:solidFill>
              <a:latin typeface="Arial"/>
              <a:ea typeface="Arial"/>
              <a:cs typeface="Arial"/>
              <a:sym typeface="Arial"/>
            </a:endParaRPr>
          </a:p>
          <a:p>
            <a:pPr marL="756285" marR="508634" lvl="2" indent="-287019" algn="l" rtl="0">
              <a:lnSpc>
                <a:spcPct val="100000"/>
              </a:lnSpc>
              <a:spcBef>
                <a:spcPts val="690"/>
              </a:spcBef>
              <a:spcAft>
                <a:spcPts val="0"/>
              </a:spcAft>
              <a:buClr>
                <a:srgbClr val="FF0000"/>
              </a:buClr>
              <a:buSzPts val="1800"/>
              <a:buFont typeface="Noto Sans Symbols"/>
              <a:buChar char="▪"/>
            </a:pPr>
            <a:r>
              <a:rPr lang="en-US" sz="1800" b="0" i="0" u="none" strike="noStrike" cap="none">
                <a:solidFill>
                  <a:schemeClr val="dk1"/>
                </a:solidFill>
                <a:latin typeface="Calibri"/>
                <a:ea typeface="Calibri"/>
                <a:cs typeface="Calibri"/>
                <a:sym typeface="Calibri"/>
              </a:rPr>
              <a:t>	</a:t>
            </a:r>
            <a:r>
              <a:rPr lang="en-US" sz="2800" b="0" i="0" u="none" strike="noStrike" cap="none">
                <a:solidFill>
                  <a:schemeClr val="dk1"/>
                </a:solidFill>
                <a:latin typeface="Arial"/>
                <a:ea typeface="Arial"/>
                <a:cs typeface="Arial"/>
                <a:sym typeface="Arial"/>
              </a:rPr>
              <a:t>Ai, phương pháp gì, kết quả đạt được, ưu  nhược điểm của phương pháp đó</a:t>
            </a:r>
            <a:endParaRPr sz="2800" b="0" i="0" u="none" strike="noStrike" cap="none">
              <a:solidFill>
                <a:schemeClr val="dk1"/>
              </a:solidFill>
              <a:latin typeface="Arial"/>
              <a:ea typeface="Arial"/>
              <a:cs typeface="Arial"/>
              <a:sym typeface="Arial"/>
            </a:endParaRPr>
          </a:p>
          <a:p>
            <a:pPr marL="756285" marR="0" lvl="2" indent="-287019" algn="l" rtl="0">
              <a:lnSpc>
                <a:spcPct val="100000"/>
              </a:lnSpc>
              <a:spcBef>
                <a:spcPts val="67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Có thể phân nhóm theo cách tiếp cận</a:t>
            </a:r>
            <a:endParaRPr sz="2800" b="0" i="0" u="none" strike="noStrike" cap="none">
              <a:solidFill>
                <a:schemeClr val="dk1"/>
              </a:solidFill>
              <a:latin typeface="Arial"/>
              <a:ea typeface="Arial"/>
              <a:cs typeface="Arial"/>
              <a:sym typeface="Arial"/>
            </a:endParaRPr>
          </a:p>
        </p:txBody>
      </p:sp>
      <p:sp>
        <p:nvSpPr>
          <p:cNvPr id="232" name="Google Shape;232;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2"/>
          <p:cNvSpPr txBox="1">
            <a:spLocks noGrp="1"/>
          </p:cNvSpPr>
          <p:nvPr>
            <p:ph type="title"/>
          </p:nvPr>
        </p:nvSpPr>
        <p:spPr>
          <a:xfrm>
            <a:off x="3051810" y="73863"/>
            <a:ext cx="3498850" cy="51435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None/>
            </a:pPr>
            <a:r>
              <a:rPr lang="en-US"/>
              <a:t>Báo cáo khoa học</a:t>
            </a:r>
            <a:endParaRPr/>
          </a:p>
        </p:txBody>
      </p:sp>
      <p:sp>
        <p:nvSpPr>
          <p:cNvPr id="238" name="Google Shape;238;p22"/>
          <p:cNvSpPr txBox="1"/>
          <p:nvPr/>
        </p:nvSpPr>
        <p:spPr>
          <a:xfrm>
            <a:off x="685800" y="1167129"/>
            <a:ext cx="7814614" cy="4339008"/>
          </a:xfrm>
          <a:prstGeom prst="rect">
            <a:avLst/>
          </a:prstGeom>
          <a:noFill/>
          <a:ln>
            <a:noFill/>
          </a:ln>
        </p:spPr>
        <p:txBody>
          <a:bodyPr spcFirstLastPara="1" wrap="square" lIns="0" tIns="12050" rIns="0" bIns="0" anchor="t" anchorCtr="0">
            <a:spAutoFit/>
          </a:bodyPr>
          <a:lstStyle/>
          <a:p>
            <a:pPr marL="299085" marR="274320" lvl="0" indent="-287019" algn="just" rtl="0">
              <a:lnSpc>
                <a:spcPct val="100000"/>
              </a:lnSpc>
              <a:spcBef>
                <a:spcPts val="0"/>
              </a:spcBef>
              <a:spcAft>
                <a:spcPts val="0"/>
              </a:spcAft>
              <a:buClr>
                <a:schemeClr val="dk1"/>
              </a:buClr>
              <a:buSzPts val="2800"/>
              <a:buFont typeface="Arial"/>
              <a:buAutoNum type="arabicPeriod" startAt="3"/>
            </a:pPr>
            <a:r>
              <a:rPr lang="en-US" sz="2800">
                <a:solidFill>
                  <a:schemeClr val="dk1"/>
                </a:solidFill>
                <a:latin typeface="Arial"/>
                <a:ea typeface="Arial"/>
                <a:cs typeface="Arial"/>
                <a:sym typeface="Arial"/>
              </a:rPr>
              <a:t> Phương pháp nghiên cứu: trình bày cụ thể  giải pháp đề xuất để giải quyết bài toán/các  vấn đề tồn tại của các nghiên cứu trước</a:t>
            </a:r>
            <a:endParaRPr sz="2800">
              <a:solidFill>
                <a:schemeClr val="dk1"/>
              </a:solidFill>
              <a:latin typeface="Arial"/>
              <a:ea typeface="Arial"/>
              <a:cs typeface="Arial"/>
              <a:sym typeface="Arial"/>
            </a:endParaRPr>
          </a:p>
          <a:p>
            <a:pPr marL="400685" marR="0" lvl="0" indent="-388619" algn="just" rtl="0">
              <a:lnSpc>
                <a:spcPct val="100000"/>
              </a:lnSpc>
              <a:spcBef>
                <a:spcPts val="675"/>
              </a:spcBef>
              <a:spcAft>
                <a:spcPts val="0"/>
              </a:spcAft>
              <a:buClr>
                <a:schemeClr val="dk1"/>
              </a:buClr>
              <a:buSzPts val="2800"/>
              <a:buFont typeface="Arial"/>
              <a:buAutoNum type="arabicPeriod" startAt="3"/>
            </a:pPr>
            <a:r>
              <a:rPr lang="en-US" sz="2800">
                <a:solidFill>
                  <a:schemeClr val="dk1"/>
                </a:solidFill>
                <a:latin typeface="Arial"/>
                <a:ea typeface="Arial"/>
                <a:cs typeface="Arial"/>
                <a:sym typeface="Arial"/>
              </a:rPr>
              <a:t>Thử nghiệm và đánh giá kết quả:</a:t>
            </a:r>
            <a:endParaRPr sz="2800">
              <a:solidFill>
                <a:schemeClr val="dk1"/>
              </a:solidFill>
              <a:latin typeface="Arial"/>
              <a:ea typeface="Arial"/>
              <a:cs typeface="Arial"/>
              <a:sym typeface="Arial"/>
            </a:endParaRPr>
          </a:p>
          <a:p>
            <a:pPr marL="299085" marR="5080" lvl="0" indent="-287019" algn="l" rtl="0">
              <a:lnSpc>
                <a:spcPct val="100000"/>
              </a:lnSpc>
              <a:spcBef>
                <a:spcPts val="670"/>
              </a:spcBef>
              <a:spcAft>
                <a:spcPts val="0"/>
              </a:spcAft>
              <a:buClr>
                <a:srgbClr val="FF0000"/>
              </a:buClr>
              <a:buSzPts val="2800"/>
              <a:buFont typeface="Arial"/>
              <a:buChar char="-"/>
            </a:pPr>
            <a:r>
              <a:rPr lang="en-US" sz="2800">
                <a:solidFill>
                  <a:schemeClr val="dk1"/>
                </a:solidFill>
                <a:latin typeface="Arial"/>
                <a:ea typeface="Arial"/>
                <a:cs typeface="Arial"/>
                <a:sym typeface="Arial"/>
              </a:rPr>
              <a:t>Dữ liệu thử nghiệm: kích thước, đặc điểm dữ  liệu, lấy từ đâu, cách thức thu thập dữ liệu</a:t>
            </a:r>
            <a:endParaRPr sz="2800">
              <a:solidFill>
                <a:schemeClr val="dk1"/>
              </a:solidFill>
              <a:latin typeface="Arial"/>
              <a:ea typeface="Arial"/>
              <a:cs typeface="Arial"/>
              <a:sym typeface="Arial"/>
            </a:endParaRPr>
          </a:p>
          <a:p>
            <a:pPr marL="299085" marR="0" lvl="0" indent="-287019" algn="l" rtl="0">
              <a:lnSpc>
                <a:spcPct val="100000"/>
              </a:lnSpc>
              <a:spcBef>
                <a:spcPts val="675"/>
              </a:spcBef>
              <a:spcAft>
                <a:spcPts val="0"/>
              </a:spcAft>
              <a:buClr>
                <a:srgbClr val="FF0000"/>
              </a:buClr>
              <a:buSzPts val="2800"/>
              <a:buFont typeface="Arial"/>
              <a:buChar char="-"/>
            </a:pPr>
            <a:r>
              <a:rPr lang="en-US" sz="2800">
                <a:solidFill>
                  <a:schemeClr val="dk1"/>
                </a:solidFill>
                <a:latin typeface="Arial"/>
                <a:ea typeface="Arial"/>
                <a:cs typeface="Arial"/>
                <a:sym typeface="Arial"/>
              </a:rPr>
              <a:t>Cách tiến hành thử nghiệm</a:t>
            </a:r>
            <a:endParaRPr sz="2800">
              <a:solidFill>
                <a:schemeClr val="dk1"/>
              </a:solidFill>
              <a:latin typeface="Arial"/>
              <a:ea typeface="Arial"/>
              <a:cs typeface="Arial"/>
              <a:sym typeface="Arial"/>
            </a:endParaRPr>
          </a:p>
          <a:p>
            <a:pPr marL="299085" marR="0" lvl="0" indent="-287019" algn="l" rtl="0">
              <a:lnSpc>
                <a:spcPct val="100000"/>
              </a:lnSpc>
              <a:spcBef>
                <a:spcPts val="675"/>
              </a:spcBef>
              <a:spcAft>
                <a:spcPts val="0"/>
              </a:spcAft>
              <a:buClr>
                <a:srgbClr val="FF0000"/>
              </a:buClr>
              <a:buSzPts val="2800"/>
              <a:buFont typeface="Arial"/>
              <a:buChar char="-"/>
            </a:pPr>
            <a:r>
              <a:rPr lang="en-US" sz="2800">
                <a:solidFill>
                  <a:schemeClr val="dk1"/>
                </a:solidFill>
                <a:latin typeface="Arial"/>
                <a:ea typeface="Arial"/>
                <a:cs typeface="Arial"/>
                <a:sym typeface="Arial"/>
              </a:rPr>
              <a:t>Kết quả thử nghiệm</a:t>
            </a:r>
            <a:endParaRPr sz="2800">
              <a:solidFill>
                <a:schemeClr val="dk1"/>
              </a:solidFill>
              <a:latin typeface="Arial"/>
              <a:ea typeface="Arial"/>
              <a:cs typeface="Arial"/>
              <a:sym typeface="Arial"/>
            </a:endParaRPr>
          </a:p>
          <a:p>
            <a:pPr marL="299085" marR="0" lvl="0" indent="-287019" algn="l" rtl="0">
              <a:lnSpc>
                <a:spcPct val="100000"/>
              </a:lnSpc>
              <a:spcBef>
                <a:spcPts val="675"/>
              </a:spcBef>
              <a:spcAft>
                <a:spcPts val="0"/>
              </a:spcAft>
              <a:buClr>
                <a:srgbClr val="FF0000"/>
              </a:buClr>
              <a:buSzPts val="2800"/>
              <a:buFont typeface="Arial"/>
              <a:buChar char="-"/>
            </a:pPr>
            <a:r>
              <a:rPr lang="en-US" sz="2800">
                <a:solidFill>
                  <a:schemeClr val="dk1"/>
                </a:solidFill>
                <a:latin typeface="Arial"/>
                <a:ea typeface="Arial"/>
                <a:cs typeface="Arial"/>
                <a:sym typeface="Arial"/>
              </a:rPr>
              <a:t>Đánh giá, so sánh (vẽ bảng, đồ thị)</a:t>
            </a:r>
            <a:endParaRPr sz="2800">
              <a:solidFill>
                <a:schemeClr val="dk1"/>
              </a:solidFill>
              <a:latin typeface="Arial"/>
              <a:ea typeface="Arial"/>
              <a:cs typeface="Arial"/>
              <a:sym typeface="Arial"/>
            </a:endParaRPr>
          </a:p>
        </p:txBody>
      </p:sp>
      <p:sp>
        <p:nvSpPr>
          <p:cNvPr id="239" name="Google Shape;23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3"/>
          <p:cNvSpPr txBox="1">
            <a:spLocks noGrp="1"/>
          </p:cNvSpPr>
          <p:nvPr>
            <p:ph type="title"/>
          </p:nvPr>
        </p:nvSpPr>
        <p:spPr>
          <a:xfrm>
            <a:off x="2896361" y="89153"/>
            <a:ext cx="3808729" cy="57404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sz="3600"/>
              <a:t>Bài báo khoa học</a:t>
            </a:r>
            <a:endParaRPr sz="3600"/>
          </a:p>
        </p:txBody>
      </p:sp>
      <p:sp>
        <p:nvSpPr>
          <p:cNvPr id="245" name="Google Shape;245;p23"/>
          <p:cNvSpPr txBox="1"/>
          <p:nvPr/>
        </p:nvSpPr>
        <p:spPr>
          <a:xfrm>
            <a:off x="1069644" y="1063925"/>
            <a:ext cx="7493634" cy="3662679"/>
          </a:xfrm>
          <a:prstGeom prst="rect">
            <a:avLst/>
          </a:prstGeom>
          <a:noFill/>
          <a:ln>
            <a:noFill/>
          </a:ln>
        </p:spPr>
        <p:txBody>
          <a:bodyPr spcFirstLastPara="1" wrap="square" lIns="0" tIns="113025" rIns="0" bIns="0" anchor="t" anchorCtr="0">
            <a:spAutoFit/>
          </a:bodyPr>
          <a:lstStyle/>
          <a:p>
            <a:pPr marL="12700" marR="0" lvl="0" indent="0" algn="l" rtl="0">
              <a:lnSpc>
                <a:spcPct val="100000"/>
              </a:lnSpc>
              <a:spcBef>
                <a:spcPts val="0"/>
              </a:spcBef>
              <a:spcAft>
                <a:spcPts val="0"/>
              </a:spcAft>
              <a:buNone/>
            </a:pPr>
            <a:r>
              <a:rPr lang="en-US" sz="3200">
                <a:solidFill>
                  <a:schemeClr val="dk1"/>
                </a:solidFill>
                <a:latin typeface="Arial"/>
                <a:ea typeface="Arial"/>
                <a:cs typeface="Arial"/>
                <a:sym typeface="Arial"/>
              </a:rPr>
              <a:t>5. Kết luận và hướng phát triển</a:t>
            </a:r>
            <a:endParaRPr sz="3200">
              <a:solidFill>
                <a:schemeClr val="dk1"/>
              </a:solidFill>
              <a:latin typeface="Arial"/>
              <a:ea typeface="Arial"/>
              <a:cs typeface="Arial"/>
              <a:sym typeface="Arial"/>
            </a:endParaRPr>
          </a:p>
          <a:p>
            <a:pPr marL="299085" marR="621665" lvl="0" indent="-287019" algn="l" rtl="0">
              <a:lnSpc>
                <a:spcPct val="100000"/>
              </a:lnSpc>
              <a:spcBef>
                <a:spcPts val="690"/>
              </a:spcBef>
              <a:spcAft>
                <a:spcPts val="0"/>
              </a:spcAft>
              <a:buClr>
                <a:srgbClr val="FF0000"/>
              </a:buClr>
              <a:buSzPts val="2800"/>
              <a:buFont typeface="Noto Sans Symbols"/>
              <a:buChar char="▪"/>
            </a:pPr>
            <a:r>
              <a:rPr lang="en-US" sz="2800">
                <a:solidFill>
                  <a:schemeClr val="dk1"/>
                </a:solidFill>
                <a:latin typeface="Arial"/>
                <a:ea typeface="Arial"/>
                <a:cs typeface="Arial"/>
                <a:sym typeface="Arial"/>
              </a:rPr>
              <a:t>Tóm tắt trong bài báo đã làm được gì, kết  quả như thế nào, hướng phát triển</a:t>
            </a:r>
            <a:endParaRPr sz="2800">
              <a:solidFill>
                <a:schemeClr val="dk1"/>
              </a:solidFill>
              <a:latin typeface="Arial"/>
              <a:ea typeface="Arial"/>
              <a:cs typeface="Arial"/>
              <a:sym typeface="Arial"/>
            </a:endParaRPr>
          </a:p>
          <a:p>
            <a:pPr marL="12700" marR="0" lvl="0" indent="0" algn="l" rtl="0">
              <a:lnSpc>
                <a:spcPct val="100000"/>
              </a:lnSpc>
              <a:spcBef>
                <a:spcPts val="755"/>
              </a:spcBef>
              <a:spcAft>
                <a:spcPts val="0"/>
              </a:spcAft>
              <a:buNone/>
            </a:pPr>
            <a:r>
              <a:rPr lang="en-US" sz="3200">
                <a:solidFill>
                  <a:schemeClr val="dk1"/>
                </a:solidFill>
                <a:latin typeface="Arial"/>
                <a:ea typeface="Arial"/>
                <a:cs typeface="Arial"/>
                <a:sym typeface="Arial"/>
              </a:rPr>
              <a:t>6. Tài liệu tham khảo</a:t>
            </a:r>
            <a:endParaRPr sz="3200">
              <a:solidFill>
                <a:schemeClr val="dk1"/>
              </a:solidFill>
              <a:latin typeface="Arial"/>
              <a:ea typeface="Arial"/>
              <a:cs typeface="Arial"/>
              <a:sym typeface="Arial"/>
            </a:endParaRPr>
          </a:p>
          <a:p>
            <a:pPr marL="299085" marR="5080" lvl="0" indent="-287019" algn="l" rtl="0">
              <a:lnSpc>
                <a:spcPct val="100000"/>
              </a:lnSpc>
              <a:spcBef>
                <a:spcPts val="685"/>
              </a:spcBef>
              <a:spcAft>
                <a:spcPts val="0"/>
              </a:spcAft>
              <a:buClr>
                <a:srgbClr val="FF0000"/>
              </a:buClr>
              <a:buSzPts val="2800"/>
              <a:buFont typeface="Noto Sans Symbols"/>
              <a:buChar char="▪"/>
            </a:pPr>
            <a:r>
              <a:rPr lang="en-US" sz="2800">
                <a:solidFill>
                  <a:schemeClr val="dk1"/>
                </a:solidFill>
                <a:latin typeface="Arial"/>
                <a:ea typeface="Arial"/>
                <a:cs typeface="Arial"/>
                <a:sym typeface="Arial"/>
              </a:rPr>
              <a:t>Liệt kê tất cả các tài liệu đã sử dụng trong bài  báo</a:t>
            </a:r>
            <a:endParaRPr sz="2800">
              <a:solidFill>
                <a:schemeClr val="dk1"/>
              </a:solidFill>
              <a:latin typeface="Arial"/>
              <a:ea typeface="Arial"/>
              <a:cs typeface="Arial"/>
              <a:sym typeface="Arial"/>
            </a:endParaRPr>
          </a:p>
          <a:p>
            <a:pPr marL="12700" marR="0" lvl="0" indent="0" algn="l" rtl="0">
              <a:lnSpc>
                <a:spcPct val="100000"/>
              </a:lnSpc>
              <a:spcBef>
                <a:spcPts val="755"/>
              </a:spcBef>
              <a:spcAft>
                <a:spcPts val="0"/>
              </a:spcAft>
              <a:buNone/>
            </a:pPr>
            <a:r>
              <a:rPr lang="en-US" sz="3200">
                <a:solidFill>
                  <a:schemeClr val="dk1"/>
                </a:solidFill>
                <a:latin typeface="Arial"/>
                <a:ea typeface="Arial"/>
                <a:cs typeface="Arial"/>
                <a:sym typeface="Arial"/>
              </a:rPr>
              <a:t>7. Phụ lục</a:t>
            </a:r>
            <a:endParaRPr sz="3200">
              <a:solidFill>
                <a:schemeClr val="dk1"/>
              </a:solidFill>
              <a:latin typeface="Arial"/>
              <a:ea typeface="Arial"/>
              <a:cs typeface="Arial"/>
              <a:sym typeface="Arial"/>
            </a:endParaRPr>
          </a:p>
        </p:txBody>
      </p:sp>
      <p:sp>
        <p:nvSpPr>
          <p:cNvPr id="246" name="Google Shape;24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4"/>
          <p:cNvSpPr txBox="1">
            <a:spLocks noGrp="1"/>
          </p:cNvSpPr>
          <p:nvPr>
            <p:ph type="title"/>
          </p:nvPr>
        </p:nvSpPr>
        <p:spPr>
          <a:xfrm>
            <a:off x="1698117" y="102234"/>
            <a:ext cx="597789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a:t>3. Nguyên tắc để có bài viết tốt</a:t>
            </a:r>
            <a:endParaRPr/>
          </a:p>
        </p:txBody>
      </p:sp>
      <p:sp>
        <p:nvSpPr>
          <p:cNvPr id="252" name="Google Shape;252;p24"/>
          <p:cNvSpPr txBox="1"/>
          <p:nvPr/>
        </p:nvSpPr>
        <p:spPr>
          <a:xfrm>
            <a:off x="535940" y="1157754"/>
            <a:ext cx="8068945" cy="4378960"/>
          </a:xfrm>
          <a:prstGeom prst="rect">
            <a:avLst/>
          </a:prstGeom>
          <a:noFill/>
          <a:ln>
            <a:noFill/>
          </a:ln>
        </p:spPr>
        <p:txBody>
          <a:bodyPr spcFirstLastPara="1" wrap="square" lIns="0" tIns="97775" rIns="0" bIns="0" anchor="t" anchorCtr="0">
            <a:spAutoFit/>
          </a:bodyPr>
          <a:lstStyle/>
          <a:p>
            <a:pPr marL="355600" marR="0" lvl="0" indent="-343535" algn="l" rtl="0">
              <a:lnSpc>
                <a:spcPct val="100000"/>
              </a:lnSpc>
              <a:spcBef>
                <a:spcPts val="0"/>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Viết có cấu trúc</a:t>
            </a:r>
            <a:endParaRPr sz="2800">
              <a:solidFill>
                <a:schemeClr val="dk1"/>
              </a:solidFill>
              <a:latin typeface="Arial"/>
              <a:ea typeface="Arial"/>
              <a:cs typeface="Arial"/>
              <a:sym typeface="Arial"/>
            </a:endParaRPr>
          </a:p>
          <a:p>
            <a:pPr marL="355600" marR="654685" lvl="0" indent="-343535" algn="l" rtl="0">
              <a:lnSpc>
                <a:spcPct val="100000"/>
              </a:lnSpc>
              <a:spcBef>
                <a:spcPts val="670"/>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Không có lỗi chính tả và ngữ pháp - sử dụng  công cụ kiểm tra</a:t>
            </a:r>
            <a:endParaRPr sz="2800">
              <a:solidFill>
                <a:schemeClr val="dk1"/>
              </a:solidFill>
              <a:latin typeface="Arial"/>
              <a:ea typeface="Arial"/>
              <a:cs typeface="Arial"/>
              <a:sym typeface="Arial"/>
            </a:endParaRPr>
          </a:p>
          <a:p>
            <a:pPr marL="355600" marR="0" lvl="0" indent="-343535" algn="l" rtl="0">
              <a:lnSpc>
                <a:spcPct val="100000"/>
              </a:lnSpc>
              <a:spcBef>
                <a:spcPts val="675"/>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Viết thường xuyên để phát triển kỹ năng</a:t>
            </a:r>
            <a:endParaRPr sz="2800">
              <a:solidFill>
                <a:schemeClr val="dk1"/>
              </a:solidFill>
              <a:latin typeface="Arial"/>
              <a:ea typeface="Arial"/>
              <a:cs typeface="Arial"/>
              <a:sym typeface="Arial"/>
            </a:endParaRPr>
          </a:p>
          <a:p>
            <a:pPr marL="355600" marR="0" lvl="0" indent="-343535" algn="l" rtl="0">
              <a:lnSpc>
                <a:spcPct val="100000"/>
              </a:lnSpc>
              <a:spcBef>
                <a:spcPts val="670"/>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Viết có nhận xét</a:t>
            </a:r>
            <a:endParaRPr sz="2800">
              <a:solidFill>
                <a:schemeClr val="dk1"/>
              </a:solidFill>
              <a:latin typeface="Arial"/>
              <a:ea typeface="Arial"/>
              <a:cs typeface="Arial"/>
              <a:sym typeface="Arial"/>
            </a:endParaRPr>
          </a:p>
          <a:p>
            <a:pPr marL="355600" marR="5080" lvl="0" indent="-343535" algn="l" rtl="0">
              <a:lnSpc>
                <a:spcPct val="100000"/>
              </a:lnSpc>
              <a:spcBef>
                <a:spcPts val="675"/>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Viết theo văn phong khoa học: có một số cụm  từ, thuật ngữ, từ viết tắt chuẩn (học qua việc đọc  nhiều)</a:t>
            </a:r>
            <a:endParaRPr sz="2800">
              <a:solidFill>
                <a:schemeClr val="dk1"/>
              </a:solidFill>
              <a:latin typeface="Arial"/>
              <a:ea typeface="Arial"/>
              <a:cs typeface="Arial"/>
              <a:sym typeface="Arial"/>
            </a:endParaRPr>
          </a:p>
          <a:p>
            <a:pPr marL="355600" marR="0" lvl="0" indent="-343535" algn="l" rtl="0">
              <a:lnSpc>
                <a:spcPct val="100000"/>
              </a:lnSpc>
              <a:spcBef>
                <a:spcPts val="675"/>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Sử dụng hình vẽ minh họa</a:t>
            </a:r>
            <a:endParaRPr sz="2800">
              <a:solidFill>
                <a:schemeClr val="dk1"/>
              </a:solidFill>
              <a:latin typeface="Arial"/>
              <a:ea typeface="Arial"/>
              <a:cs typeface="Arial"/>
              <a:sym typeface="Arial"/>
            </a:endParaRPr>
          </a:p>
        </p:txBody>
      </p:sp>
      <p:sp>
        <p:nvSpPr>
          <p:cNvPr id="253" name="Google Shape;25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5"/>
          <p:cNvSpPr txBox="1">
            <a:spLocks noGrp="1"/>
          </p:cNvSpPr>
          <p:nvPr>
            <p:ph type="title"/>
          </p:nvPr>
        </p:nvSpPr>
        <p:spPr>
          <a:xfrm>
            <a:off x="2824733" y="102234"/>
            <a:ext cx="372364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a:t>Cách viết khoa học</a:t>
            </a:r>
            <a:endParaRPr/>
          </a:p>
        </p:txBody>
      </p:sp>
      <p:sp>
        <p:nvSpPr>
          <p:cNvPr id="259" name="Google Shape;259;p25"/>
          <p:cNvSpPr txBox="1"/>
          <p:nvPr/>
        </p:nvSpPr>
        <p:spPr>
          <a:xfrm>
            <a:off x="612140" y="1063925"/>
            <a:ext cx="7905115" cy="4847590"/>
          </a:xfrm>
          <a:prstGeom prst="rect">
            <a:avLst/>
          </a:prstGeom>
          <a:noFill/>
          <a:ln>
            <a:noFill/>
          </a:ln>
        </p:spPr>
        <p:txBody>
          <a:bodyPr spcFirstLastPara="1" wrap="square" lIns="0" tIns="113025" rIns="0" bIns="0" anchor="t" anchorCtr="0">
            <a:spAutoFit/>
          </a:bodyPr>
          <a:lstStyle/>
          <a:p>
            <a:pPr marL="355600" marR="0" lvl="0" indent="-343535" algn="l" rtl="0">
              <a:lnSpc>
                <a:spcPct val="100000"/>
              </a:lnSpc>
              <a:spcBef>
                <a:spcPts val="0"/>
              </a:spcBef>
              <a:spcAft>
                <a:spcPts val="0"/>
              </a:spcAft>
              <a:buClr>
                <a:srgbClr val="3366FF"/>
              </a:buClr>
              <a:buSzPts val="3200"/>
              <a:buFont typeface="Noto Sans Symbols"/>
              <a:buChar char="▪"/>
            </a:pPr>
            <a:r>
              <a:rPr lang="en-US" sz="3200">
                <a:solidFill>
                  <a:schemeClr val="dk1"/>
                </a:solidFill>
                <a:latin typeface="Arial"/>
                <a:ea typeface="Arial"/>
                <a:cs typeface="Arial"/>
                <a:sym typeface="Arial"/>
              </a:rPr>
              <a:t>Sử dụng ngôn ngữ trang trọng, hình thức:</a:t>
            </a:r>
            <a:endParaRPr sz="3200">
              <a:solidFill>
                <a:schemeClr val="dk1"/>
              </a:solidFill>
              <a:latin typeface="Arial"/>
              <a:ea typeface="Arial"/>
              <a:cs typeface="Arial"/>
              <a:sym typeface="Arial"/>
            </a:endParaRPr>
          </a:p>
          <a:p>
            <a:pPr marL="756285" marR="0" lvl="1" indent="-287019" algn="l" rtl="0">
              <a:lnSpc>
                <a:spcPct val="100000"/>
              </a:lnSpc>
              <a:spcBef>
                <a:spcPts val="69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Tránh lối nói như nói với bạn bè</a:t>
            </a:r>
            <a:endParaRPr sz="2800" b="0" i="0" u="none" strike="noStrike" cap="none">
              <a:solidFill>
                <a:schemeClr val="dk1"/>
              </a:solidFill>
              <a:latin typeface="Arial"/>
              <a:ea typeface="Arial"/>
              <a:cs typeface="Arial"/>
              <a:sym typeface="Arial"/>
            </a:endParaRPr>
          </a:p>
          <a:p>
            <a:pPr marL="355600" marR="0" lvl="0" indent="-343535" algn="l" rtl="0">
              <a:lnSpc>
                <a:spcPct val="100000"/>
              </a:lnSpc>
              <a:spcBef>
                <a:spcPts val="755"/>
              </a:spcBef>
              <a:spcAft>
                <a:spcPts val="0"/>
              </a:spcAft>
              <a:buClr>
                <a:srgbClr val="3366FF"/>
              </a:buClr>
              <a:buSzPts val="3200"/>
              <a:buFont typeface="Noto Sans Symbols"/>
              <a:buChar char="▪"/>
            </a:pPr>
            <a:r>
              <a:rPr lang="en-US" sz="3200">
                <a:solidFill>
                  <a:schemeClr val="dk1"/>
                </a:solidFill>
                <a:latin typeface="Arial"/>
                <a:ea typeface="Arial"/>
                <a:cs typeface="Arial"/>
                <a:sym typeface="Arial"/>
              </a:rPr>
              <a:t>Tránh lối nói thông tục</a:t>
            </a:r>
            <a:endParaRPr sz="3200">
              <a:solidFill>
                <a:schemeClr val="dk1"/>
              </a:solidFill>
              <a:latin typeface="Arial"/>
              <a:ea typeface="Arial"/>
              <a:cs typeface="Arial"/>
              <a:sym typeface="Arial"/>
            </a:endParaRPr>
          </a:p>
          <a:p>
            <a:pPr marL="756285" marR="291465" lvl="1" indent="-287019" algn="l" rtl="0">
              <a:lnSpc>
                <a:spcPct val="100000"/>
              </a:lnSpc>
              <a:spcBef>
                <a:spcPts val="68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Một đống dữ liệu, vấn đề này rất khoai, khó  vãi, ...</a:t>
            </a:r>
            <a:endParaRPr sz="2800" b="0" i="0" u="none" strike="noStrike" cap="none">
              <a:solidFill>
                <a:schemeClr val="dk1"/>
              </a:solidFill>
              <a:latin typeface="Arial"/>
              <a:ea typeface="Arial"/>
              <a:cs typeface="Arial"/>
              <a:sym typeface="Arial"/>
            </a:endParaRPr>
          </a:p>
          <a:p>
            <a:pPr marL="355600" marR="0" lvl="0" indent="-343535" algn="l" rtl="0">
              <a:lnSpc>
                <a:spcPct val="100000"/>
              </a:lnSpc>
              <a:spcBef>
                <a:spcPts val="755"/>
              </a:spcBef>
              <a:spcAft>
                <a:spcPts val="0"/>
              </a:spcAft>
              <a:buClr>
                <a:srgbClr val="3366FF"/>
              </a:buClr>
              <a:buSzPts val="3200"/>
              <a:buFont typeface="Noto Sans Symbols"/>
              <a:buChar char="▪"/>
            </a:pPr>
            <a:r>
              <a:rPr lang="en-US" sz="3200">
                <a:solidFill>
                  <a:schemeClr val="dk1"/>
                </a:solidFill>
                <a:latin typeface="Arial"/>
                <a:ea typeface="Arial"/>
                <a:cs typeface="Arial"/>
                <a:sym typeface="Arial"/>
              </a:rPr>
              <a:t>Tránh viết tắt:</a:t>
            </a:r>
            <a:endParaRPr sz="3200">
              <a:solidFill>
                <a:schemeClr val="dk1"/>
              </a:solidFill>
              <a:latin typeface="Arial"/>
              <a:ea typeface="Arial"/>
              <a:cs typeface="Arial"/>
              <a:sym typeface="Arial"/>
            </a:endParaRPr>
          </a:p>
          <a:p>
            <a:pPr marL="756285" marR="0" lvl="1" indent="-287019" algn="l" rtl="0">
              <a:lnSpc>
                <a:spcPct val="100000"/>
              </a:lnSpc>
              <a:spcBef>
                <a:spcPts val="69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Vd </a:t>
            </a:r>
            <a:r>
              <a:rPr lang="en-US" sz="2800" b="0" i="0" u="none" strike="noStrike" cap="none">
                <a:solidFill>
                  <a:schemeClr val="dk1"/>
                </a:solidFill>
                <a:latin typeface="Noto Sans Symbols"/>
                <a:ea typeface="Noto Sans Symbols"/>
                <a:cs typeface="Noto Sans Symbols"/>
                <a:sym typeface="Noto Sans Symbols"/>
              </a:rPr>
              <a:t>→</a:t>
            </a:r>
            <a:r>
              <a:rPr lang="en-US" sz="2800" b="0" i="0" u="none" strike="noStrike" cap="none">
                <a:solidFill>
                  <a:schemeClr val="dk1"/>
                </a:solidFill>
                <a:latin typeface="Times New Roman"/>
                <a:ea typeface="Times New Roman"/>
                <a:cs typeface="Times New Roman"/>
                <a:sym typeface="Times New Roman"/>
              </a:rPr>
              <a:t> </a:t>
            </a:r>
            <a:r>
              <a:rPr lang="en-US" sz="2800" b="0" i="0" u="none" strike="noStrike" cap="none">
                <a:solidFill>
                  <a:schemeClr val="dk1"/>
                </a:solidFill>
                <a:latin typeface="Arial"/>
                <a:ea typeface="Arial"/>
                <a:cs typeface="Arial"/>
                <a:sym typeface="Arial"/>
              </a:rPr>
              <a:t>ví dụ; 1 số </a:t>
            </a:r>
            <a:r>
              <a:rPr lang="en-US" sz="2800" b="0" i="0" u="none" strike="noStrike" cap="none">
                <a:solidFill>
                  <a:schemeClr val="dk1"/>
                </a:solidFill>
                <a:latin typeface="Noto Sans Symbols"/>
                <a:ea typeface="Noto Sans Symbols"/>
                <a:cs typeface="Noto Sans Symbols"/>
                <a:sym typeface="Noto Sans Symbols"/>
              </a:rPr>
              <a:t>→</a:t>
            </a:r>
            <a:r>
              <a:rPr lang="en-US" sz="2800" b="0" i="0" u="none" strike="noStrike" cap="none">
                <a:solidFill>
                  <a:schemeClr val="dk1"/>
                </a:solidFill>
                <a:latin typeface="Times New Roman"/>
                <a:ea typeface="Times New Roman"/>
                <a:cs typeface="Times New Roman"/>
                <a:sym typeface="Times New Roman"/>
              </a:rPr>
              <a:t> </a:t>
            </a:r>
            <a:r>
              <a:rPr lang="en-US" sz="2800" b="0" i="0" u="none" strike="noStrike" cap="none">
                <a:solidFill>
                  <a:schemeClr val="dk1"/>
                </a:solidFill>
                <a:latin typeface="Arial"/>
                <a:ea typeface="Arial"/>
                <a:cs typeface="Arial"/>
                <a:sym typeface="Arial"/>
              </a:rPr>
              <a:t>một số</a:t>
            </a:r>
            <a:endParaRPr sz="2800" b="0" i="0" u="none" strike="noStrike" cap="none">
              <a:solidFill>
                <a:schemeClr val="dk1"/>
              </a:solidFill>
              <a:latin typeface="Arial"/>
              <a:ea typeface="Arial"/>
              <a:cs typeface="Arial"/>
              <a:sym typeface="Arial"/>
            </a:endParaRPr>
          </a:p>
          <a:p>
            <a:pPr marL="355600" marR="0" lvl="0" indent="-343535" algn="l" rtl="0">
              <a:lnSpc>
                <a:spcPct val="100000"/>
              </a:lnSpc>
              <a:spcBef>
                <a:spcPts val="755"/>
              </a:spcBef>
              <a:spcAft>
                <a:spcPts val="0"/>
              </a:spcAft>
              <a:buClr>
                <a:srgbClr val="3366FF"/>
              </a:buClr>
              <a:buSzPts val="3200"/>
              <a:buFont typeface="Noto Sans Symbols"/>
              <a:buChar char="▪"/>
            </a:pPr>
            <a:r>
              <a:rPr lang="en-US" sz="3200">
                <a:solidFill>
                  <a:schemeClr val="dk1"/>
                </a:solidFill>
                <a:latin typeface="Arial"/>
                <a:ea typeface="Arial"/>
                <a:cs typeface="Arial"/>
                <a:sym typeface="Arial"/>
              </a:rPr>
              <a:t>Cần rõ ràng, chính xác</a:t>
            </a:r>
            <a:endParaRPr sz="3200">
              <a:solidFill>
                <a:schemeClr val="dk1"/>
              </a:solidFill>
              <a:latin typeface="Arial"/>
              <a:ea typeface="Arial"/>
              <a:cs typeface="Arial"/>
              <a:sym typeface="Arial"/>
            </a:endParaRPr>
          </a:p>
          <a:p>
            <a:pPr marL="756285" marR="0" lvl="1" indent="-287019" algn="l" rtl="0">
              <a:lnSpc>
                <a:spcPct val="100000"/>
              </a:lnSpc>
              <a:spcBef>
                <a:spcPts val="68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Nhiều </a:t>
            </a:r>
            <a:r>
              <a:rPr lang="en-US" sz="2800" b="0" i="0" u="none" strike="noStrike" cap="none">
                <a:solidFill>
                  <a:schemeClr val="dk1"/>
                </a:solidFill>
                <a:latin typeface="Noto Sans Symbols"/>
                <a:ea typeface="Noto Sans Symbols"/>
                <a:cs typeface="Noto Sans Symbols"/>
                <a:sym typeface="Noto Sans Symbols"/>
              </a:rPr>
              <a:t>→</a:t>
            </a:r>
            <a:r>
              <a:rPr lang="en-US" sz="2800" b="0" i="0" u="none" strike="noStrike" cap="none">
                <a:solidFill>
                  <a:schemeClr val="dk1"/>
                </a:solidFill>
                <a:latin typeface="Times New Roman"/>
                <a:ea typeface="Times New Roman"/>
                <a:cs typeface="Times New Roman"/>
                <a:sym typeface="Times New Roman"/>
              </a:rPr>
              <a:t> </a:t>
            </a:r>
            <a:r>
              <a:rPr lang="en-US" sz="2800" b="0" i="0" u="none" strike="noStrike" cap="none">
                <a:solidFill>
                  <a:schemeClr val="dk1"/>
                </a:solidFill>
                <a:latin typeface="Arial"/>
                <a:ea typeface="Arial"/>
                <a:cs typeface="Arial"/>
                <a:sym typeface="Arial"/>
              </a:rPr>
              <a:t>cần có con số cụ thể</a:t>
            </a:r>
            <a:endParaRPr sz="2800" b="0" i="0" u="none" strike="noStrike" cap="none">
              <a:solidFill>
                <a:schemeClr val="dk1"/>
              </a:solidFill>
              <a:latin typeface="Arial"/>
              <a:ea typeface="Arial"/>
              <a:cs typeface="Arial"/>
              <a:sym typeface="Arial"/>
            </a:endParaRPr>
          </a:p>
        </p:txBody>
      </p:sp>
      <p:sp>
        <p:nvSpPr>
          <p:cNvPr id="260" name="Google Shape;260;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6"/>
          <p:cNvSpPr txBox="1">
            <a:spLocks noGrp="1"/>
          </p:cNvSpPr>
          <p:nvPr>
            <p:ph type="title"/>
          </p:nvPr>
        </p:nvSpPr>
        <p:spPr>
          <a:xfrm>
            <a:off x="2824733" y="102234"/>
            <a:ext cx="372364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a:t>Cách viết khoa học</a:t>
            </a:r>
            <a:endParaRPr/>
          </a:p>
        </p:txBody>
      </p:sp>
      <p:sp>
        <p:nvSpPr>
          <p:cNvPr id="266" name="Google Shape;266;p26"/>
          <p:cNvSpPr txBox="1"/>
          <p:nvPr/>
        </p:nvSpPr>
        <p:spPr>
          <a:xfrm>
            <a:off x="612140" y="1063925"/>
            <a:ext cx="7613015" cy="4220386"/>
          </a:xfrm>
          <a:prstGeom prst="rect">
            <a:avLst/>
          </a:prstGeom>
          <a:noFill/>
          <a:ln>
            <a:noFill/>
          </a:ln>
        </p:spPr>
        <p:txBody>
          <a:bodyPr spcFirstLastPara="1" wrap="square" lIns="0" tIns="113025" rIns="0" bIns="0" anchor="t" anchorCtr="0">
            <a:spAutoFit/>
          </a:bodyPr>
          <a:lstStyle/>
          <a:p>
            <a:pPr marL="355600" marR="0" lvl="0" indent="-343535" algn="l" rtl="0">
              <a:lnSpc>
                <a:spcPct val="100000"/>
              </a:lnSpc>
              <a:spcBef>
                <a:spcPts val="0"/>
              </a:spcBef>
              <a:spcAft>
                <a:spcPts val="0"/>
              </a:spcAft>
              <a:buClr>
                <a:srgbClr val="3366FF"/>
              </a:buClr>
              <a:buSzPts val="3200"/>
              <a:buFont typeface="Noto Sans Symbols"/>
              <a:buChar char="▪"/>
            </a:pPr>
            <a:r>
              <a:rPr lang="en-US" sz="3200">
                <a:solidFill>
                  <a:schemeClr val="dk1"/>
                </a:solidFill>
                <a:latin typeface="Arial"/>
                <a:ea typeface="Arial"/>
                <a:cs typeface="Arial"/>
                <a:sym typeface="Arial"/>
              </a:rPr>
              <a:t>Không phát biểu cứng nhắc:</a:t>
            </a:r>
            <a:endParaRPr sz="3200">
              <a:solidFill>
                <a:schemeClr val="dk1"/>
              </a:solidFill>
              <a:latin typeface="Arial"/>
              <a:ea typeface="Arial"/>
              <a:cs typeface="Arial"/>
              <a:sym typeface="Arial"/>
            </a:endParaRPr>
          </a:p>
          <a:p>
            <a:pPr marL="756285" marR="5080" lvl="1" indent="-287019" algn="l" rtl="0">
              <a:lnSpc>
                <a:spcPct val="100000"/>
              </a:lnSpc>
              <a:spcBef>
                <a:spcPts val="69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Không có gì là đúng/sai tuyệt đối. Vì thế  cần sử dụng những câu như “điều đó cho  thấy rằng …”</a:t>
            </a:r>
            <a:endParaRPr sz="2800" b="0" i="0" u="none" strike="noStrike" cap="none">
              <a:solidFill>
                <a:schemeClr val="dk1"/>
              </a:solidFill>
              <a:latin typeface="Arial"/>
              <a:ea typeface="Arial"/>
              <a:cs typeface="Arial"/>
              <a:sym typeface="Arial"/>
            </a:endParaRPr>
          </a:p>
          <a:p>
            <a:pPr marL="355600" marR="0" lvl="0" indent="-343535" algn="l" rtl="0">
              <a:lnSpc>
                <a:spcPct val="100000"/>
              </a:lnSpc>
              <a:spcBef>
                <a:spcPts val="755"/>
              </a:spcBef>
              <a:spcAft>
                <a:spcPts val="0"/>
              </a:spcAft>
              <a:buClr>
                <a:srgbClr val="3366FF"/>
              </a:buClr>
              <a:buSzPts val="3200"/>
              <a:buFont typeface="Noto Sans Symbols"/>
              <a:buChar char="▪"/>
            </a:pPr>
            <a:r>
              <a:rPr lang="en-US" sz="3200" u="sng">
                <a:solidFill>
                  <a:schemeClr val="dk1"/>
                </a:solidFill>
                <a:latin typeface="Arial"/>
                <a:ea typeface="Arial"/>
                <a:cs typeface="Arial"/>
                <a:sym typeface="Arial"/>
              </a:rPr>
              <a:t>Không sử dụng ngôn ngữ cá nhân</a:t>
            </a:r>
            <a:endParaRPr sz="3200" u="sng">
              <a:solidFill>
                <a:schemeClr val="dk1"/>
              </a:solidFill>
              <a:latin typeface="Arial"/>
              <a:ea typeface="Arial"/>
              <a:cs typeface="Arial"/>
              <a:sym typeface="Arial"/>
            </a:endParaRPr>
          </a:p>
          <a:p>
            <a:pPr marL="756285" marR="0" lvl="1" indent="-287019" algn="l" rtl="0">
              <a:lnSpc>
                <a:spcPct val="100000"/>
              </a:lnSpc>
              <a:spcBef>
                <a:spcPts val="69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Hạn chế sử dụng “tôi thấy”, “tôi nghĩ”, …</a:t>
            </a:r>
            <a:endParaRPr sz="2800" b="0" i="0" u="none" strike="noStrike" cap="none">
              <a:solidFill>
                <a:schemeClr val="dk1"/>
              </a:solidFill>
              <a:latin typeface="Arial"/>
              <a:ea typeface="Arial"/>
              <a:cs typeface="Arial"/>
              <a:sym typeface="Arial"/>
            </a:endParaRPr>
          </a:p>
          <a:p>
            <a:pPr marL="355600" marR="0" lvl="0" indent="-343535" algn="l" rtl="0">
              <a:lnSpc>
                <a:spcPct val="100000"/>
              </a:lnSpc>
              <a:spcBef>
                <a:spcPts val="750"/>
              </a:spcBef>
              <a:spcAft>
                <a:spcPts val="0"/>
              </a:spcAft>
              <a:buClr>
                <a:srgbClr val="3366FF"/>
              </a:buClr>
              <a:buSzPts val="3200"/>
              <a:buFont typeface="Noto Sans Symbols"/>
              <a:buChar char="▪"/>
            </a:pPr>
            <a:r>
              <a:rPr lang="en-US" sz="3200">
                <a:solidFill>
                  <a:schemeClr val="dk1"/>
                </a:solidFill>
                <a:latin typeface="Arial"/>
                <a:ea typeface="Arial"/>
                <a:cs typeface="Arial"/>
                <a:sym typeface="Arial"/>
              </a:rPr>
              <a:t>Sử dụng các động từ báo cáo mạnh</a:t>
            </a:r>
            <a:endParaRPr sz="3200">
              <a:solidFill>
                <a:schemeClr val="dk1"/>
              </a:solidFill>
              <a:latin typeface="Arial"/>
              <a:ea typeface="Arial"/>
              <a:cs typeface="Arial"/>
              <a:sym typeface="Arial"/>
            </a:endParaRPr>
          </a:p>
          <a:p>
            <a:pPr marL="756285" marR="0" lvl="1" indent="-287019" algn="l" rtl="0">
              <a:lnSpc>
                <a:spcPct val="100000"/>
              </a:lnSpc>
              <a:spcBef>
                <a:spcPts val="69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A nói rằng </a:t>
            </a:r>
            <a:r>
              <a:rPr lang="en-US" sz="2800" b="0" i="0" u="none" strike="noStrike" cap="none">
                <a:solidFill>
                  <a:schemeClr val="dk1"/>
                </a:solidFill>
                <a:latin typeface="Noto Sans Symbols"/>
                <a:ea typeface="Noto Sans Symbols"/>
                <a:cs typeface="Noto Sans Symbols"/>
                <a:sym typeface="Noto Sans Symbols"/>
              </a:rPr>
              <a:t>→</a:t>
            </a:r>
            <a:r>
              <a:rPr lang="en-US" sz="2800" b="0" i="0" u="none" strike="noStrike" cap="none">
                <a:solidFill>
                  <a:schemeClr val="dk1"/>
                </a:solidFill>
                <a:latin typeface="Times New Roman"/>
                <a:ea typeface="Times New Roman"/>
                <a:cs typeface="Times New Roman"/>
                <a:sym typeface="Times New Roman"/>
              </a:rPr>
              <a:t> </a:t>
            </a:r>
            <a:r>
              <a:rPr lang="en-US" sz="2800" b="0" i="0" u="none" strike="noStrike" cap="none">
                <a:solidFill>
                  <a:schemeClr val="dk1"/>
                </a:solidFill>
                <a:latin typeface="Arial"/>
                <a:ea typeface="Arial"/>
                <a:cs typeface="Arial"/>
                <a:sym typeface="Arial"/>
              </a:rPr>
              <a:t>A khẳng định rằng</a:t>
            </a:r>
            <a:endParaRPr/>
          </a:p>
        </p:txBody>
      </p:sp>
      <p:sp>
        <p:nvSpPr>
          <p:cNvPr id="267" name="Google Shape;26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7"/>
          <p:cNvSpPr txBox="1">
            <a:spLocks noGrp="1"/>
          </p:cNvSpPr>
          <p:nvPr>
            <p:ph type="title"/>
          </p:nvPr>
        </p:nvSpPr>
        <p:spPr>
          <a:xfrm>
            <a:off x="1923669" y="102234"/>
            <a:ext cx="552958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a:t>Nguyên tắc để có bài viết tốt</a:t>
            </a:r>
            <a:endParaRPr/>
          </a:p>
        </p:txBody>
      </p:sp>
      <p:sp>
        <p:nvSpPr>
          <p:cNvPr id="273" name="Google Shape;273;p27"/>
          <p:cNvSpPr txBox="1"/>
          <p:nvPr/>
        </p:nvSpPr>
        <p:spPr>
          <a:xfrm>
            <a:off x="535940" y="1081554"/>
            <a:ext cx="8277225" cy="4602542"/>
          </a:xfrm>
          <a:prstGeom prst="rect">
            <a:avLst/>
          </a:prstGeom>
          <a:noFill/>
          <a:ln>
            <a:noFill/>
          </a:ln>
        </p:spPr>
        <p:txBody>
          <a:bodyPr spcFirstLastPara="1" wrap="square" lIns="0" tIns="97775" rIns="0" bIns="0" anchor="t" anchorCtr="0">
            <a:spAutoFit/>
          </a:bodyPr>
          <a:lstStyle/>
          <a:p>
            <a:pPr marL="355600" marR="0" lvl="0" indent="-343535" algn="l" rtl="0">
              <a:lnSpc>
                <a:spcPct val="100000"/>
              </a:lnSpc>
              <a:spcBef>
                <a:spcPts val="0"/>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Bản thảo viết có cấu trúc </a:t>
            </a:r>
            <a:r>
              <a:rPr lang="en-US" sz="2800" u="sng">
                <a:solidFill>
                  <a:schemeClr val="dk1"/>
                </a:solidFill>
                <a:latin typeface="Arial"/>
                <a:ea typeface="Arial"/>
                <a:cs typeface="Arial"/>
                <a:sym typeface="Arial"/>
              </a:rPr>
              <a:t>rõ ràng</a:t>
            </a:r>
            <a:endParaRPr sz="2800" u="sng">
              <a:solidFill>
                <a:schemeClr val="dk1"/>
              </a:solidFill>
              <a:latin typeface="Arial"/>
              <a:ea typeface="Arial"/>
              <a:cs typeface="Arial"/>
              <a:sym typeface="Arial"/>
            </a:endParaRPr>
          </a:p>
          <a:p>
            <a:pPr marL="355600" marR="5080" lvl="0" indent="-343535" algn="l" rtl="0">
              <a:lnSpc>
                <a:spcPct val="100000"/>
              </a:lnSpc>
              <a:spcBef>
                <a:spcPts val="670"/>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Hãy cứ viết tiếp ngay cả khi biết bạn có thể viết  tốt hơn. Bạn sẽ cải thiện nó khi viết bản thảo lần 2</a:t>
            </a:r>
            <a:endParaRPr sz="2800">
              <a:solidFill>
                <a:schemeClr val="dk1"/>
              </a:solidFill>
              <a:latin typeface="Arial"/>
              <a:ea typeface="Arial"/>
              <a:cs typeface="Arial"/>
              <a:sym typeface="Arial"/>
            </a:endParaRPr>
          </a:p>
          <a:p>
            <a:pPr marL="355600" marR="0" lvl="0" indent="-343535" algn="l" rtl="0">
              <a:lnSpc>
                <a:spcPct val="100000"/>
              </a:lnSpc>
              <a:spcBef>
                <a:spcPts val="675"/>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Viết bản thảo có lộ trình</a:t>
            </a:r>
            <a:endParaRPr sz="2800">
              <a:solidFill>
                <a:schemeClr val="dk1"/>
              </a:solidFill>
              <a:latin typeface="Arial"/>
              <a:ea typeface="Arial"/>
              <a:cs typeface="Arial"/>
              <a:sym typeface="Arial"/>
            </a:endParaRPr>
          </a:p>
          <a:p>
            <a:pPr marL="756285" marR="0" lvl="1" indent="-287019" algn="l" rtl="0">
              <a:lnSpc>
                <a:spcPct val="100000"/>
              </a:lnSpc>
              <a:spcBef>
                <a:spcPts val="590"/>
              </a:spcBef>
              <a:spcAft>
                <a:spcPts val="0"/>
              </a:spcAft>
              <a:buClr>
                <a:srgbClr val="FF0000"/>
              </a:buClr>
              <a:buSzPts val="2400"/>
              <a:buFont typeface="Noto Sans Symbols"/>
              <a:buChar char="▪"/>
            </a:pPr>
            <a:r>
              <a:rPr lang="en-US" sz="2400" b="0" i="0" u="none" strike="noStrike" cap="none">
                <a:solidFill>
                  <a:schemeClr val="dk1"/>
                </a:solidFill>
                <a:latin typeface="Arial"/>
                <a:ea typeface="Arial"/>
                <a:cs typeface="Arial"/>
                <a:sym typeface="Arial"/>
              </a:rPr>
              <a:t>Sửa lần 1: sửa phong cách viết khoa học</a:t>
            </a:r>
            <a:endParaRPr sz="2400" b="0" i="0" u="none" strike="noStrike" cap="none">
              <a:solidFill>
                <a:schemeClr val="dk1"/>
              </a:solidFill>
              <a:latin typeface="Arial"/>
              <a:ea typeface="Arial"/>
              <a:cs typeface="Arial"/>
              <a:sym typeface="Arial"/>
            </a:endParaRPr>
          </a:p>
          <a:p>
            <a:pPr marL="756285" marR="0" lvl="1" indent="-287019" algn="l" rtl="0">
              <a:lnSpc>
                <a:spcPct val="100000"/>
              </a:lnSpc>
              <a:spcBef>
                <a:spcPts val="580"/>
              </a:spcBef>
              <a:spcAft>
                <a:spcPts val="0"/>
              </a:spcAft>
              <a:buClr>
                <a:srgbClr val="FF0000"/>
              </a:buClr>
              <a:buSzPts val="2400"/>
              <a:buFont typeface="Noto Sans Symbols"/>
              <a:buChar char="▪"/>
            </a:pPr>
            <a:r>
              <a:rPr lang="en-US" sz="2400" b="0" i="0" u="none" strike="noStrike" cap="none">
                <a:solidFill>
                  <a:schemeClr val="dk1"/>
                </a:solidFill>
                <a:latin typeface="Arial"/>
                <a:ea typeface="Arial"/>
                <a:cs typeface="Arial"/>
                <a:sym typeface="Arial"/>
              </a:rPr>
              <a:t>Lần 2: giảm dư thừa</a:t>
            </a:r>
            <a:endParaRPr sz="2400" b="0" i="0" u="none" strike="noStrike" cap="none">
              <a:solidFill>
                <a:schemeClr val="dk1"/>
              </a:solidFill>
              <a:latin typeface="Arial"/>
              <a:ea typeface="Arial"/>
              <a:cs typeface="Arial"/>
              <a:sym typeface="Arial"/>
            </a:endParaRPr>
          </a:p>
          <a:p>
            <a:pPr marL="756285" marR="0" lvl="1" indent="-287019" algn="l" rtl="0">
              <a:lnSpc>
                <a:spcPct val="100000"/>
              </a:lnSpc>
              <a:spcBef>
                <a:spcPts val="575"/>
              </a:spcBef>
              <a:spcAft>
                <a:spcPts val="0"/>
              </a:spcAft>
              <a:buClr>
                <a:srgbClr val="FF0000"/>
              </a:buClr>
              <a:buSzPts val="2400"/>
              <a:buFont typeface="Noto Sans Symbols"/>
              <a:buChar char="▪"/>
            </a:pPr>
            <a:r>
              <a:rPr lang="en-US" sz="2400" b="0" i="0" u="none" strike="noStrike" cap="none">
                <a:solidFill>
                  <a:schemeClr val="dk1"/>
                </a:solidFill>
                <a:latin typeface="Arial"/>
                <a:ea typeface="Arial"/>
                <a:cs typeface="Arial"/>
                <a:sym typeface="Arial"/>
              </a:rPr>
              <a:t>Lần 3: đảm bảo tính nhất quán</a:t>
            </a:r>
            <a:endParaRPr sz="2400" b="0" i="0" u="none" strike="noStrike" cap="none">
              <a:solidFill>
                <a:schemeClr val="dk1"/>
              </a:solidFill>
              <a:latin typeface="Arial"/>
              <a:ea typeface="Arial"/>
              <a:cs typeface="Arial"/>
              <a:sym typeface="Arial"/>
            </a:endParaRPr>
          </a:p>
          <a:p>
            <a:pPr marL="756285" marR="349250" lvl="1" indent="-287019" algn="l" rtl="0">
              <a:lnSpc>
                <a:spcPct val="100000"/>
              </a:lnSpc>
              <a:spcBef>
                <a:spcPts val="575"/>
              </a:spcBef>
              <a:spcAft>
                <a:spcPts val="0"/>
              </a:spcAft>
              <a:buClr>
                <a:srgbClr val="FF0000"/>
              </a:buClr>
              <a:buSzPts val="2400"/>
              <a:buFont typeface="Noto Sans Symbols"/>
              <a:buChar char="▪"/>
            </a:pPr>
            <a:r>
              <a:rPr lang="en-US" sz="2400" b="0" i="0" u="none" strike="noStrike" cap="none">
                <a:solidFill>
                  <a:schemeClr val="dk1"/>
                </a:solidFill>
                <a:latin typeface="Arial"/>
                <a:ea typeface="Arial"/>
                <a:cs typeface="Arial"/>
                <a:sym typeface="Arial"/>
              </a:rPr>
              <a:t>Lần 4: đảm bảo tính rõ ràng và chặt chẽ: làm rõ điểm  chính của báo cáo, mỗi chương, kết nối</a:t>
            </a:r>
            <a:endParaRPr sz="2400" b="0" i="0" u="none" strike="noStrike" cap="none">
              <a:solidFill>
                <a:schemeClr val="dk1"/>
              </a:solidFill>
              <a:latin typeface="Arial"/>
              <a:ea typeface="Arial"/>
              <a:cs typeface="Arial"/>
              <a:sym typeface="Arial"/>
            </a:endParaRPr>
          </a:p>
          <a:p>
            <a:pPr marL="756285" marR="0" lvl="1" indent="-287019" algn="l" rtl="0">
              <a:lnSpc>
                <a:spcPct val="100000"/>
              </a:lnSpc>
              <a:spcBef>
                <a:spcPts val="580"/>
              </a:spcBef>
              <a:spcAft>
                <a:spcPts val="0"/>
              </a:spcAft>
              <a:buClr>
                <a:srgbClr val="FF0000"/>
              </a:buClr>
              <a:buSzPts val="2400"/>
              <a:buFont typeface="Noto Sans Symbols"/>
              <a:buChar char="▪"/>
            </a:pPr>
            <a:r>
              <a:rPr lang="en-US" sz="2400" b="0" i="0" u="none" strike="noStrike" cap="none">
                <a:solidFill>
                  <a:schemeClr val="dk1"/>
                </a:solidFill>
                <a:latin typeface="Arial"/>
                <a:ea typeface="Arial"/>
                <a:cs typeface="Arial"/>
                <a:sym typeface="Arial"/>
              </a:rPr>
              <a:t>Lần 5: đảm bảo tính trôi chảy</a:t>
            </a:r>
            <a:endParaRPr/>
          </a:p>
        </p:txBody>
      </p:sp>
      <p:sp>
        <p:nvSpPr>
          <p:cNvPr id="274" name="Google Shape;27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8"/>
          <p:cNvSpPr txBox="1">
            <a:spLocks noGrp="1"/>
          </p:cNvSpPr>
          <p:nvPr>
            <p:ph type="title"/>
          </p:nvPr>
        </p:nvSpPr>
        <p:spPr>
          <a:xfrm>
            <a:off x="1486280" y="102234"/>
            <a:ext cx="6401435"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a:t>Gợi ý để sinh viên có báo cáo tốt</a:t>
            </a:r>
            <a:endParaRPr/>
          </a:p>
        </p:txBody>
      </p:sp>
      <p:sp>
        <p:nvSpPr>
          <p:cNvPr id="280" name="Google Shape;280;p28"/>
          <p:cNvSpPr txBox="1"/>
          <p:nvPr/>
        </p:nvSpPr>
        <p:spPr>
          <a:xfrm>
            <a:off x="535940" y="1309395"/>
            <a:ext cx="7891145" cy="3355340"/>
          </a:xfrm>
          <a:prstGeom prst="rect">
            <a:avLst/>
          </a:prstGeom>
          <a:noFill/>
          <a:ln>
            <a:noFill/>
          </a:ln>
        </p:spPr>
        <p:txBody>
          <a:bodyPr spcFirstLastPara="1" wrap="square" lIns="0" tIns="98425" rIns="0" bIns="0" anchor="t" anchorCtr="0">
            <a:spAutoFit/>
          </a:bodyPr>
          <a:lstStyle/>
          <a:p>
            <a:pPr marL="527685" marR="0" lvl="0" indent="-515619" algn="l" rtl="0">
              <a:lnSpc>
                <a:spcPct val="100000"/>
              </a:lnSpc>
              <a:spcBef>
                <a:spcPts val="0"/>
              </a:spcBef>
              <a:spcAft>
                <a:spcPts val="0"/>
              </a:spcAft>
              <a:buClr>
                <a:srgbClr val="3366FF"/>
              </a:buClr>
              <a:buSzPts val="2800"/>
              <a:buFont typeface="Arial"/>
              <a:buAutoNum type="arabicPeriod"/>
            </a:pPr>
            <a:r>
              <a:rPr lang="en-US" sz="2800">
                <a:solidFill>
                  <a:schemeClr val="dk1"/>
                </a:solidFill>
                <a:latin typeface="Arial"/>
                <a:ea typeface="Arial"/>
                <a:cs typeface="Arial"/>
                <a:sym typeface="Arial"/>
              </a:rPr>
              <a:t>Biết được yêu cầu của GV</a:t>
            </a:r>
            <a:endParaRPr sz="2800">
              <a:solidFill>
                <a:schemeClr val="dk1"/>
              </a:solidFill>
              <a:latin typeface="Arial"/>
              <a:ea typeface="Arial"/>
              <a:cs typeface="Arial"/>
              <a:sym typeface="Arial"/>
            </a:endParaRPr>
          </a:p>
          <a:p>
            <a:pPr marL="527685" marR="5080" lvl="0" indent="-515619" algn="l" rtl="0">
              <a:lnSpc>
                <a:spcPct val="100000"/>
              </a:lnSpc>
              <a:spcBef>
                <a:spcPts val="675"/>
              </a:spcBef>
              <a:spcAft>
                <a:spcPts val="0"/>
              </a:spcAft>
              <a:buClr>
                <a:srgbClr val="3366FF"/>
              </a:buClr>
              <a:buSzPts val="2800"/>
              <a:buFont typeface="Arial"/>
              <a:buAutoNum type="arabicPeriod"/>
            </a:pPr>
            <a:r>
              <a:rPr lang="en-US" sz="2800">
                <a:solidFill>
                  <a:schemeClr val="dk1"/>
                </a:solidFill>
                <a:latin typeface="Arial"/>
                <a:ea typeface="Arial"/>
                <a:cs typeface="Arial"/>
                <a:sym typeface="Arial"/>
              </a:rPr>
              <a:t>Tuân theo hướng dẫn của GV: độ dài báo cáo,  các chủ đề nghiên cứu, cách đánh giá của GV</a:t>
            </a:r>
            <a:endParaRPr sz="2800">
              <a:solidFill>
                <a:schemeClr val="dk1"/>
              </a:solidFill>
              <a:latin typeface="Arial"/>
              <a:ea typeface="Arial"/>
              <a:cs typeface="Arial"/>
              <a:sym typeface="Arial"/>
            </a:endParaRPr>
          </a:p>
          <a:p>
            <a:pPr marL="527685" marR="0" lvl="0" indent="-515619" algn="l" rtl="0">
              <a:lnSpc>
                <a:spcPct val="100000"/>
              </a:lnSpc>
              <a:spcBef>
                <a:spcPts val="670"/>
              </a:spcBef>
              <a:spcAft>
                <a:spcPts val="0"/>
              </a:spcAft>
              <a:buClr>
                <a:srgbClr val="3366FF"/>
              </a:buClr>
              <a:buSzPts val="2800"/>
              <a:buFont typeface="Arial"/>
              <a:buAutoNum type="arabicPeriod"/>
            </a:pPr>
            <a:r>
              <a:rPr lang="en-US" sz="2800">
                <a:solidFill>
                  <a:schemeClr val="dk1"/>
                </a:solidFill>
                <a:latin typeface="Arial"/>
                <a:ea typeface="Arial"/>
                <a:cs typeface="Arial"/>
                <a:sym typeface="Arial"/>
              </a:rPr>
              <a:t>Đọc phản hồi của GV</a:t>
            </a:r>
            <a:endParaRPr sz="2800">
              <a:solidFill>
                <a:schemeClr val="dk1"/>
              </a:solidFill>
              <a:latin typeface="Arial"/>
              <a:ea typeface="Arial"/>
              <a:cs typeface="Arial"/>
              <a:sym typeface="Arial"/>
            </a:endParaRPr>
          </a:p>
          <a:p>
            <a:pPr marL="527685" marR="19685" lvl="0" indent="-515619" algn="l" rtl="0">
              <a:lnSpc>
                <a:spcPct val="100000"/>
              </a:lnSpc>
              <a:spcBef>
                <a:spcPts val="675"/>
              </a:spcBef>
              <a:spcAft>
                <a:spcPts val="0"/>
              </a:spcAft>
              <a:buClr>
                <a:srgbClr val="3366FF"/>
              </a:buClr>
              <a:buSzPts val="2800"/>
              <a:buFont typeface="Arial"/>
              <a:buAutoNum type="arabicPeriod"/>
            </a:pPr>
            <a:r>
              <a:rPr lang="en-US" sz="2800">
                <a:solidFill>
                  <a:schemeClr val="dk1"/>
                </a:solidFill>
                <a:latin typeface="Arial"/>
                <a:ea typeface="Arial"/>
                <a:cs typeface="Arial"/>
                <a:sym typeface="Arial"/>
              </a:rPr>
              <a:t>Đưa ra các tranh luận: thay vì tóm tắt, cần  phân tích và thuyết phục người đọc về một nội  dung nào đó.</a:t>
            </a:r>
            <a:endParaRPr sz="2800">
              <a:solidFill>
                <a:schemeClr val="dk1"/>
              </a:solidFill>
              <a:latin typeface="Arial"/>
              <a:ea typeface="Arial"/>
              <a:cs typeface="Arial"/>
              <a:sym typeface="Arial"/>
            </a:endParaRPr>
          </a:p>
        </p:txBody>
      </p:sp>
      <p:sp>
        <p:nvSpPr>
          <p:cNvPr id="281" name="Google Shape;281;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9"/>
          <p:cNvSpPr txBox="1">
            <a:spLocks noGrp="1"/>
          </p:cNvSpPr>
          <p:nvPr>
            <p:ph type="title"/>
          </p:nvPr>
        </p:nvSpPr>
        <p:spPr>
          <a:xfrm>
            <a:off x="2373629" y="102234"/>
            <a:ext cx="4627245"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a:t>Tại sao SV viết chưa tốt</a:t>
            </a:r>
            <a:endParaRPr/>
          </a:p>
        </p:txBody>
      </p:sp>
      <p:sp>
        <p:nvSpPr>
          <p:cNvPr id="287" name="Google Shape;287;p29"/>
          <p:cNvSpPr txBox="1"/>
          <p:nvPr/>
        </p:nvSpPr>
        <p:spPr>
          <a:xfrm>
            <a:off x="535940" y="1081554"/>
            <a:ext cx="7425055" cy="5076190"/>
          </a:xfrm>
          <a:prstGeom prst="rect">
            <a:avLst/>
          </a:prstGeom>
          <a:noFill/>
          <a:ln>
            <a:noFill/>
          </a:ln>
        </p:spPr>
        <p:txBody>
          <a:bodyPr spcFirstLastPara="1" wrap="square" lIns="0" tIns="97775"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Arial"/>
                <a:ea typeface="Arial"/>
                <a:cs typeface="Arial"/>
                <a:sym typeface="Arial"/>
              </a:rPr>
              <a:t>Vì thiếu các kỹ năng:</a:t>
            </a:r>
            <a:endParaRPr sz="2800">
              <a:solidFill>
                <a:schemeClr val="dk1"/>
              </a:solidFill>
              <a:latin typeface="Arial"/>
              <a:ea typeface="Arial"/>
              <a:cs typeface="Arial"/>
              <a:sym typeface="Arial"/>
            </a:endParaRPr>
          </a:p>
          <a:p>
            <a:pPr marL="355600" marR="0" lvl="0" indent="-343535" algn="l" rtl="0">
              <a:lnSpc>
                <a:spcPct val="100000"/>
              </a:lnSpc>
              <a:spcBef>
                <a:spcPts val="670"/>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khả năng đọc hiểu</a:t>
            </a:r>
            <a:endParaRPr sz="2800">
              <a:solidFill>
                <a:schemeClr val="dk1"/>
              </a:solidFill>
              <a:latin typeface="Arial"/>
              <a:ea typeface="Arial"/>
              <a:cs typeface="Arial"/>
              <a:sym typeface="Arial"/>
            </a:endParaRPr>
          </a:p>
          <a:p>
            <a:pPr marL="355600" marR="0" lvl="0" indent="-343535" algn="l" rtl="0">
              <a:lnSpc>
                <a:spcPct val="100000"/>
              </a:lnSpc>
              <a:spcBef>
                <a:spcPts val="675"/>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kỹ năng phân tích</a:t>
            </a:r>
            <a:endParaRPr sz="2800">
              <a:solidFill>
                <a:schemeClr val="dk1"/>
              </a:solidFill>
              <a:latin typeface="Arial"/>
              <a:ea typeface="Arial"/>
              <a:cs typeface="Arial"/>
              <a:sym typeface="Arial"/>
            </a:endParaRPr>
          </a:p>
          <a:p>
            <a:pPr marL="355600" marR="0" lvl="0" indent="-343535" algn="l" rtl="0">
              <a:lnSpc>
                <a:spcPct val="100000"/>
              </a:lnSpc>
              <a:spcBef>
                <a:spcPts val="670"/>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kỹ năng viết, bao gồm:</a:t>
            </a:r>
            <a:endParaRPr sz="2800">
              <a:solidFill>
                <a:schemeClr val="dk1"/>
              </a:solidFill>
              <a:latin typeface="Arial"/>
              <a:ea typeface="Arial"/>
              <a:cs typeface="Arial"/>
              <a:sym typeface="Arial"/>
            </a:endParaRPr>
          </a:p>
          <a:p>
            <a:pPr marL="756285" marR="0" lvl="1" indent="-287019" algn="l" rtl="0">
              <a:lnSpc>
                <a:spcPct val="100000"/>
              </a:lnSpc>
              <a:spcBef>
                <a:spcPts val="595"/>
              </a:spcBef>
              <a:spcAft>
                <a:spcPts val="0"/>
              </a:spcAft>
              <a:buClr>
                <a:srgbClr val="FF0000"/>
              </a:buClr>
              <a:buSzPts val="2400"/>
              <a:buFont typeface="Noto Sans Symbols"/>
              <a:buChar char="▪"/>
            </a:pPr>
            <a:r>
              <a:rPr lang="en-US" sz="2400" b="0" i="0" u="none" strike="noStrike" cap="none">
                <a:solidFill>
                  <a:schemeClr val="dk1"/>
                </a:solidFill>
                <a:latin typeface="Arial"/>
                <a:ea typeface="Arial"/>
                <a:cs typeface="Arial"/>
                <a:sym typeface="Arial"/>
              </a:rPr>
              <a:t>lỗi ngữ pháp, cấu trúc câu, lỗi chính tả</a:t>
            </a:r>
            <a:endParaRPr/>
          </a:p>
          <a:p>
            <a:pPr marL="756285" marR="0" lvl="1" indent="-287019" algn="l" rtl="0">
              <a:lnSpc>
                <a:spcPct val="100000"/>
              </a:lnSpc>
              <a:spcBef>
                <a:spcPts val="575"/>
              </a:spcBef>
              <a:spcAft>
                <a:spcPts val="0"/>
              </a:spcAft>
              <a:buClr>
                <a:srgbClr val="FF0000"/>
              </a:buClr>
              <a:buSzPts val="2400"/>
              <a:buFont typeface="Noto Sans Symbols"/>
              <a:buChar char="▪"/>
            </a:pPr>
            <a:r>
              <a:rPr lang="en-US" sz="2400" b="0" i="0" u="none" strike="noStrike" cap="none">
                <a:solidFill>
                  <a:schemeClr val="dk1"/>
                </a:solidFill>
                <a:latin typeface="Arial"/>
                <a:ea typeface="Arial"/>
                <a:cs typeface="Arial"/>
                <a:sym typeface="Arial"/>
              </a:rPr>
              <a:t>kế hoạch viết</a:t>
            </a:r>
            <a:endParaRPr sz="2400" b="0" i="0" u="none" strike="noStrike" cap="none">
              <a:solidFill>
                <a:schemeClr val="dk1"/>
              </a:solidFill>
              <a:latin typeface="Arial"/>
              <a:ea typeface="Arial"/>
              <a:cs typeface="Arial"/>
              <a:sym typeface="Arial"/>
            </a:endParaRPr>
          </a:p>
          <a:p>
            <a:pPr marL="756285" marR="0" lvl="1" indent="-287019" algn="l" rtl="0">
              <a:lnSpc>
                <a:spcPct val="100000"/>
              </a:lnSpc>
              <a:spcBef>
                <a:spcPts val="580"/>
              </a:spcBef>
              <a:spcAft>
                <a:spcPts val="0"/>
              </a:spcAft>
              <a:buClr>
                <a:srgbClr val="FF0000"/>
              </a:buClr>
              <a:buSzPts val="2400"/>
              <a:buFont typeface="Noto Sans Symbols"/>
              <a:buChar char="▪"/>
            </a:pPr>
            <a:r>
              <a:rPr lang="en-US" sz="2400" b="0" i="0" u="none" strike="noStrike" cap="none">
                <a:solidFill>
                  <a:schemeClr val="dk1"/>
                </a:solidFill>
                <a:latin typeface="Arial"/>
                <a:ea typeface="Arial"/>
                <a:cs typeface="Arial"/>
                <a:sym typeface="Arial"/>
              </a:rPr>
              <a:t>diễn đạt ý tưởng rõ ràng và chính xác</a:t>
            </a:r>
            <a:endParaRPr sz="2400" b="0" i="0" u="none" strike="noStrike" cap="none">
              <a:solidFill>
                <a:schemeClr val="dk1"/>
              </a:solidFill>
              <a:latin typeface="Arial"/>
              <a:ea typeface="Arial"/>
              <a:cs typeface="Arial"/>
              <a:sym typeface="Arial"/>
            </a:endParaRPr>
          </a:p>
          <a:p>
            <a:pPr marL="756285" marR="5080" lvl="1" indent="-287019" algn="l" rtl="0">
              <a:lnSpc>
                <a:spcPct val="100000"/>
              </a:lnSpc>
              <a:spcBef>
                <a:spcPts val="575"/>
              </a:spcBef>
              <a:spcAft>
                <a:spcPts val="0"/>
              </a:spcAft>
              <a:buClr>
                <a:srgbClr val="FF0000"/>
              </a:buClr>
              <a:buSzPts val="2400"/>
              <a:buFont typeface="Noto Sans Symbols"/>
              <a:buChar char="▪"/>
            </a:pPr>
            <a:r>
              <a:rPr lang="en-US" sz="2400" b="0" i="0" u="none" strike="noStrike" cap="none">
                <a:solidFill>
                  <a:schemeClr val="dk1"/>
                </a:solidFill>
                <a:latin typeface="Arial"/>
                <a:ea typeface="Arial"/>
                <a:cs typeface="Arial"/>
                <a:sym typeface="Arial"/>
              </a:rPr>
              <a:t>đưa ra được biện luận hợp lý, có thể chứng minh  được</a:t>
            </a:r>
            <a:endParaRPr sz="2400" b="0" i="0" u="none" strike="noStrike" cap="none">
              <a:solidFill>
                <a:schemeClr val="dk1"/>
              </a:solidFill>
              <a:latin typeface="Arial"/>
              <a:ea typeface="Arial"/>
              <a:cs typeface="Arial"/>
              <a:sym typeface="Arial"/>
            </a:endParaRPr>
          </a:p>
          <a:p>
            <a:pPr marL="756285" marR="0" lvl="1" indent="-287019" algn="l" rtl="0">
              <a:lnSpc>
                <a:spcPct val="100000"/>
              </a:lnSpc>
              <a:spcBef>
                <a:spcPts val="580"/>
              </a:spcBef>
              <a:spcAft>
                <a:spcPts val="0"/>
              </a:spcAft>
              <a:buClr>
                <a:srgbClr val="FF0000"/>
              </a:buClr>
              <a:buSzPts val="2400"/>
              <a:buFont typeface="Noto Sans Symbols"/>
              <a:buChar char="▪"/>
            </a:pPr>
            <a:r>
              <a:rPr lang="en-US" sz="2400" b="0" i="0" u="none" strike="noStrike" cap="none">
                <a:solidFill>
                  <a:schemeClr val="dk1"/>
                </a:solidFill>
                <a:latin typeface="Arial"/>
                <a:ea typeface="Arial"/>
                <a:cs typeface="Arial"/>
                <a:sym typeface="Arial"/>
              </a:rPr>
              <a:t>đưa ra được các dẫn chứng và TLTK hợp lý</a:t>
            </a:r>
            <a:endParaRPr sz="2400" b="0" i="0" u="none" strike="noStrike" cap="none">
              <a:solidFill>
                <a:schemeClr val="dk1"/>
              </a:solidFill>
              <a:latin typeface="Arial"/>
              <a:ea typeface="Arial"/>
              <a:cs typeface="Arial"/>
              <a:sym typeface="Arial"/>
            </a:endParaRPr>
          </a:p>
          <a:p>
            <a:pPr marL="756285" marR="0" lvl="1" indent="-287019" algn="l" rtl="0">
              <a:lnSpc>
                <a:spcPct val="100000"/>
              </a:lnSpc>
              <a:spcBef>
                <a:spcPts val="575"/>
              </a:spcBef>
              <a:spcAft>
                <a:spcPts val="0"/>
              </a:spcAft>
              <a:buClr>
                <a:srgbClr val="FF0000"/>
              </a:buClr>
              <a:buSzPts val="2400"/>
              <a:buFont typeface="Noto Sans Symbols"/>
              <a:buChar char="▪"/>
            </a:pPr>
            <a:r>
              <a:rPr lang="en-US" sz="2400" b="0" i="0" u="none" strike="noStrike" cap="none">
                <a:solidFill>
                  <a:schemeClr val="dk1"/>
                </a:solidFill>
                <a:latin typeface="Arial"/>
                <a:ea typeface="Arial"/>
                <a:cs typeface="Arial"/>
                <a:sym typeface="Arial"/>
              </a:rPr>
              <a:t>tổ chức ý tưởng hiệu quả</a:t>
            </a:r>
            <a:endParaRPr sz="2400" b="0" i="0" u="none" strike="noStrike" cap="none">
              <a:solidFill>
                <a:schemeClr val="dk1"/>
              </a:solidFill>
              <a:latin typeface="Arial"/>
              <a:ea typeface="Arial"/>
              <a:cs typeface="Arial"/>
              <a:sym typeface="Arial"/>
            </a:endParaRPr>
          </a:p>
        </p:txBody>
      </p:sp>
      <p:sp>
        <p:nvSpPr>
          <p:cNvPr id="288" name="Google Shape;288;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1752600" y="228600"/>
            <a:ext cx="556895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a:t>1. Tổng quan về viết báo cáo</a:t>
            </a:r>
            <a:endParaRPr/>
          </a:p>
        </p:txBody>
      </p:sp>
      <p:sp>
        <p:nvSpPr>
          <p:cNvPr id="105" name="Google Shape;105;p3"/>
          <p:cNvSpPr txBox="1"/>
          <p:nvPr/>
        </p:nvSpPr>
        <p:spPr>
          <a:xfrm>
            <a:off x="535940" y="1139253"/>
            <a:ext cx="7023100" cy="3806170"/>
          </a:xfrm>
          <a:prstGeom prst="rect">
            <a:avLst/>
          </a:prstGeom>
          <a:noFill/>
          <a:ln>
            <a:noFill/>
          </a:ln>
        </p:spPr>
        <p:txBody>
          <a:bodyPr spcFirstLastPara="1" wrap="square" lIns="0" tIns="114300" rIns="0" bIns="0" anchor="t" anchorCtr="0">
            <a:spAutoFit/>
          </a:bodyPr>
          <a:lstStyle/>
          <a:p>
            <a:pPr marL="355600" marR="0" lvl="0" indent="-343535" algn="l" rtl="0">
              <a:lnSpc>
                <a:spcPct val="100000"/>
              </a:lnSpc>
              <a:spcBef>
                <a:spcPts val="0"/>
              </a:spcBef>
              <a:spcAft>
                <a:spcPts val="0"/>
              </a:spcAft>
              <a:buClr>
                <a:srgbClr val="3366FF"/>
              </a:buClr>
              <a:buSzPts val="3200"/>
              <a:buFont typeface="Noto Sans Symbols"/>
              <a:buChar char="▪"/>
            </a:pPr>
            <a:r>
              <a:rPr lang="en-US" sz="3200">
                <a:solidFill>
                  <a:schemeClr val="dk1"/>
                </a:solidFill>
                <a:latin typeface="Arial"/>
                <a:ea typeface="Arial"/>
                <a:cs typeface="Arial"/>
                <a:sym typeface="Arial"/>
              </a:rPr>
              <a:t>Báo cáo:</a:t>
            </a:r>
            <a:endParaRPr/>
          </a:p>
          <a:p>
            <a:pPr marL="756285" marR="0" lvl="1" indent="-287019" algn="l" rtl="0">
              <a:lnSpc>
                <a:spcPct val="100000"/>
              </a:lnSpc>
              <a:spcBef>
                <a:spcPts val="69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Là một phương thức trình bày thông tin</a:t>
            </a:r>
            <a:endParaRPr/>
          </a:p>
          <a:p>
            <a:pPr marL="756285" marR="0" lvl="1" indent="-287019" algn="l" rtl="0">
              <a:lnSpc>
                <a:spcPct val="100000"/>
              </a:lnSpc>
              <a:spcBef>
                <a:spcPts val="67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Rõ ràng, cô đọng và dễ đọc</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67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Dễ dàng thu thập thông tin và dữ liệu</a:t>
            </a:r>
            <a:endParaRPr sz="2800" b="0" i="0" u="none" strike="noStrike" cap="none">
              <a:solidFill>
                <a:schemeClr val="dk1"/>
              </a:solidFill>
              <a:latin typeface="Arial"/>
              <a:ea typeface="Arial"/>
              <a:cs typeface="Arial"/>
              <a:sym typeface="Arial"/>
            </a:endParaRPr>
          </a:p>
          <a:p>
            <a:pPr marL="355600" marR="0" lvl="0" indent="-343535" algn="l" rtl="0">
              <a:lnSpc>
                <a:spcPct val="100000"/>
              </a:lnSpc>
              <a:spcBef>
                <a:spcPts val="750"/>
              </a:spcBef>
              <a:spcAft>
                <a:spcPts val="0"/>
              </a:spcAft>
              <a:buClr>
                <a:srgbClr val="3366FF"/>
              </a:buClr>
              <a:buSzPts val="3200"/>
              <a:buFont typeface="Noto Sans Symbols"/>
              <a:buChar char="▪"/>
            </a:pPr>
            <a:r>
              <a:rPr lang="en-US" sz="3200">
                <a:solidFill>
                  <a:schemeClr val="dk1"/>
                </a:solidFill>
                <a:latin typeface="Arial"/>
                <a:ea typeface="Arial"/>
                <a:cs typeface="Arial"/>
                <a:sym typeface="Arial"/>
              </a:rPr>
              <a:t>Khi viết báo cáo, cần:</a:t>
            </a:r>
            <a:endParaRPr/>
          </a:p>
          <a:p>
            <a:pPr marL="756285" marR="0" lvl="1" indent="-287019" algn="l" rtl="0">
              <a:lnSpc>
                <a:spcPct val="100000"/>
              </a:lnSpc>
              <a:spcBef>
                <a:spcPts val="69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Nghĩ đến nhu cầu của người đọc</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67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Cần viết rõ ý - thực hành nhiều</a:t>
            </a:r>
            <a:endParaRPr sz="2800" b="0" i="0" u="none" strike="noStrike" cap="none">
              <a:solidFill>
                <a:schemeClr val="dk1"/>
              </a:solidFill>
              <a:latin typeface="Arial"/>
              <a:ea typeface="Arial"/>
              <a:cs typeface="Arial"/>
              <a:sym typeface="Arial"/>
            </a:endParaRPr>
          </a:p>
        </p:txBody>
      </p:sp>
      <p:sp>
        <p:nvSpPr>
          <p:cNvPr id="106" name="Google Shape;10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0"/>
          <p:cNvSpPr txBox="1">
            <a:spLocks noGrp="1"/>
          </p:cNvSpPr>
          <p:nvPr>
            <p:ph type="title"/>
          </p:nvPr>
        </p:nvSpPr>
        <p:spPr>
          <a:xfrm>
            <a:off x="3996944" y="102234"/>
            <a:ext cx="138049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a:t>Bài tập</a:t>
            </a:r>
            <a:endParaRPr/>
          </a:p>
        </p:txBody>
      </p:sp>
      <p:sp>
        <p:nvSpPr>
          <p:cNvPr id="294" name="Google Shape;294;p30"/>
          <p:cNvSpPr txBox="1"/>
          <p:nvPr/>
        </p:nvSpPr>
        <p:spPr>
          <a:xfrm>
            <a:off x="612140" y="1164082"/>
            <a:ext cx="8074660" cy="2808461"/>
          </a:xfrm>
          <a:prstGeom prst="rect">
            <a:avLst/>
          </a:prstGeom>
          <a:noFill/>
          <a:ln>
            <a:noFill/>
          </a:ln>
        </p:spPr>
        <p:txBody>
          <a:bodyPr spcFirstLastPara="1" wrap="square" lIns="0" tIns="12700" rIns="0" bIns="0" anchor="t" anchorCtr="0">
            <a:spAutoFit/>
          </a:bodyPr>
          <a:lstStyle/>
          <a:p>
            <a:pPr marL="355600" marR="5080" lvl="0" indent="-343535" algn="l" rtl="0">
              <a:lnSpc>
                <a:spcPct val="100000"/>
              </a:lnSpc>
              <a:spcBef>
                <a:spcPts val="0"/>
              </a:spcBef>
              <a:spcAft>
                <a:spcPts val="0"/>
              </a:spcAft>
              <a:buClr>
                <a:srgbClr val="3366FF"/>
              </a:buClr>
              <a:buSzPts val="3600"/>
              <a:buFont typeface="Noto Sans Symbols"/>
              <a:buChar char="▪"/>
            </a:pPr>
            <a:r>
              <a:rPr lang="en-US" sz="3600">
                <a:solidFill>
                  <a:schemeClr val="dk1"/>
                </a:solidFill>
                <a:latin typeface="Arial"/>
                <a:ea typeface="Arial"/>
                <a:cs typeface="Arial"/>
                <a:sym typeface="Arial"/>
              </a:rPr>
              <a:t>Viết báo cáo cho vấn đề nghiên cứu: </a:t>
            </a:r>
            <a:endParaRPr/>
          </a:p>
          <a:p>
            <a:pPr marL="583565" marR="5080" lvl="0" indent="-571500" algn="l" rtl="0">
              <a:lnSpc>
                <a:spcPct val="100000"/>
              </a:lnSpc>
              <a:spcBef>
                <a:spcPts val="100"/>
              </a:spcBef>
              <a:spcAft>
                <a:spcPts val="0"/>
              </a:spcAft>
              <a:buClr>
                <a:srgbClr val="3366FF"/>
              </a:buClr>
              <a:buSzPts val="3600"/>
              <a:buFont typeface="Arial"/>
              <a:buChar char="-"/>
            </a:pPr>
            <a:r>
              <a:rPr lang="en-US" sz="3600">
                <a:solidFill>
                  <a:schemeClr val="dk1"/>
                </a:solidFill>
                <a:latin typeface="Arial"/>
                <a:ea typeface="Arial"/>
                <a:cs typeface="Arial"/>
                <a:sym typeface="Arial"/>
              </a:rPr>
              <a:t>Việc học online ảnh hưởng tới sinh viên như thế nào</a:t>
            </a:r>
            <a:endParaRPr sz="3600">
              <a:solidFill>
                <a:schemeClr val="dk1"/>
              </a:solidFill>
              <a:latin typeface="Arial"/>
              <a:ea typeface="Arial"/>
              <a:cs typeface="Arial"/>
              <a:sym typeface="Arial"/>
            </a:endParaRPr>
          </a:p>
          <a:p>
            <a:pPr marL="583565" marR="5080" lvl="0" indent="-571500" algn="l" rtl="0">
              <a:lnSpc>
                <a:spcPct val="100000"/>
              </a:lnSpc>
              <a:spcBef>
                <a:spcPts val="100"/>
              </a:spcBef>
              <a:spcAft>
                <a:spcPts val="0"/>
              </a:spcAft>
              <a:buClr>
                <a:srgbClr val="3366FF"/>
              </a:buClr>
              <a:buSzPts val="3600"/>
              <a:buFont typeface="Arial"/>
              <a:buChar char="-"/>
            </a:pPr>
            <a:r>
              <a:rPr lang="en-US" sz="3600">
                <a:solidFill>
                  <a:schemeClr val="dk1"/>
                </a:solidFill>
                <a:latin typeface="Arial"/>
                <a:ea typeface="Arial"/>
                <a:cs typeface="Arial"/>
                <a:sym typeface="Arial"/>
              </a:rPr>
              <a:t>Sự thay đổi cách học ở bậc học đại học</a:t>
            </a:r>
            <a:endParaRPr sz="3600">
              <a:solidFill>
                <a:schemeClr val="dk1"/>
              </a:solidFill>
              <a:latin typeface="Arial"/>
              <a:ea typeface="Arial"/>
              <a:cs typeface="Arial"/>
              <a:sym typeface="Arial"/>
            </a:endParaRPr>
          </a:p>
        </p:txBody>
      </p:sp>
      <p:sp>
        <p:nvSpPr>
          <p:cNvPr id="295" name="Google Shape;295;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1"/>
          <p:cNvSpPr txBox="1">
            <a:spLocks noGrp="1"/>
          </p:cNvSpPr>
          <p:nvPr>
            <p:ph type="title"/>
          </p:nvPr>
        </p:nvSpPr>
        <p:spPr>
          <a:xfrm>
            <a:off x="3015233" y="102234"/>
            <a:ext cx="334391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a:t>BTVN - Đọc thêm</a:t>
            </a:r>
            <a:endParaRPr/>
          </a:p>
        </p:txBody>
      </p:sp>
      <p:sp>
        <p:nvSpPr>
          <p:cNvPr id="301" name="Google Shape;301;p31"/>
          <p:cNvSpPr txBox="1"/>
          <p:nvPr/>
        </p:nvSpPr>
        <p:spPr>
          <a:xfrm>
            <a:off x="586740" y="1167129"/>
            <a:ext cx="8017509" cy="3013075"/>
          </a:xfrm>
          <a:prstGeom prst="rect">
            <a:avLst/>
          </a:prstGeom>
          <a:noFill/>
          <a:ln>
            <a:noFill/>
          </a:ln>
        </p:spPr>
        <p:txBody>
          <a:bodyPr spcFirstLastPara="1" wrap="square" lIns="0" tIns="12050" rIns="0" bIns="0" anchor="t" anchorCtr="0">
            <a:spAutoFit/>
          </a:bodyPr>
          <a:lstStyle/>
          <a:p>
            <a:pPr marL="381000" marR="30480" lvl="0" indent="-343535" algn="l" rtl="0">
              <a:lnSpc>
                <a:spcPct val="100000"/>
              </a:lnSpc>
              <a:spcBef>
                <a:spcPts val="0"/>
              </a:spcBef>
              <a:spcAft>
                <a:spcPts val="0"/>
              </a:spcAft>
              <a:buClr>
                <a:srgbClr val="3366FF"/>
              </a:buClr>
              <a:buSzPts val="2800"/>
              <a:buFont typeface="Noto Sans Symbols"/>
              <a:buChar char="▪"/>
            </a:pPr>
            <a:r>
              <a:rPr lang="en-US" sz="2800">
                <a:solidFill>
                  <a:schemeClr val="dk1"/>
                </a:solidFill>
                <a:latin typeface="Arial"/>
                <a:ea typeface="Arial"/>
                <a:cs typeface="Arial"/>
                <a:sym typeface="Arial"/>
              </a:rPr>
              <a:t>Australian National University. Academic Skills  &amp; Learning Centre Essay writing strategies for  undergraduates. </a:t>
            </a:r>
            <a:r>
              <a:rPr lang="en-US" sz="2800" u="sng">
                <a:solidFill>
                  <a:srgbClr val="0000FF"/>
                </a:solidFill>
                <a:latin typeface="Arial"/>
                <a:ea typeface="Arial"/>
                <a:cs typeface="Arial"/>
                <a:sym typeface="Arial"/>
              </a:rPr>
              <a:t> </a:t>
            </a:r>
            <a:r>
              <a:rPr lang="en-US" sz="2800" u="sng">
                <a:solidFill>
                  <a:srgbClr val="0000FF"/>
                </a:solidFill>
                <a:latin typeface="Arial"/>
                <a:ea typeface="Arial"/>
                <a:cs typeface="Arial"/>
                <a:sym typeface="Arial"/>
                <a:hlinkClick r:id="rId3">
                  <a:extLst>
                    <a:ext uri="{A12FA001-AC4F-418D-AE19-62706E023703}">
                      <ahyp:hlinkClr xmlns:ahyp="http://schemas.microsoft.com/office/drawing/2018/hyperlinkcolor" val="tx"/>
                    </a:ext>
                  </a:extLst>
                </a:hlinkClick>
              </a:rPr>
              <a:t>https://academicskills.anu.edu.au/sites/default/fil  es/booklets/ASLC%20Essay%20Writing%20Str  ategies%20for%20UG_printed2013.pdf</a:t>
            </a:r>
            <a:r>
              <a:rPr lang="en-US" sz="280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 </a:t>
            </a:r>
            <a:r>
              <a:rPr lang="en-US" sz="2800">
                <a:solidFill>
                  <a:schemeClr val="dk1"/>
                </a:solidFill>
                <a:latin typeface="Arial"/>
                <a:ea typeface="Arial"/>
                <a:cs typeface="Arial"/>
                <a:sym typeface="Arial"/>
              </a:rPr>
              <a:t> Consulted July 29</a:t>
            </a:r>
            <a:r>
              <a:rPr lang="en-US" sz="2775" baseline="30000">
                <a:solidFill>
                  <a:schemeClr val="dk1"/>
                </a:solidFill>
                <a:latin typeface="Arial"/>
                <a:ea typeface="Arial"/>
                <a:cs typeface="Arial"/>
                <a:sym typeface="Arial"/>
              </a:rPr>
              <a:t>th </a:t>
            </a:r>
            <a:r>
              <a:rPr lang="en-US" sz="2800">
                <a:solidFill>
                  <a:schemeClr val="dk1"/>
                </a:solidFill>
                <a:latin typeface="Arial"/>
                <a:ea typeface="Arial"/>
                <a:cs typeface="Arial"/>
                <a:sym typeface="Arial"/>
              </a:rPr>
              <a:t>2016</a:t>
            </a:r>
            <a:endParaRPr sz="2800">
              <a:solidFill>
                <a:schemeClr val="dk1"/>
              </a:solidFill>
              <a:latin typeface="Arial"/>
              <a:ea typeface="Arial"/>
              <a:cs typeface="Arial"/>
              <a:sym typeface="Arial"/>
            </a:endParaRPr>
          </a:p>
        </p:txBody>
      </p:sp>
      <p:sp>
        <p:nvSpPr>
          <p:cNvPr id="302" name="Google Shape;302;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f58f43f51e_0_0"/>
          <p:cNvSpPr txBox="1">
            <a:spLocks noGrp="1"/>
          </p:cNvSpPr>
          <p:nvPr>
            <p:ph type="title"/>
          </p:nvPr>
        </p:nvSpPr>
        <p:spPr>
          <a:xfrm>
            <a:off x="457200" y="76200"/>
            <a:ext cx="7467600" cy="990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Phần mềm soạn thảo văn bản</a:t>
            </a:r>
            <a:endParaRPr/>
          </a:p>
        </p:txBody>
      </p:sp>
      <p:sp>
        <p:nvSpPr>
          <p:cNvPr id="309" name="Google Shape;309;gf58f43f51e_0_0"/>
          <p:cNvSpPr txBox="1">
            <a:spLocks noGrp="1"/>
          </p:cNvSpPr>
          <p:nvPr>
            <p:ph type="body" idx="1"/>
          </p:nvPr>
        </p:nvSpPr>
        <p:spPr>
          <a:xfrm>
            <a:off x="457200" y="1323105"/>
            <a:ext cx="8229600" cy="4678500"/>
          </a:xfrm>
          <a:prstGeom prst="rect">
            <a:avLst/>
          </a:prstGeom>
        </p:spPr>
        <p:txBody>
          <a:bodyPr spcFirstLastPara="1" wrap="square" lIns="91425" tIns="45700" rIns="91425" bIns="45700" anchor="t" anchorCtr="0">
            <a:noAutofit/>
          </a:bodyPr>
          <a:lstStyle/>
          <a:p>
            <a:pPr marL="457200" lvl="0" indent="-393700" algn="l" rtl="0">
              <a:spcBef>
                <a:spcPts val="100"/>
              </a:spcBef>
              <a:spcAft>
                <a:spcPts val="0"/>
              </a:spcAft>
              <a:buSzPts val="2600"/>
              <a:buChar char="-"/>
            </a:pPr>
            <a:r>
              <a:rPr lang="en-US"/>
              <a:t>Lựa chọn một phần mềm soạn thảo để dạy cho sinh viên</a:t>
            </a:r>
            <a:endParaRPr/>
          </a:p>
        </p:txBody>
      </p:sp>
      <p:sp>
        <p:nvSpPr>
          <p:cNvPr id="310" name="Google Shape;310;gf58f43f51e_0_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60"/>
          <p:cNvSpPr txBox="1">
            <a:spLocks noGrp="1"/>
          </p:cNvSpPr>
          <p:nvPr>
            <p:ph type="body" idx="1"/>
          </p:nvPr>
        </p:nvSpPr>
        <p:spPr>
          <a:xfrm>
            <a:off x="3124200" y="2819400"/>
            <a:ext cx="2438400" cy="1219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000"/>
              <a:buNone/>
            </a:pPr>
            <a:r>
              <a:rPr lang="en-US" sz="4000">
                <a:solidFill>
                  <a:schemeClr val="dk1"/>
                </a:solidFill>
              </a:rPr>
              <a:t>End</a:t>
            </a:r>
            <a:endParaRPr sz="3600">
              <a:solidFill>
                <a:schemeClr val="dk1"/>
              </a:solidFill>
            </a:endParaRPr>
          </a:p>
        </p:txBody>
      </p:sp>
      <p:sp>
        <p:nvSpPr>
          <p:cNvPr id="316" name="Google Shape;316;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702814" y="102234"/>
            <a:ext cx="3967479"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a:t>Yêu cầu với báo cáo</a:t>
            </a:r>
            <a:endParaRPr/>
          </a:p>
        </p:txBody>
      </p:sp>
      <p:sp>
        <p:nvSpPr>
          <p:cNvPr id="112" name="Google Shape;112;p4"/>
          <p:cNvSpPr txBox="1"/>
          <p:nvPr/>
        </p:nvSpPr>
        <p:spPr>
          <a:xfrm>
            <a:off x="535951" y="1191525"/>
            <a:ext cx="8257200" cy="5601300"/>
          </a:xfrm>
          <a:prstGeom prst="rect">
            <a:avLst/>
          </a:prstGeom>
          <a:noFill/>
          <a:ln>
            <a:noFill/>
          </a:ln>
        </p:spPr>
        <p:txBody>
          <a:bodyPr spcFirstLastPara="1" wrap="square" lIns="0" tIns="67925" rIns="0" bIns="0" anchor="t" anchorCtr="0">
            <a:spAutoFit/>
          </a:bodyPr>
          <a:lstStyle/>
          <a:p>
            <a:pPr marL="355600" marR="52069" lvl="0" indent="-343535" algn="l" rtl="0">
              <a:lnSpc>
                <a:spcPct val="108124"/>
              </a:lnSpc>
              <a:spcBef>
                <a:spcPts val="0"/>
              </a:spcBef>
              <a:spcAft>
                <a:spcPts val="0"/>
              </a:spcAft>
              <a:buClr>
                <a:srgbClr val="3366FF"/>
              </a:buClr>
              <a:buSzPts val="3200"/>
              <a:buFont typeface="Noto Sans Symbols"/>
              <a:buChar char="▪"/>
            </a:pPr>
            <a:r>
              <a:rPr lang="en-US" sz="3200">
                <a:solidFill>
                  <a:schemeClr val="dk1"/>
                </a:solidFill>
                <a:latin typeface="Arial"/>
                <a:ea typeface="Arial"/>
                <a:cs typeface="Arial"/>
                <a:sym typeface="Arial"/>
              </a:rPr>
              <a:t>Cần cho người đọc thấy các điểm chính  của báo cáo (viết có cấu trúc)</a:t>
            </a:r>
            <a:endParaRPr/>
          </a:p>
          <a:p>
            <a:pPr marL="756285" marR="0" lvl="1" indent="-287019" algn="l" rtl="0">
              <a:lnSpc>
                <a:spcPct val="100000"/>
              </a:lnSpc>
              <a:spcBef>
                <a:spcPts val="30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Mục lục chi tiết</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33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Phần tóm tắt rõ ràng</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33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Có chương giới thiệu nội dung báo cáo</a:t>
            </a:r>
            <a:endParaRPr/>
          </a:p>
          <a:p>
            <a:pPr marL="756285" marR="283210" lvl="1" indent="-287019" algn="l" rtl="0">
              <a:lnSpc>
                <a:spcPct val="107857"/>
              </a:lnSpc>
              <a:spcBef>
                <a:spcPts val="72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Phần đầu mỗi chương giới thiệu, </a:t>
            </a:r>
            <a:r>
              <a:rPr lang="en-US" sz="2800" b="0" i="0" u="sng" strike="noStrike" cap="none">
                <a:solidFill>
                  <a:schemeClr val="dk1"/>
                </a:solidFill>
                <a:latin typeface="Arial"/>
                <a:ea typeface="Arial"/>
                <a:cs typeface="Arial"/>
                <a:sym typeface="Arial"/>
              </a:rPr>
              <a:t>tóm tắt </a:t>
            </a:r>
            <a:r>
              <a:rPr lang="en-US" sz="2800" b="0" i="0" u="none" strike="noStrike" cap="none">
                <a:solidFill>
                  <a:schemeClr val="dk1"/>
                </a:solidFill>
                <a:latin typeface="Arial"/>
                <a:ea typeface="Arial"/>
                <a:cs typeface="Arial"/>
                <a:sym typeface="Arial"/>
              </a:rPr>
              <a:t>nội dung  chương đó</a:t>
            </a:r>
            <a:endParaRPr/>
          </a:p>
          <a:p>
            <a:pPr marL="756285" marR="0" lvl="1" indent="-287019" algn="l" rtl="0">
              <a:lnSpc>
                <a:spcPct val="100000"/>
              </a:lnSpc>
              <a:spcBef>
                <a:spcPts val="29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Cách đánh chỉ số chương, mục</a:t>
            </a:r>
            <a:r>
              <a:rPr lang="en-US" sz="2800" b="0" i="0" u="sng" strike="noStrike" cap="none">
                <a:solidFill>
                  <a:schemeClr val="dk1"/>
                </a:solidFill>
                <a:latin typeface="Arial"/>
                <a:ea typeface="Arial"/>
                <a:cs typeface="Arial"/>
                <a:sym typeface="Arial"/>
              </a:rPr>
              <a:t> phải </a:t>
            </a:r>
            <a:r>
              <a:rPr lang="en-US" sz="2800" b="0" i="0" u="none" strike="noStrike" cap="none">
                <a:solidFill>
                  <a:schemeClr val="dk1"/>
                </a:solidFill>
                <a:latin typeface="Arial"/>
                <a:ea typeface="Arial"/>
                <a:cs typeface="Arial"/>
                <a:sym typeface="Arial"/>
              </a:rPr>
              <a:t>thống nhất</a:t>
            </a:r>
            <a:endParaRPr sz="2800" b="0" i="0" u="none" strike="noStrike" cap="none">
              <a:solidFill>
                <a:schemeClr val="dk1"/>
              </a:solidFill>
              <a:latin typeface="Arial"/>
              <a:ea typeface="Arial"/>
              <a:cs typeface="Arial"/>
              <a:sym typeface="Arial"/>
            </a:endParaRPr>
          </a:p>
          <a:p>
            <a:pPr marL="355600" marR="5080" lvl="0" indent="-343535" algn="l" rtl="0">
              <a:lnSpc>
                <a:spcPct val="108124"/>
              </a:lnSpc>
              <a:spcBef>
                <a:spcPts val="800"/>
              </a:spcBef>
              <a:spcAft>
                <a:spcPts val="0"/>
              </a:spcAft>
              <a:buClr>
                <a:srgbClr val="3366FF"/>
              </a:buClr>
              <a:buSzPts val="3200"/>
              <a:buFont typeface="Noto Sans Symbols"/>
              <a:buChar char="▪"/>
            </a:pPr>
            <a:r>
              <a:rPr lang="en-US" sz="3200">
                <a:solidFill>
                  <a:schemeClr val="dk1"/>
                </a:solidFill>
                <a:latin typeface="Arial"/>
                <a:ea typeface="Arial"/>
                <a:cs typeface="Arial"/>
                <a:sym typeface="Arial"/>
              </a:rPr>
              <a:t>Báo cáo cần trích dẫn tài liệu tham khảo  đầy đủ và chính xác.</a:t>
            </a:r>
            <a:endParaRPr/>
          </a:p>
        </p:txBody>
      </p:sp>
      <p:sp>
        <p:nvSpPr>
          <p:cNvPr id="113" name="Google Shape;113;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2756154" y="135382"/>
            <a:ext cx="363347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a:t>Cấu trúc tổng quát</a:t>
            </a:r>
            <a:endParaRPr/>
          </a:p>
        </p:txBody>
      </p:sp>
      <p:graphicFrame>
        <p:nvGraphicFramePr>
          <p:cNvPr id="119" name="Google Shape;119;p5"/>
          <p:cNvGraphicFramePr/>
          <p:nvPr/>
        </p:nvGraphicFramePr>
        <p:xfrm>
          <a:off x="376237" y="1747837"/>
          <a:ext cx="8686800" cy="4246550"/>
        </p:xfrm>
        <a:graphic>
          <a:graphicData uri="http://schemas.openxmlformats.org/drawingml/2006/table">
            <a:tbl>
              <a:tblPr firstRow="1" bandRow="1">
                <a:noFill/>
                <a:tableStyleId>{B6473F77-9767-472F-86AF-7F669F2A4378}</a:tableStyleId>
              </a:tblPr>
              <a:tblGrid>
                <a:gridCol w="2565400">
                  <a:extLst>
                    <a:ext uri="{9D8B030D-6E8A-4147-A177-3AD203B41FA5}">
                      <a16:colId xmlns:a16="http://schemas.microsoft.com/office/drawing/2014/main" val="20000"/>
                    </a:ext>
                  </a:extLst>
                </a:gridCol>
                <a:gridCol w="6121400">
                  <a:extLst>
                    <a:ext uri="{9D8B030D-6E8A-4147-A177-3AD203B41FA5}">
                      <a16:colId xmlns:a16="http://schemas.microsoft.com/office/drawing/2014/main" val="20001"/>
                    </a:ext>
                  </a:extLst>
                </a:gridCol>
              </a:tblGrid>
              <a:tr h="457200">
                <a:tc>
                  <a:txBody>
                    <a:bodyPr/>
                    <a:lstStyle/>
                    <a:p>
                      <a:pPr marL="0" marR="0" lvl="0" indent="0" algn="ctr" rtl="0">
                        <a:lnSpc>
                          <a:spcPct val="100000"/>
                        </a:lnSpc>
                        <a:spcBef>
                          <a:spcPts val="0"/>
                        </a:spcBef>
                        <a:spcAft>
                          <a:spcPts val="0"/>
                        </a:spcAft>
                        <a:buNone/>
                      </a:pPr>
                      <a:r>
                        <a:rPr lang="en-US" sz="2400" u="none" strike="noStrike" cap="none">
                          <a:solidFill>
                            <a:srgbClr val="0000FF"/>
                          </a:solidFill>
                          <a:latin typeface="Arial"/>
                          <a:ea typeface="Arial"/>
                          <a:cs typeface="Arial"/>
                          <a:sym typeface="Arial"/>
                        </a:rPr>
                        <a:t>Mục</a:t>
                      </a:r>
                      <a:endParaRPr sz="2400" u="none" strike="noStrike" cap="none">
                        <a:latin typeface="Arial"/>
                        <a:ea typeface="Arial"/>
                        <a:cs typeface="Arial"/>
                        <a:sym typeface="Arial"/>
                      </a:endParaRPr>
                    </a:p>
                  </a:txBody>
                  <a:tcPr marL="0" marR="0" marT="381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540" marR="0" lvl="0" indent="0" algn="ctr" rtl="0">
                        <a:lnSpc>
                          <a:spcPct val="100000"/>
                        </a:lnSpc>
                        <a:spcBef>
                          <a:spcPts val="0"/>
                        </a:spcBef>
                        <a:spcAft>
                          <a:spcPts val="0"/>
                        </a:spcAft>
                        <a:buNone/>
                      </a:pPr>
                      <a:r>
                        <a:rPr lang="en-US" sz="2400" u="none" strike="noStrike" cap="none">
                          <a:solidFill>
                            <a:srgbClr val="0000FF"/>
                          </a:solidFill>
                          <a:latin typeface="Arial"/>
                          <a:ea typeface="Arial"/>
                          <a:cs typeface="Arial"/>
                          <a:sym typeface="Arial"/>
                        </a:rPr>
                        <a:t>Nội dung</a:t>
                      </a:r>
                      <a:endParaRPr sz="2400" u="none" strike="noStrike" cap="none">
                        <a:latin typeface="Arial"/>
                        <a:ea typeface="Arial"/>
                        <a:cs typeface="Arial"/>
                        <a:sym typeface="Arial"/>
                      </a:endParaRPr>
                    </a:p>
                  </a:txBody>
                  <a:tcPr marL="0" marR="0" marT="381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23075">
                <a:tc>
                  <a:txBody>
                    <a:bodyPr/>
                    <a:lstStyle/>
                    <a:p>
                      <a:pPr marL="91440" marR="0" lvl="0" indent="0" algn="l" rtl="0">
                        <a:lnSpc>
                          <a:spcPct val="100000"/>
                        </a:lnSpc>
                        <a:spcBef>
                          <a:spcPts val="0"/>
                        </a:spcBef>
                        <a:spcAft>
                          <a:spcPts val="0"/>
                        </a:spcAft>
                        <a:buNone/>
                      </a:pPr>
                      <a:r>
                        <a:rPr lang="en-US" sz="2400" u="none" strike="noStrike" cap="none">
                          <a:latin typeface="Arial"/>
                          <a:ea typeface="Arial"/>
                          <a:cs typeface="Arial"/>
                          <a:sym typeface="Arial"/>
                        </a:rPr>
                        <a:t>Trang bìa</a:t>
                      </a:r>
                      <a:endParaRPr sz="2400" u="none" strike="noStrike" cap="none">
                        <a:latin typeface="Arial"/>
                        <a:ea typeface="Arial"/>
                        <a:cs typeface="Arial"/>
                        <a:sym typeface="Arial"/>
                      </a:endParaRPr>
                    </a:p>
                  </a:txBody>
                  <a:tcPr marL="0" marR="0" marT="387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92075" marR="748030" lvl="0" indent="0" algn="l" rtl="0">
                        <a:lnSpc>
                          <a:spcPct val="100000"/>
                        </a:lnSpc>
                        <a:spcBef>
                          <a:spcPts val="0"/>
                        </a:spcBef>
                        <a:spcAft>
                          <a:spcPts val="0"/>
                        </a:spcAft>
                        <a:buNone/>
                      </a:pPr>
                      <a:r>
                        <a:rPr lang="en-US" sz="2400" u="none" strike="noStrike" cap="none">
                          <a:latin typeface="Arial"/>
                          <a:ea typeface="Arial"/>
                          <a:cs typeface="Arial"/>
                          <a:sym typeface="Arial"/>
                        </a:rPr>
                        <a:t>Tiêu đề, tác giả, (tên người nhận - giáo  viên), ngày tháng năm</a:t>
                      </a:r>
                      <a:endParaRPr sz="2400" u="none" strike="noStrike" cap="none">
                        <a:latin typeface="Arial"/>
                        <a:ea typeface="Arial"/>
                        <a:cs typeface="Arial"/>
                        <a:sym typeface="Arial"/>
                      </a:endParaRPr>
                    </a:p>
                  </a:txBody>
                  <a:tcPr marL="0" marR="0" marT="387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7200">
                <a:tc>
                  <a:txBody>
                    <a:bodyPr/>
                    <a:lstStyle/>
                    <a:p>
                      <a:pPr marL="91440" marR="0" lvl="0" indent="0" algn="l" rtl="0">
                        <a:lnSpc>
                          <a:spcPct val="100000"/>
                        </a:lnSpc>
                        <a:spcBef>
                          <a:spcPts val="0"/>
                        </a:spcBef>
                        <a:spcAft>
                          <a:spcPts val="0"/>
                        </a:spcAft>
                        <a:buNone/>
                      </a:pPr>
                      <a:r>
                        <a:rPr lang="en-US" sz="2400" u="none" strike="noStrike" cap="none">
                          <a:latin typeface="Arial"/>
                          <a:ea typeface="Arial"/>
                          <a:cs typeface="Arial"/>
                          <a:sym typeface="Arial"/>
                        </a:rPr>
                        <a:t>Lời cám ơn</a:t>
                      </a:r>
                      <a:endParaRPr sz="2400" u="none" strike="noStrike" cap="none">
                        <a:latin typeface="Arial"/>
                        <a:ea typeface="Arial"/>
                        <a:cs typeface="Arial"/>
                        <a:sym typeface="Arial"/>
                      </a:endParaRPr>
                    </a:p>
                  </a:txBody>
                  <a:tcPr marL="0" marR="0" marT="387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92075" marR="0" lvl="0" indent="0" algn="l" rtl="0">
                        <a:lnSpc>
                          <a:spcPct val="100000"/>
                        </a:lnSpc>
                        <a:spcBef>
                          <a:spcPts val="0"/>
                        </a:spcBef>
                        <a:spcAft>
                          <a:spcPts val="0"/>
                        </a:spcAft>
                        <a:buNone/>
                      </a:pPr>
                      <a:r>
                        <a:rPr lang="en-US" sz="2400" u="none" strike="noStrike" cap="none">
                          <a:latin typeface="Arial"/>
                          <a:ea typeface="Arial"/>
                          <a:cs typeface="Arial"/>
                          <a:sym typeface="Arial"/>
                        </a:rPr>
                        <a:t>Ghi nhận sự giúp đỡ từ những người khác</a:t>
                      </a:r>
                      <a:endParaRPr sz="2400" u="none" strike="noStrike" cap="none">
                        <a:latin typeface="Arial"/>
                        <a:ea typeface="Arial"/>
                        <a:cs typeface="Arial"/>
                        <a:sym typeface="Arial"/>
                      </a:endParaRPr>
                    </a:p>
                  </a:txBody>
                  <a:tcPr marL="0" marR="0" marT="387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7200">
                <a:tc>
                  <a:txBody>
                    <a:bodyPr/>
                    <a:lstStyle/>
                    <a:p>
                      <a:pPr marL="91440" marR="0" lvl="0" indent="0" algn="l" rtl="0">
                        <a:lnSpc>
                          <a:spcPct val="100000"/>
                        </a:lnSpc>
                        <a:spcBef>
                          <a:spcPts val="0"/>
                        </a:spcBef>
                        <a:spcAft>
                          <a:spcPts val="0"/>
                        </a:spcAft>
                        <a:buNone/>
                      </a:pPr>
                      <a:r>
                        <a:rPr lang="en-US" sz="2400" u="none" strike="noStrike" cap="none">
                          <a:latin typeface="Arial"/>
                          <a:ea typeface="Arial"/>
                          <a:cs typeface="Arial"/>
                          <a:sym typeface="Arial"/>
                        </a:rPr>
                        <a:t>Lời nói đầu</a:t>
                      </a:r>
                      <a:endParaRPr sz="2400" u="none" strike="noStrike" cap="none">
                        <a:latin typeface="Arial"/>
                        <a:ea typeface="Arial"/>
                        <a:cs typeface="Arial"/>
                        <a:sym typeface="Arial"/>
                      </a:endParaRPr>
                    </a:p>
                  </a:txBody>
                  <a:tcPr marL="0" marR="0" marT="387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92075" marR="0" lvl="0" indent="0" algn="l" rtl="0">
                        <a:lnSpc>
                          <a:spcPct val="100000"/>
                        </a:lnSpc>
                        <a:spcBef>
                          <a:spcPts val="0"/>
                        </a:spcBef>
                        <a:spcAft>
                          <a:spcPts val="0"/>
                        </a:spcAft>
                        <a:buNone/>
                      </a:pPr>
                      <a:r>
                        <a:rPr lang="en-US" sz="2400" u="none" strike="noStrike" cap="none">
                          <a:latin typeface="Arial"/>
                          <a:ea typeface="Arial"/>
                          <a:cs typeface="Arial"/>
                          <a:sym typeface="Arial"/>
                        </a:rPr>
                        <a:t>Mục đích viết báo cáo</a:t>
                      </a:r>
                      <a:endParaRPr sz="2400" u="none" strike="noStrike" cap="none">
                        <a:latin typeface="Arial"/>
                        <a:ea typeface="Arial"/>
                        <a:cs typeface="Arial"/>
                        <a:sym typeface="Arial"/>
                      </a:endParaRPr>
                    </a:p>
                  </a:txBody>
                  <a:tcPr marL="0" marR="0" marT="387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188850">
                <a:tc>
                  <a:txBody>
                    <a:bodyPr/>
                    <a:lstStyle/>
                    <a:p>
                      <a:pPr marL="91440" marR="0" lvl="0" indent="0" algn="l" rtl="0">
                        <a:lnSpc>
                          <a:spcPct val="100000"/>
                        </a:lnSpc>
                        <a:spcBef>
                          <a:spcPts val="0"/>
                        </a:spcBef>
                        <a:spcAft>
                          <a:spcPts val="0"/>
                        </a:spcAft>
                        <a:buNone/>
                      </a:pPr>
                      <a:r>
                        <a:rPr lang="en-US" sz="2400" u="none" strike="noStrike" cap="none">
                          <a:latin typeface="Arial"/>
                          <a:ea typeface="Arial"/>
                          <a:cs typeface="Arial"/>
                          <a:sym typeface="Arial"/>
                        </a:rPr>
                        <a:t>Tóm tắt</a:t>
                      </a:r>
                      <a:endParaRPr sz="2400" u="none" strike="noStrike" cap="none">
                        <a:latin typeface="Arial"/>
                        <a:ea typeface="Arial"/>
                        <a:cs typeface="Arial"/>
                        <a:sym typeface="Arial"/>
                      </a:endParaRPr>
                    </a:p>
                  </a:txBody>
                  <a:tcPr marL="0" marR="0" marT="387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92075" marR="191770" lvl="0" indent="0" algn="l" rtl="0">
                        <a:lnSpc>
                          <a:spcPct val="100000"/>
                        </a:lnSpc>
                        <a:spcBef>
                          <a:spcPts val="0"/>
                        </a:spcBef>
                        <a:spcAft>
                          <a:spcPts val="0"/>
                        </a:spcAft>
                        <a:buNone/>
                      </a:pPr>
                      <a:r>
                        <a:rPr lang="en-US" sz="2400" u="none" strike="noStrike" cap="none">
                          <a:latin typeface="Arial"/>
                          <a:ea typeface="Arial"/>
                          <a:cs typeface="Arial"/>
                          <a:sym typeface="Arial"/>
                        </a:rPr>
                        <a:t>Nêu mục đích, phạm vi, phương pháp thực  hiện, các đóng góp chính, kết luận, hướng  phát triển</a:t>
                      </a:r>
                      <a:endParaRPr sz="2400" u="none" strike="noStrike" cap="none">
                        <a:latin typeface="Arial"/>
                        <a:ea typeface="Arial"/>
                        <a:cs typeface="Arial"/>
                        <a:sym typeface="Arial"/>
                      </a:endParaRPr>
                    </a:p>
                  </a:txBody>
                  <a:tcPr marL="0" marR="0" marT="387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863025">
                <a:tc>
                  <a:txBody>
                    <a:bodyPr/>
                    <a:lstStyle/>
                    <a:p>
                      <a:pPr marL="91440" marR="0" lvl="0" indent="0" algn="l" rtl="0">
                        <a:lnSpc>
                          <a:spcPct val="100000"/>
                        </a:lnSpc>
                        <a:spcBef>
                          <a:spcPts val="0"/>
                        </a:spcBef>
                        <a:spcAft>
                          <a:spcPts val="0"/>
                        </a:spcAft>
                        <a:buNone/>
                      </a:pPr>
                      <a:r>
                        <a:rPr lang="en-US" sz="2400" u="none" strike="noStrike" cap="none">
                          <a:latin typeface="Arial"/>
                          <a:ea typeface="Arial"/>
                          <a:cs typeface="Arial"/>
                          <a:sym typeface="Arial"/>
                        </a:rPr>
                        <a:t>Mục lục</a:t>
                      </a:r>
                      <a:endParaRPr sz="2400" u="none" strike="noStrike" cap="none">
                        <a:latin typeface="Arial"/>
                        <a:ea typeface="Arial"/>
                        <a:cs typeface="Arial"/>
                        <a:sym typeface="Arial"/>
                      </a:endParaRPr>
                    </a:p>
                  </a:txBody>
                  <a:tcPr marL="0" marR="0" marT="387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92075" marR="0" lvl="0" indent="0" algn="l" rtl="0">
                        <a:lnSpc>
                          <a:spcPct val="100000"/>
                        </a:lnSpc>
                        <a:spcBef>
                          <a:spcPts val="0"/>
                        </a:spcBef>
                        <a:spcAft>
                          <a:spcPts val="0"/>
                        </a:spcAft>
                        <a:buNone/>
                      </a:pPr>
                      <a:r>
                        <a:rPr lang="en-US" sz="2400" u="none" strike="noStrike" cap="none">
                          <a:latin typeface="Arial"/>
                          <a:ea typeface="Arial"/>
                          <a:cs typeface="Arial"/>
                          <a:sym typeface="Arial"/>
                        </a:rPr>
                        <a:t>Mục lục, danh mục hình, danh mục bảng</a:t>
                      </a:r>
                      <a:endParaRPr sz="2400" u="none" strike="noStrike" cap="none">
                        <a:latin typeface="Arial"/>
                        <a:ea typeface="Arial"/>
                        <a:cs typeface="Arial"/>
                        <a:sym typeface="Arial"/>
                      </a:endParaRPr>
                    </a:p>
                  </a:txBody>
                  <a:tcPr marL="0" marR="0" marT="387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20" name="Google Shape;12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
          <p:cNvSpPr txBox="1">
            <a:spLocks noGrp="1"/>
          </p:cNvSpPr>
          <p:nvPr>
            <p:ph type="title"/>
          </p:nvPr>
        </p:nvSpPr>
        <p:spPr>
          <a:xfrm>
            <a:off x="2756154" y="73863"/>
            <a:ext cx="3632200" cy="51435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None/>
            </a:pPr>
            <a:r>
              <a:rPr lang="en-US"/>
              <a:t>Cấu trúc tổng quát</a:t>
            </a:r>
            <a:endParaRPr/>
          </a:p>
        </p:txBody>
      </p:sp>
      <p:graphicFrame>
        <p:nvGraphicFramePr>
          <p:cNvPr id="126" name="Google Shape;126;p6"/>
          <p:cNvGraphicFramePr/>
          <p:nvPr/>
        </p:nvGraphicFramePr>
        <p:xfrm>
          <a:off x="223837" y="1295399"/>
          <a:ext cx="8763000" cy="5218040"/>
        </p:xfrm>
        <a:graphic>
          <a:graphicData uri="http://schemas.openxmlformats.org/drawingml/2006/table">
            <a:tbl>
              <a:tblPr firstRow="1" bandRow="1">
                <a:noFill/>
                <a:tableStyleId>{B6473F77-9767-472F-86AF-7F669F2A4378}</a:tableStyleId>
              </a:tblPr>
              <a:tblGrid>
                <a:gridCol w="28956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437325">
                <a:tc>
                  <a:txBody>
                    <a:bodyPr/>
                    <a:lstStyle/>
                    <a:p>
                      <a:pPr marL="0" marR="0" lvl="0" indent="0" algn="ctr" rtl="0">
                        <a:lnSpc>
                          <a:spcPct val="100000"/>
                        </a:lnSpc>
                        <a:spcBef>
                          <a:spcPts val="0"/>
                        </a:spcBef>
                        <a:spcAft>
                          <a:spcPts val="0"/>
                        </a:spcAft>
                        <a:buNone/>
                      </a:pPr>
                      <a:r>
                        <a:rPr lang="en-US" sz="2400" u="none" strike="noStrike" cap="none">
                          <a:solidFill>
                            <a:srgbClr val="0000FF"/>
                          </a:solidFill>
                          <a:latin typeface="Arial"/>
                          <a:ea typeface="Arial"/>
                          <a:cs typeface="Arial"/>
                          <a:sym typeface="Arial"/>
                        </a:rPr>
                        <a:t>Mục</a:t>
                      </a:r>
                      <a:endParaRPr sz="2400" u="none" strike="noStrike" cap="none">
                        <a:latin typeface="Arial"/>
                        <a:ea typeface="Arial"/>
                        <a:cs typeface="Arial"/>
                        <a:sym typeface="Arial"/>
                      </a:endParaRPr>
                    </a:p>
                  </a:txBody>
                  <a:tcPr marL="0" marR="0" marT="381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400" u="none" strike="noStrike" cap="none">
                          <a:solidFill>
                            <a:srgbClr val="0000FF"/>
                          </a:solidFill>
                          <a:latin typeface="Arial"/>
                          <a:ea typeface="Arial"/>
                          <a:cs typeface="Arial"/>
                          <a:sym typeface="Arial"/>
                        </a:rPr>
                        <a:t>Nội dung</a:t>
                      </a:r>
                      <a:endParaRPr sz="2400" u="none" strike="noStrike" cap="none">
                        <a:latin typeface="Arial"/>
                        <a:ea typeface="Arial"/>
                        <a:cs typeface="Arial"/>
                        <a:sym typeface="Arial"/>
                      </a:endParaRPr>
                    </a:p>
                  </a:txBody>
                  <a:tcPr marL="0" marR="0" marT="381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836775">
                <a:tc>
                  <a:txBody>
                    <a:bodyPr/>
                    <a:lstStyle/>
                    <a:p>
                      <a:pPr marL="90805" marR="0" lvl="0" indent="0" algn="l" rtl="0">
                        <a:lnSpc>
                          <a:spcPct val="100000"/>
                        </a:lnSpc>
                        <a:spcBef>
                          <a:spcPts val="0"/>
                        </a:spcBef>
                        <a:spcAft>
                          <a:spcPts val="0"/>
                        </a:spcAft>
                        <a:buNone/>
                      </a:pPr>
                      <a:r>
                        <a:rPr lang="en-US" sz="2400" u="none" strike="noStrike" cap="none">
                          <a:latin typeface="Arial"/>
                          <a:ea typeface="Arial"/>
                          <a:cs typeface="Arial"/>
                          <a:sym typeface="Arial"/>
                        </a:rPr>
                        <a:t>Giới thiệu</a:t>
                      </a:r>
                      <a:endParaRPr sz="2400" u="none" strike="noStrike" cap="none">
                        <a:latin typeface="Arial"/>
                        <a:ea typeface="Arial"/>
                        <a:cs typeface="Arial"/>
                        <a:sym typeface="Arial"/>
                      </a:endParaRPr>
                    </a:p>
                  </a:txBody>
                  <a:tcPr marL="0" marR="0" marT="381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92075" marR="787400" lvl="0" indent="0" algn="l" rtl="0">
                        <a:lnSpc>
                          <a:spcPct val="100000"/>
                        </a:lnSpc>
                        <a:spcBef>
                          <a:spcPts val="0"/>
                        </a:spcBef>
                        <a:spcAft>
                          <a:spcPts val="0"/>
                        </a:spcAft>
                        <a:buNone/>
                      </a:pPr>
                      <a:r>
                        <a:rPr lang="en-US" sz="2400" u="none" strike="noStrike" cap="none">
                          <a:latin typeface="Arial"/>
                          <a:ea typeface="Arial"/>
                          <a:cs typeface="Arial"/>
                          <a:sym typeface="Arial"/>
                        </a:rPr>
                        <a:t>Điểm cần quan tâm của vấn đề  Nhận thức của xã hội </a:t>
                      </a:r>
                      <a:r>
                        <a:rPr lang="en-US" sz="2400" u="sng" strike="noStrike" cap="none">
                          <a:latin typeface="Arial"/>
                          <a:ea typeface="Arial"/>
                          <a:cs typeface="Arial"/>
                          <a:sym typeface="Arial"/>
                        </a:rPr>
                        <a:t>về</a:t>
                      </a:r>
                      <a:r>
                        <a:rPr lang="en-US" sz="2400" u="none" strike="noStrike" cap="none">
                          <a:latin typeface="Arial"/>
                          <a:ea typeface="Arial"/>
                          <a:cs typeface="Arial"/>
                          <a:sym typeface="Arial"/>
                        </a:rPr>
                        <a:t> vấn đề </a:t>
                      </a:r>
                      <a:endParaRPr sz="2400" u="none" strike="noStrike" cap="none">
                        <a:latin typeface="Arial"/>
                        <a:ea typeface="Arial"/>
                        <a:cs typeface="Arial"/>
                        <a:sym typeface="Arial"/>
                      </a:endParaRPr>
                    </a:p>
                    <a:p>
                      <a:pPr marL="92075" marR="787400" lvl="0" indent="0" algn="l" rtl="0">
                        <a:lnSpc>
                          <a:spcPct val="100000"/>
                        </a:lnSpc>
                        <a:spcBef>
                          <a:spcPts val="300"/>
                        </a:spcBef>
                        <a:spcAft>
                          <a:spcPts val="0"/>
                        </a:spcAft>
                        <a:buNone/>
                      </a:pPr>
                      <a:r>
                        <a:rPr lang="en-US" sz="2400" u="none" strike="noStrike" cap="none">
                          <a:latin typeface="Arial"/>
                          <a:ea typeface="Arial"/>
                          <a:cs typeface="Arial"/>
                          <a:sym typeface="Arial"/>
                        </a:rPr>
                        <a:t>Tại sao cần thực hiện đề tài này</a:t>
                      </a:r>
                      <a:endParaRPr sz="2400" u="none" strike="noStrike" cap="none">
                        <a:latin typeface="Arial"/>
                        <a:ea typeface="Arial"/>
                        <a:cs typeface="Arial"/>
                        <a:sym typeface="Arial"/>
                      </a:endParaRPr>
                    </a:p>
                    <a:p>
                      <a:pPr marL="92075" marR="2871470" lvl="0" indent="0" algn="l" rtl="0">
                        <a:lnSpc>
                          <a:spcPct val="100000"/>
                        </a:lnSpc>
                        <a:spcBef>
                          <a:spcPts val="5"/>
                        </a:spcBef>
                        <a:spcAft>
                          <a:spcPts val="0"/>
                        </a:spcAft>
                        <a:buNone/>
                      </a:pPr>
                      <a:r>
                        <a:rPr lang="en-US" sz="2400" u="none" strike="noStrike" cap="none">
                          <a:latin typeface="Arial"/>
                          <a:ea typeface="Arial"/>
                          <a:cs typeface="Arial"/>
                          <a:sym typeface="Arial"/>
                        </a:rPr>
                        <a:t>Các hướng xử lý  Cấu trúc của báo cáo</a:t>
                      </a:r>
                      <a:endParaRPr/>
                    </a:p>
                  </a:txBody>
                  <a:tcPr marL="0" marR="0" marT="381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486900">
                <a:tc>
                  <a:txBody>
                    <a:bodyPr/>
                    <a:lstStyle/>
                    <a:p>
                      <a:pPr marL="90805" marR="134620" lvl="0" indent="0" algn="l" rtl="0">
                        <a:lnSpc>
                          <a:spcPct val="100000"/>
                        </a:lnSpc>
                        <a:spcBef>
                          <a:spcPts val="0"/>
                        </a:spcBef>
                        <a:spcAft>
                          <a:spcPts val="0"/>
                        </a:spcAft>
                        <a:buNone/>
                      </a:pPr>
                      <a:r>
                        <a:rPr lang="en-US" sz="2400" u="none" strike="noStrike" cap="none">
                          <a:latin typeface="Arial"/>
                          <a:ea typeface="Arial"/>
                          <a:cs typeface="Arial"/>
                          <a:sym typeface="Arial"/>
                        </a:rPr>
                        <a:t>Kiến thức nền tảng/  nghiên cứu tổng  quan</a:t>
                      </a:r>
                      <a:endParaRPr sz="2400" u="none" strike="noStrike" cap="none">
                        <a:latin typeface="Arial"/>
                        <a:ea typeface="Arial"/>
                        <a:cs typeface="Arial"/>
                        <a:sym typeface="Arial"/>
                      </a:endParaRPr>
                    </a:p>
                  </a:txBody>
                  <a:tcPr marL="0" marR="0" marT="387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92075" marR="528320" lvl="0" indent="0" algn="l" rtl="0">
                        <a:lnSpc>
                          <a:spcPct val="100000"/>
                        </a:lnSpc>
                        <a:spcBef>
                          <a:spcPts val="0"/>
                        </a:spcBef>
                        <a:spcAft>
                          <a:spcPts val="0"/>
                        </a:spcAft>
                        <a:buNone/>
                      </a:pPr>
                      <a:r>
                        <a:rPr lang="en-US" sz="2400" u="none" strike="noStrike" cap="none">
                          <a:latin typeface="Arial"/>
                          <a:ea typeface="Arial"/>
                          <a:cs typeface="Arial"/>
                          <a:sym typeface="Arial"/>
                        </a:rPr>
                        <a:t>Tóm tắt những lý thuyết và nghiên cứu  liên quan</a:t>
                      </a:r>
                      <a:endParaRPr sz="2400" u="none" strike="noStrike" cap="none">
                        <a:latin typeface="Arial"/>
                        <a:ea typeface="Arial"/>
                        <a:cs typeface="Arial"/>
                        <a:sym typeface="Arial"/>
                      </a:endParaRPr>
                    </a:p>
                    <a:p>
                      <a:pPr marL="92075" marR="225425" lvl="0" indent="0" algn="l" rtl="0">
                        <a:lnSpc>
                          <a:spcPct val="100000"/>
                        </a:lnSpc>
                        <a:spcBef>
                          <a:spcPts val="0"/>
                        </a:spcBef>
                        <a:spcAft>
                          <a:spcPts val="0"/>
                        </a:spcAft>
                        <a:buNone/>
                      </a:pPr>
                      <a:r>
                        <a:rPr lang="en-US" sz="2400" u="none" strike="noStrike" cap="none">
                          <a:latin typeface="Arial"/>
                          <a:ea typeface="Arial"/>
                          <a:cs typeface="Arial"/>
                          <a:sym typeface="Arial"/>
                        </a:rPr>
                        <a:t>Nhận xét ưu nhược điểm của các nghiên  cứu </a:t>
                      </a:r>
                      <a:endParaRPr sz="2400" u="none" strike="noStrike" cap="none">
                        <a:latin typeface="Arial"/>
                        <a:ea typeface="Arial"/>
                        <a:cs typeface="Arial"/>
                        <a:sym typeface="Arial"/>
                      </a:endParaRPr>
                    </a:p>
                  </a:txBody>
                  <a:tcPr marL="0" marR="0" marT="387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373950">
                <a:tc>
                  <a:txBody>
                    <a:bodyPr/>
                    <a:lstStyle/>
                    <a:p>
                      <a:pPr marL="90805" marR="0" lvl="0" indent="0" algn="l" rtl="0">
                        <a:lnSpc>
                          <a:spcPct val="100000"/>
                        </a:lnSpc>
                        <a:spcBef>
                          <a:spcPts val="0"/>
                        </a:spcBef>
                        <a:spcAft>
                          <a:spcPts val="0"/>
                        </a:spcAft>
                        <a:buNone/>
                      </a:pPr>
                      <a:r>
                        <a:rPr lang="en-US" sz="2400" u="none" strike="noStrike" cap="none">
                          <a:latin typeface="Arial"/>
                          <a:ea typeface="Arial"/>
                          <a:cs typeface="Arial"/>
                          <a:sym typeface="Arial"/>
                        </a:rPr>
                        <a:t>Nội dung</a:t>
                      </a:r>
                      <a:endParaRPr sz="2400" u="none" strike="noStrike" cap="none">
                        <a:latin typeface="Arial"/>
                        <a:ea typeface="Arial"/>
                        <a:cs typeface="Arial"/>
                        <a:sym typeface="Arial"/>
                      </a:endParaRPr>
                    </a:p>
                  </a:txBody>
                  <a:tcPr marL="0" marR="0" marT="3937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92075" marR="444500" lvl="0" indent="0" algn="just" rtl="0">
                        <a:lnSpc>
                          <a:spcPct val="100000"/>
                        </a:lnSpc>
                        <a:spcBef>
                          <a:spcPts val="0"/>
                        </a:spcBef>
                        <a:spcAft>
                          <a:spcPts val="0"/>
                        </a:spcAft>
                        <a:buNone/>
                      </a:pPr>
                      <a:r>
                        <a:rPr lang="en-US" sz="2400" u="none" strike="noStrike" cap="none">
                          <a:latin typeface="Arial"/>
                          <a:ea typeface="Arial"/>
                          <a:cs typeface="Arial"/>
                          <a:sym typeface="Arial"/>
                        </a:rPr>
                        <a:t>Trình bày các phương pháp và dữ liệu,  tranh luận và đánh giá việc cài đặt/thực  hiện vấn đề nhằm đưa ra giải pháp</a:t>
                      </a:r>
                      <a:endParaRPr sz="2400" u="none" strike="noStrike" cap="none">
                        <a:latin typeface="Arial"/>
                        <a:ea typeface="Arial"/>
                        <a:cs typeface="Arial"/>
                        <a:sym typeface="Arial"/>
                      </a:endParaRPr>
                    </a:p>
                  </a:txBody>
                  <a:tcPr marL="0" marR="0" marT="3937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27" name="Google Shape;127;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2756154" y="111963"/>
            <a:ext cx="3632200" cy="51435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None/>
            </a:pPr>
            <a:r>
              <a:rPr lang="en-US"/>
              <a:t>Cấu trúc tổng quát</a:t>
            </a:r>
            <a:endParaRPr/>
          </a:p>
        </p:txBody>
      </p:sp>
      <p:graphicFrame>
        <p:nvGraphicFramePr>
          <p:cNvPr id="133" name="Google Shape;133;p7"/>
          <p:cNvGraphicFramePr/>
          <p:nvPr/>
        </p:nvGraphicFramePr>
        <p:xfrm>
          <a:off x="561975" y="1290635"/>
          <a:ext cx="7972425" cy="4576775"/>
        </p:xfrm>
        <a:graphic>
          <a:graphicData uri="http://schemas.openxmlformats.org/drawingml/2006/table">
            <a:tbl>
              <a:tblPr firstRow="1" bandRow="1">
                <a:noFill/>
                <a:tableStyleId>{B6473F77-9767-472F-86AF-7F669F2A4378}</a:tableStyleId>
              </a:tblPr>
              <a:tblGrid>
                <a:gridCol w="1720400">
                  <a:extLst>
                    <a:ext uri="{9D8B030D-6E8A-4147-A177-3AD203B41FA5}">
                      <a16:colId xmlns:a16="http://schemas.microsoft.com/office/drawing/2014/main" val="20000"/>
                    </a:ext>
                  </a:extLst>
                </a:gridCol>
                <a:gridCol w="6252025">
                  <a:extLst>
                    <a:ext uri="{9D8B030D-6E8A-4147-A177-3AD203B41FA5}">
                      <a16:colId xmlns:a16="http://schemas.microsoft.com/office/drawing/2014/main" val="20001"/>
                    </a:ext>
                  </a:extLst>
                </a:gridCol>
              </a:tblGrid>
              <a:tr h="738075">
                <a:tc>
                  <a:txBody>
                    <a:bodyPr/>
                    <a:lstStyle/>
                    <a:p>
                      <a:pPr marL="570230" marR="0" lvl="0" indent="0" algn="l" rtl="0">
                        <a:lnSpc>
                          <a:spcPct val="100000"/>
                        </a:lnSpc>
                        <a:spcBef>
                          <a:spcPts val="0"/>
                        </a:spcBef>
                        <a:spcAft>
                          <a:spcPts val="0"/>
                        </a:spcAft>
                        <a:buNone/>
                      </a:pPr>
                      <a:r>
                        <a:rPr lang="en-US" sz="2400" u="none" strike="noStrike" cap="none">
                          <a:solidFill>
                            <a:srgbClr val="0000FF"/>
                          </a:solidFill>
                          <a:latin typeface="Arial"/>
                          <a:ea typeface="Arial"/>
                          <a:cs typeface="Arial"/>
                          <a:sym typeface="Arial"/>
                        </a:rPr>
                        <a:t>Mục</a:t>
                      </a:r>
                      <a:endParaRPr sz="2400" u="none" strike="noStrike" cap="none">
                        <a:latin typeface="Arial"/>
                        <a:ea typeface="Arial"/>
                        <a:cs typeface="Arial"/>
                        <a:sym typeface="Arial"/>
                      </a:endParaRPr>
                    </a:p>
                  </a:txBody>
                  <a:tcPr marL="0" marR="0" marT="381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a:solidFill>
                            <a:srgbClr val="0000FF"/>
                          </a:solidFill>
                          <a:latin typeface="Arial"/>
                          <a:ea typeface="Arial"/>
                          <a:cs typeface="Arial"/>
                          <a:sym typeface="Arial"/>
                        </a:rPr>
                        <a:t>Nội dung</a:t>
                      </a:r>
                      <a:endParaRPr sz="2400" u="none" strike="noStrike" cap="none">
                        <a:latin typeface="Arial"/>
                        <a:ea typeface="Arial"/>
                        <a:cs typeface="Arial"/>
                        <a:sym typeface="Arial"/>
                      </a:endParaRPr>
                    </a:p>
                  </a:txBody>
                  <a:tcPr marL="0" marR="0" marT="381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79575">
                <a:tc>
                  <a:txBody>
                    <a:bodyPr/>
                    <a:lstStyle/>
                    <a:p>
                      <a:pPr marL="91440" marR="0" lvl="0" indent="0" algn="l" rtl="0">
                        <a:lnSpc>
                          <a:spcPct val="100000"/>
                        </a:lnSpc>
                        <a:spcBef>
                          <a:spcPts val="0"/>
                        </a:spcBef>
                        <a:spcAft>
                          <a:spcPts val="0"/>
                        </a:spcAft>
                        <a:buNone/>
                      </a:pPr>
                      <a:r>
                        <a:rPr lang="en-US" sz="2400" u="none" strike="noStrike" cap="none">
                          <a:latin typeface="Arial"/>
                          <a:ea typeface="Arial"/>
                          <a:cs typeface="Arial"/>
                          <a:sym typeface="Arial"/>
                        </a:rPr>
                        <a:t>Kết luận</a:t>
                      </a:r>
                      <a:endParaRPr sz="2400" u="none" strike="noStrike" cap="none">
                        <a:latin typeface="Arial"/>
                        <a:ea typeface="Arial"/>
                        <a:cs typeface="Arial"/>
                        <a:sym typeface="Arial"/>
                      </a:endParaRPr>
                    </a:p>
                  </a:txBody>
                  <a:tcPr marL="0" marR="0" marT="381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91440" marR="350520" lvl="0" indent="0" algn="l" rtl="0">
                        <a:lnSpc>
                          <a:spcPct val="100000"/>
                        </a:lnSpc>
                        <a:spcBef>
                          <a:spcPts val="0"/>
                        </a:spcBef>
                        <a:spcAft>
                          <a:spcPts val="0"/>
                        </a:spcAft>
                        <a:buNone/>
                      </a:pPr>
                      <a:r>
                        <a:rPr lang="en-US" sz="2400" u="none" strike="noStrike" cap="none">
                          <a:latin typeface="Arial"/>
                          <a:ea typeface="Arial"/>
                          <a:cs typeface="Arial"/>
                          <a:sym typeface="Arial"/>
                        </a:rPr>
                        <a:t>Tóm tắt lại các kết quả đạt được: mục đích  chung, các bước thực hiện, các đóng góp  mới. Hướng phát triển trong tương lai</a:t>
                      </a:r>
                      <a:endParaRPr sz="2400" u="none" strike="noStrike" cap="none">
                        <a:latin typeface="Arial"/>
                        <a:ea typeface="Arial"/>
                        <a:cs typeface="Arial"/>
                        <a:sym typeface="Arial"/>
                      </a:endParaRPr>
                    </a:p>
                  </a:txBody>
                  <a:tcPr marL="0" marR="0" marT="381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85850">
                <a:tc>
                  <a:txBody>
                    <a:bodyPr/>
                    <a:lstStyle/>
                    <a:p>
                      <a:pPr marL="91440" marR="196215" lvl="0" indent="0" algn="l" rtl="0">
                        <a:lnSpc>
                          <a:spcPct val="100000"/>
                        </a:lnSpc>
                        <a:spcBef>
                          <a:spcPts val="0"/>
                        </a:spcBef>
                        <a:spcAft>
                          <a:spcPts val="0"/>
                        </a:spcAft>
                        <a:buNone/>
                      </a:pPr>
                      <a:r>
                        <a:rPr lang="en-US" sz="2400" u="none" strike="noStrike" cap="none">
                          <a:latin typeface="Arial"/>
                          <a:ea typeface="Arial"/>
                          <a:cs typeface="Arial"/>
                          <a:sym typeface="Arial"/>
                        </a:rPr>
                        <a:t>Tài liệu  tham khảo</a:t>
                      </a:r>
                      <a:endParaRPr sz="2400" u="none" strike="noStrike" cap="none">
                        <a:latin typeface="Arial"/>
                        <a:ea typeface="Arial"/>
                        <a:cs typeface="Arial"/>
                        <a:sym typeface="Arial"/>
                      </a:endParaRPr>
                    </a:p>
                  </a:txBody>
                  <a:tcPr marL="0" marR="0" marT="387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91440" marR="257175" lvl="0" indent="0" algn="l" rtl="0">
                        <a:lnSpc>
                          <a:spcPct val="100000"/>
                        </a:lnSpc>
                        <a:spcBef>
                          <a:spcPts val="0"/>
                        </a:spcBef>
                        <a:spcAft>
                          <a:spcPts val="0"/>
                        </a:spcAft>
                        <a:buNone/>
                      </a:pPr>
                      <a:r>
                        <a:rPr lang="en-US" sz="2400" u="none" strike="noStrike" cap="none">
                          <a:latin typeface="Arial"/>
                          <a:ea typeface="Arial"/>
                          <a:cs typeface="Arial"/>
                          <a:sym typeface="Arial"/>
                        </a:rPr>
                        <a:t>Liệt kê tất cả các TLTK trong báo cáo. Tuân  theo hướng dẫn về cách viết TLTK.</a:t>
                      </a:r>
                      <a:endParaRPr sz="2400" u="none" strike="noStrike" cap="none">
                        <a:latin typeface="Arial"/>
                        <a:ea typeface="Arial"/>
                        <a:cs typeface="Arial"/>
                        <a:sym typeface="Arial"/>
                      </a:endParaRPr>
                    </a:p>
                  </a:txBody>
                  <a:tcPr marL="0" marR="0" marT="387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673275">
                <a:tc>
                  <a:txBody>
                    <a:bodyPr/>
                    <a:lstStyle/>
                    <a:p>
                      <a:pPr marL="91440" marR="0" lvl="0" indent="0" algn="l" rtl="0">
                        <a:lnSpc>
                          <a:spcPct val="100000"/>
                        </a:lnSpc>
                        <a:spcBef>
                          <a:spcPts val="0"/>
                        </a:spcBef>
                        <a:spcAft>
                          <a:spcPts val="0"/>
                        </a:spcAft>
                        <a:buNone/>
                      </a:pPr>
                      <a:r>
                        <a:rPr lang="en-US" sz="2400" u="none" strike="noStrike" cap="none">
                          <a:latin typeface="Arial"/>
                          <a:ea typeface="Arial"/>
                          <a:cs typeface="Arial"/>
                          <a:sym typeface="Arial"/>
                        </a:rPr>
                        <a:t>Phụ lục</a:t>
                      </a:r>
                      <a:endParaRPr sz="2400" u="none" strike="noStrike" cap="none">
                        <a:latin typeface="Arial"/>
                        <a:ea typeface="Arial"/>
                        <a:cs typeface="Arial"/>
                        <a:sym typeface="Arial"/>
                      </a:endParaRPr>
                    </a:p>
                  </a:txBody>
                  <a:tcPr marL="0" marR="0" marT="387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91440" marR="1224915" lvl="0" indent="0" algn="l" rtl="0">
                        <a:lnSpc>
                          <a:spcPct val="100000"/>
                        </a:lnSpc>
                        <a:spcBef>
                          <a:spcPts val="0"/>
                        </a:spcBef>
                        <a:spcAft>
                          <a:spcPts val="0"/>
                        </a:spcAft>
                        <a:buNone/>
                      </a:pPr>
                      <a:r>
                        <a:rPr lang="en-US" sz="2400" u="none" strike="noStrike" cap="none">
                          <a:latin typeface="Arial"/>
                          <a:ea typeface="Arial"/>
                          <a:cs typeface="Arial"/>
                          <a:sym typeface="Arial"/>
                        </a:rPr>
                        <a:t>Cung cấp các thông tin bổ sung như  chương trình, dữ liệu thử nghiệm.</a:t>
                      </a:r>
                      <a:endParaRPr sz="2400" u="none" strike="noStrike" cap="none">
                        <a:latin typeface="Arial"/>
                        <a:ea typeface="Arial"/>
                        <a:cs typeface="Arial"/>
                        <a:sym typeface="Arial"/>
                      </a:endParaRPr>
                    </a:p>
                    <a:p>
                      <a:pPr marL="91440" marR="480694" lvl="0" indent="0" algn="l" rtl="0">
                        <a:lnSpc>
                          <a:spcPct val="100000"/>
                        </a:lnSpc>
                        <a:spcBef>
                          <a:spcPts val="0"/>
                        </a:spcBef>
                        <a:spcAft>
                          <a:spcPts val="0"/>
                        </a:spcAft>
                        <a:buNone/>
                      </a:pPr>
                      <a:r>
                        <a:rPr lang="en-US" sz="2400" u="none" strike="noStrike" cap="none">
                          <a:latin typeface="Arial"/>
                          <a:ea typeface="Arial"/>
                          <a:cs typeface="Arial"/>
                          <a:sym typeface="Arial"/>
                        </a:rPr>
                        <a:t>Phụ lục cần được đánh số như phụ lục 1,  phụ lục 2 và có tham chiếu trong báo cáo.</a:t>
                      </a:r>
                      <a:endParaRPr/>
                    </a:p>
                  </a:txBody>
                  <a:tcPr marL="0" marR="0" marT="3872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34" name="Google Shape;13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p:nvPr/>
        </p:nvSpPr>
        <p:spPr>
          <a:xfrm>
            <a:off x="535940" y="1010464"/>
            <a:ext cx="8022590" cy="5023555"/>
          </a:xfrm>
          <a:prstGeom prst="rect">
            <a:avLst/>
          </a:prstGeom>
          <a:noFill/>
          <a:ln>
            <a:noFill/>
          </a:ln>
        </p:spPr>
        <p:txBody>
          <a:bodyPr spcFirstLastPara="1" wrap="square" lIns="0" tIns="53975" rIns="0" bIns="0" anchor="t" anchorCtr="0">
            <a:spAutoFit/>
          </a:bodyPr>
          <a:lstStyle/>
          <a:p>
            <a:pPr marL="12700" marR="0" lvl="0" indent="0" algn="l" rtl="0">
              <a:lnSpc>
                <a:spcPct val="100000"/>
              </a:lnSpc>
              <a:spcBef>
                <a:spcPts val="0"/>
              </a:spcBef>
              <a:spcAft>
                <a:spcPts val="0"/>
              </a:spcAft>
              <a:buNone/>
            </a:pPr>
            <a:r>
              <a:rPr lang="en-US" sz="2600" i="1">
                <a:solidFill>
                  <a:schemeClr val="dk1"/>
                </a:solidFill>
                <a:latin typeface="Arial"/>
                <a:ea typeface="Arial"/>
                <a:cs typeface="Arial"/>
                <a:sym typeface="Arial"/>
              </a:rPr>
              <a:t>Theo ISO 690</a:t>
            </a:r>
            <a:endParaRPr sz="2600">
              <a:solidFill>
                <a:schemeClr val="dk1"/>
              </a:solidFill>
              <a:latin typeface="Arial"/>
              <a:ea typeface="Arial"/>
              <a:cs typeface="Arial"/>
              <a:sym typeface="Arial"/>
            </a:endParaRPr>
          </a:p>
          <a:p>
            <a:pPr marL="355600" marR="320040" lvl="0" indent="-343535" algn="just" rtl="0">
              <a:lnSpc>
                <a:spcPct val="90100"/>
              </a:lnSpc>
              <a:spcBef>
                <a:spcPts val="530"/>
              </a:spcBef>
              <a:spcAft>
                <a:spcPts val="0"/>
              </a:spcAft>
              <a:buNone/>
            </a:pPr>
            <a:r>
              <a:rPr lang="en-US" sz="2200" b="1">
                <a:solidFill>
                  <a:schemeClr val="dk1"/>
                </a:solidFill>
                <a:latin typeface="Arial"/>
                <a:ea typeface="Arial"/>
                <a:cs typeface="Arial"/>
                <a:sym typeface="Arial"/>
              </a:rPr>
              <a:t>Sách:	</a:t>
            </a:r>
            <a:r>
              <a:rPr lang="en-US" sz="2200">
                <a:solidFill>
                  <a:schemeClr val="dk1"/>
                </a:solidFill>
                <a:latin typeface="Arial"/>
                <a:ea typeface="Arial"/>
                <a:cs typeface="Arial"/>
                <a:sym typeface="Arial"/>
              </a:rPr>
              <a:t>Gall, J-C. Paléoécologie. Paysages et environnements  disparus. 2e éd. Paris: Masson, 1998. 239p. ISBN 2- 225-  83084-3</a:t>
            </a:r>
            <a:endParaRPr sz="2200">
              <a:solidFill>
                <a:schemeClr val="dk1"/>
              </a:solidFill>
              <a:latin typeface="Arial"/>
              <a:ea typeface="Arial"/>
              <a:cs typeface="Arial"/>
              <a:sym typeface="Arial"/>
            </a:endParaRPr>
          </a:p>
          <a:p>
            <a:pPr marL="355600" marR="804545" lvl="0" indent="-343535" algn="just" rtl="0">
              <a:lnSpc>
                <a:spcPct val="108181"/>
              </a:lnSpc>
              <a:spcBef>
                <a:spcPts val="560"/>
              </a:spcBef>
              <a:spcAft>
                <a:spcPts val="0"/>
              </a:spcAft>
              <a:buNone/>
            </a:pPr>
            <a:r>
              <a:rPr lang="en-US" sz="2200" b="1">
                <a:solidFill>
                  <a:schemeClr val="dk1"/>
                </a:solidFill>
                <a:latin typeface="Arial"/>
                <a:ea typeface="Arial"/>
                <a:cs typeface="Arial"/>
                <a:sym typeface="Arial"/>
              </a:rPr>
              <a:t>Tạp chí: </a:t>
            </a:r>
            <a:r>
              <a:rPr lang="en-US" sz="2200">
                <a:solidFill>
                  <a:schemeClr val="dk1"/>
                </a:solidFill>
                <a:latin typeface="Arial"/>
                <a:ea typeface="Arial"/>
                <a:cs typeface="Arial"/>
                <a:sym typeface="Arial"/>
              </a:rPr>
              <a:t>Deleu, M. </a:t>
            </a:r>
            <a:r>
              <a:rPr lang="en-US" sz="2200" i="1">
                <a:solidFill>
                  <a:schemeClr val="dk1"/>
                </a:solidFill>
                <a:latin typeface="Arial"/>
                <a:ea typeface="Arial"/>
                <a:cs typeface="Arial"/>
                <a:sym typeface="Arial"/>
              </a:rPr>
              <a:t>et al</a:t>
            </a:r>
            <a:r>
              <a:rPr lang="en-US" sz="2200">
                <a:solidFill>
                  <a:schemeClr val="dk1"/>
                </a:solidFill>
                <a:latin typeface="Arial"/>
                <a:ea typeface="Arial"/>
                <a:cs typeface="Arial"/>
                <a:sym typeface="Arial"/>
              </a:rPr>
              <a:t>. Apercu des techniques d’analyse  conformationelle des macromolecules biologiques.</a:t>
            </a:r>
            <a:endParaRPr sz="2200">
              <a:solidFill>
                <a:schemeClr val="dk1"/>
              </a:solidFill>
              <a:latin typeface="Arial"/>
              <a:ea typeface="Arial"/>
              <a:cs typeface="Arial"/>
              <a:sym typeface="Arial"/>
            </a:endParaRPr>
          </a:p>
          <a:p>
            <a:pPr marL="355600" marR="0" lvl="0" indent="0" algn="l" rtl="0">
              <a:lnSpc>
                <a:spcPct val="100227"/>
              </a:lnSpc>
              <a:spcBef>
                <a:spcPts val="0"/>
              </a:spcBef>
              <a:spcAft>
                <a:spcPts val="0"/>
              </a:spcAft>
              <a:buNone/>
            </a:pPr>
            <a:r>
              <a:rPr lang="en-US" sz="2200">
                <a:solidFill>
                  <a:schemeClr val="dk1"/>
                </a:solidFill>
                <a:latin typeface="Arial"/>
                <a:ea typeface="Arial"/>
                <a:cs typeface="Arial"/>
                <a:sym typeface="Arial"/>
              </a:rPr>
              <a:t>Biotechnologie, Agronomie, Societé et Environnement, 1998,</a:t>
            </a:r>
            <a:endParaRPr sz="2200">
              <a:solidFill>
                <a:schemeClr val="dk1"/>
              </a:solidFill>
              <a:latin typeface="Arial"/>
              <a:ea typeface="Arial"/>
              <a:cs typeface="Arial"/>
              <a:sym typeface="Arial"/>
            </a:endParaRPr>
          </a:p>
          <a:p>
            <a:pPr marL="355600" marR="0" lvl="0" indent="0" algn="l" rtl="0">
              <a:lnSpc>
                <a:spcPct val="114090"/>
              </a:lnSpc>
              <a:spcBef>
                <a:spcPts val="0"/>
              </a:spcBef>
              <a:spcAft>
                <a:spcPts val="0"/>
              </a:spcAft>
              <a:buNone/>
            </a:pPr>
            <a:r>
              <a:rPr lang="en-US" sz="2200">
                <a:solidFill>
                  <a:schemeClr val="dk1"/>
                </a:solidFill>
                <a:latin typeface="Arial"/>
                <a:ea typeface="Arial"/>
                <a:cs typeface="Arial"/>
                <a:sym typeface="Arial"/>
              </a:rPr>
              <a:t>vol 2, no 4, p.234-247</a:t>
            </a:r>
            <a:endParaRPr sz="2200">
              <a:solidFill>
                <a:schemeClr val="dk1"/>
              </a:solidFill>
              <a:latin typeface="Arial"/>
              <a:ea typeface="Arial"/>
              <a:cs typeface="Arial"/>
              <a:sym typeface="Arial"/>
            </a:endParaRPr>
          </a:p>
          <a:p>
            <a:pPr marL="355600" marR="196850" lvl="0" indent="-266065" algn="just" rtl="0">
              <a:lnSpc>
                <a:spcPct val="108181"/>
              </a:lnSpc>
              <a:spcBef>
                <a:spcPts val="560"/>
              </a:spcBef>
              <a:spcAft>
                <a:spcPts val="0"/>
              </a:spcAft>
              <a:buNone/>
            </a:pPr>
            <a:r>
              <a:rPr lang="en-US" sz="2200" b="1">
                <a:solidFill>
                  <a:schemeClr val="dk1"/>
                </a:solidFill>
                <a:latin typeface="Arial"/>
                <a:ea typeface="Arial"/>
                <a:cs typeface="Arial"/>
                <a:sym typeface="Arial"/>
              </a:rPr>
              <a:t>Hội thảo</a:t>
            </a:r>
            <a:r>
              <a:rPr lang="en-US" sz="2200">
                <a:solidFill>
                  <a:schemeClr val="dk1"/>
                </a:solidFill>
                <a:latin typeface="Arial"/>
                <a:ea typeface="Arial"/>
                <a:cs typeface="Arial"/>
                <a:sym typeface="Arial"/>
              </a:rPr>
              <a:t>: Troxler, W.L. Thermal desorption. In Kearney, P. and  Roberts, T. (eds), Pesticide remediation in soils and water.</a:t>
            </a:r>
            <a:endParaRPr sz="2200">
              <a:solidFill>
                <a:schemeClr val="dk1"/>
              </a:solidFill>
              <a:latin typeface="Arial"/>
              <a:ea typeface="Arial"/>
              <a:cs typeface="Arial"/>
              <a:sym typeface="Arial"/>
            </a:endParaRPr>
          </a:p>
          <a:p>
            <a:pPr marL="355600" marR="0" lvl="0" indent="0" algn="l" rtl="0">
              <a:lnSpc>
                <a:spcPct val="106136"/>
              </a:lnSpc>
              <a:spcBef>
                <a:spcPts val="0"/>
              </a:spcBef>
              <a:spcAft>
                <a:spcPts val="0"/>
              </a:spcAft>
              <a:buNone/>
            </a:pPr>
            <a:r>
              <a:rPr lang="en-US" sz="2200">
                <a:solidFill>
                  <a:schemeClr val="dk1"/>
                </a:solidFill>
                <a:latin typeface="Arial"/>
                <a:ea typeface="Arial"/>
                <a:cs typeface="Arial"/>
                <a:sym typeface="Arial"/>
              </a:rPr>
              <a:t>Chichester, UK: Wiley, 1998, p.105-128</a:t>
            </a:r>
            <a:endParaRPr/>
          </a:p>
          <a:p>
            <a:pPr marL="90170" marR="0" lvl="0" indent="0" algn="l" rtl="0">
              <a:lnSpc>
                <a:spcPct val="114090"/>
              </a:lnSpc>
              <a:spcBef>
                <a:spcPts val="265"/>
              </a:spcBef>
              <a:spcAft>
                <a:spcPts val="0"/>
              </a:spcAft>
              <a:buNone/>
            </a:pPr>
            <a:r>
              <a:rPr lang="en-US" sz="2200" b="1">
                <a:solidFill>
                  <a:schemeClr val="dk1"/>
                </a:solidFill>
                <a:latin typeface="Arial"/>
                <a:ea typeface="Arial"/>
                <a:cs typeface="Arial"/>
                <a:sym typeface="Arial"/>
              </a:rPr>
              <a:t>Internet: </a:t>
            </a:r>
            <a:r>
              <a:rPr lang="en-US" sz="2200">
                <a:solidFill>
                  <a:schemeClr val="dk1"/>
                </a:solidFill>
                <a:latin typeface="Arial"/>
                <a:ea typeface="Arial"/>
                <a:cs typeface="Arial"/>
                <a:sym typeface="Arial"/>
              </a:rPr>
              <a:t>Ashby J.A et al. Investing in Farmers as Researchers.</a:t>
            </a:r>
            <a:endParaRPr sz="2200">
              <a:solidFill>
                <a:schemeClr val="dk1"/>
              </a:solidFill>
              <a:latin typeface="Arial"/>
              <a:ea typeface="Arial"/>
              <a:cs typeface="Arial"/>
              <a:sym typeface="Arial"/>
            </a:endParaRPr>
          </a:p>
          <a:p>
            <a:pPr marL="355600" marR="5080" lvl="0" indent="0" algn="l" rtl="0">
              <a:lnSpc>
                <a:spcPct val="108181"/>
              </a:lnSpc>
              <a:spcBef>
                <a:spcPts val="165"/>
              </a:spcBef>
              <a:spcAft>
                <a:spcPts val="0"/>
              </a:spcAft>
              <a:buNone/>
            </a:pPr>
            <a:r>
              <a:rPr lang="en-US" sz="2200">
                <a:solidFill>
                  <a:schemeClr val="dk1"/>
                </a:solidFill>
                <a:latin typeface="Arial"/>
                <a:ea typeface="Arial"/>
                <a:cs typeface="Arial"/>
                <a:sym typeface="Arial"/>
              </a:rPr>
              <a:t>Ciat publication n0 318 [online]. Cali, Colombia: CIAT, 2000  [ref. on Jan 20th 2002).  </a:t>
            </a:r>
            <a:r>
              <a:rPr lang="en-US" sz="220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http://www.ciat.cigiar.org/downloads/pdf/Investing_farmers.pdf</a:t>
            </a:r>
            <a:endParaRPr sz="2200">
              <a:solidFill>
                <a:schemeClr val="dk1"/>
              </a:solidFill>
              <a:latin typeface="Arial"/>
              <a:ea typeface="Arial"/>
              <a:cs typeface="Arial"/>
              <a:sym typeface="Arial"/>
            </a:endParaRPr>
          </a:p>
        </p:txBody>
      </p:sp>
      <p:sp>
        <p:nvSpPr>
          <p:cNvPr id="140" name="Google Shape;140;p8"/>
          <p:cNvSpPr txBox="1">
            <a:spLocks noGrp="1"/>
          </p:cNvSpPr>
          <p:nvPr>
            <p:ph type="title"/>
          </p:nvPr>
        </p:nvSpPr>
        <p:spPr>
          <a:xfrm>
            <a:off x="1932813" y="81533"/>
            <a:ext cx="527939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None/>
            </a:pPr>
            <a:r>
              <a:rPr lang="en-US"/>
              <a:t>Cách ghi tài liệu tham khảo</a:t>
            </a:r>
            <a:endParaRPr/>
          </a:p>
        </p:txBody>
      </p:sp>
      <p:sp>
        <p:nvSpPr>
          <p:cNvPr id="141" name="Google Shape;141;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9"/>
          <p:cNvSpPr txBox="1"/>
          <p:nvPr/>
        </p:nvSpPr>
        <p:spPr>
          <a:xfrm>
            <a:off x="582295" y="1279842"/>
            <a:ext cx="8066405" cy="5259070"/>
          </a:xfrm>
          <a:prstGeom prst="rect">
            <a:avLst/>
          </a:prstGeom>
          <a:noFill/>
          <a:ln>
            <a:noFill/>
          </a:ln>
        </p:spPr>
        <p:txBody>
          <a:bodyPr spcFirstLastPara="1" wrap="square" lIns="0" tIns="53975" rIns="0" bIns="0" anchor="t" anchorCtr="0">
            <a:spAutoFit/>
          </a:bodyPr>
          <a:lstStyle/>
          <a:p>
            <a:pPr marL="12700" marR="0" lvl="0" indent="0" algn="l" rtl="0">
              <a:lnSpc>
                <a:spcPct val="100000"/>
              </a:lnSpc>
              <a:spcBef>
                <a:spcPts val="0"/>
              </a:spcBef>
              <a:spcAft>
                <a:spcPts val="0"/>
              </a:spcAft>
              <a:buNone/>
            </a:pPr>
            <a:r>
              <a:rPr lang="en-US" sz="2600" i="1">
                <a:solidFill>
                  <a:schemeClr val="dk1"/>
                </a:solidFill>
                <a:latin typeface="Arial"/>
                <a:ea typeface="Arial"/>
                <a:cs typeface="Arial"/>
                <a:sym typeface="Arial"/>
              </a:rPr>
              <a:t>Theo tổng quan khoa học</a:t>
            </a:r>
            <a:endParaRPr sz="2600">
              <a:solidFill>
                <a:schemeClr val="dk1"/>
              </a:solidFill>
              <a:latin typeface="Arial"/>
              <a:ea typeface="Arial"/>
              <a:cs typeface="Arial"/>
              <a:sym typeface="Arial"/>
            </a:endParaRPr>
          </a:p>
          <a:p>
            <a:pPr marL="12700" marR="0" lvl="0" indent="0" algn="l" rtl="0">
              <a:lnSpc>
                <a:spcPct val="114090"/>
              </a:lnSpc>
              <a:spcBef>
                <a:spcPts val="265"/>
              </a:spcBef>
              <a:spcAft>
                <a:spcPts val="0"/>
              </a:spcAft>
              <a:buNone/>
            </a:pPr>
            <a:r>
              <a:rPr lang="en-US" sz="2200" b="1">
                <a:solidFill>
                  <a:schemeClr val="dk1"/>
                </a:solidFill>
                <a:latin typeface="Arial"/>
                <a:ea typeface="Arial"/>
                <a:cs typeface="Arial"/>
                <a:sym typeface="Arial"/>
              </a:rPr>
              <a:t>Sách: </a:t>
            </a:r>
            <a:r>
              <a:rPr lang="en-US" sz="2200">
                <a:solidFill>
                  <a:schemeClr val="dk1"/>
                </a:solidFill>
                <a:latin typeface="Arial"/>
                <a:ea typeface="Arial"/>
                <a:cs typeface="Arial"/>
                <a:sym typeface="Arial"/>
              </a:rPr>
              <a:t>Gall, J-C. </a:t>
            </a:r>
            <a:r>
              <a:rPr lang="en-US" sz="2200">
                <a:solidFill>
                  <a:srgbClr val="FF0000"/>
                </a:solidFill>
                <a:latin typeface="Arial"/>
                <a:ea typeface="Arial"/>
                <a:cs typeface="Arial"/>
                <a:sym typeface="Arial"/>
              </a:rPr>
              <a:t>(1998)</a:t>
            </a:r>
            <a:r>
              <a:rPr lang="en-US" sz="2200">
                <a:solidFill>
                  <a:schemeClr val="dk1"/>
                </a:solidFill>
                <a:latin typeface="Arial"/>
                <a:ea typeface="Arial"/>
                <a:cs typeface="Arial"/>
                <a:sym typeface="Arial"/>
              </a:rPr>
              <a:t>. Paléoécologie. Paysages et</a:t>
            </a:r>
            <a:endParaRPr sz="2200">
              <a:solidFill>
                <a:schemeClr val="dk1"/>
              </a:solidFill>
              <a:latin typeface="Arial"/>
              <a:ea typeface="Arial"/>
              <a:cs typeface="Arial"/>
              <a:sym typeface="Arial"/>
            </a:endParaRPr>
          </a:p>
          <a:p>
            <a:pPr marL="355600" marR="0" lvl="0" indent="0" algn="l" rtl="0">
              <a:lnSpc>
                <a:spcPct val="114090"/>
              </a:lnSpc>
              <a:spcBef>
                <a:spcPts val="0"/>
              </a:spcBef>
              <a:spcAft>
                <a:spcPts val="0"/>
              </a:spcAft>
              <a:buNone/>
            </a:pPr>
            <a:r>
              <a:rPr lang="en-US" sz="2200">
                <a:solidFill>
                  <a:schemeClr val="dk1"/>
                </a:solidFill>
                <a:latin typeface="Arial"/>
                <a:ea typeface="Arial"/>
                <a:cs typeface="Arial"/>
                <a:sym typeface="Arial"/>
              </a:rPr>
              <a:t>environnements disparus. 2e éd. Paris: Masson</a:t>
            </a:r>
            <a:endParaRPr sz="2200">
              <a:solidFill>
                <a:schemeClr val="dk1"/>
              </a:solidFill>
              <a:latin typeface="Arial"/>
              <a:ea typeface="Arial"/>
              <a:cs typeface="Arial"/>
              <a:sym typeface="Arial"/>
            </a:endParaRPr>
          </a:p>
          <a:p>
            <a:pPr marL="12700" marR="0" lvl="0" indent="0" algn="l" rtl="0">
              <a:lnSpc>
                <a:spcPct val="114090"/>
              </a:lnSpc>
              <a:spcBef>
                <a:spcPts val="270"/>
              </a:spcBef>
              <a:spcAft>
                <a:spcPts val="0"/>
              </a:spcAft>
              <a:buNone/>
            </a:pPr>
            <a:r>
              <a:rPr lang="en-US" sz="2200" b="1">
                <a:solidFill>
                  <a:schemeClr val="dk1"/>
                </a:solidFill>
                <a:latin typeface="Arial"/>
                <a:ea typeface="Arial"/>
                <a:cs typeface="Arial"/>
                <a:sym typeface="Arial"/>
              </a:rPr>
              <a:t>Tạp chí: </a:t>
            </a:r>
            <a:r>
              <a:rPr lang="en-US" sz="2200">
                <a:solidFill>
                  <a:schemeClr val="dk1"/>
                </a:solidFill>
                <a:latin typeface="Arial"/>
                <a:ea typeface="Arial"/>
                <a:cs typeface="Arial"/>
                <a:sym typeface="Arial"/>
              </a:rPr>
              <a:t>Deleu M., Watheler B., Brasseur R., Paquot M. </a:t>
            </a:r>
            <a:r>
              <a:rPr lang="en-US" sz="2200">
                <a:solidFill>
                  <a:srgbClr val="FF0000"/>
                </a:solidFill>
                <a:latin typeface="Arial"/>
                <a:ea typeface="Arial"/>
                <a:cs typeface="Arial"/>
                <a:sym typeface="Arial"/>
              </a:rPr>
              <a:t>(1998).</a:t>
            </a:r>
            <a:endParaRPr sz="2200">
              <a:solidFill>
                <a:schemeClr val="dk1"/>
              </a:solidFill>
              <a:latin typeface="Arial"/>
              <a:ea typeface="Arial"/>
              <a:cs typeface="Arial"/>
              <a:sym typeface="Arial"/>
            </a:endParaRPr>
          </a:p>
          <a:p>
            <a:pPr marL="355600" marR="5080" lvl="0" indent="0" algn="l" rtl="0">
              <a:lnSpc>
                <a:spcPct val="108181"/>
              </a:lnSpc>
              <a:spcBef>
                <a:spcPts val="165"/>
              </a:spcBef>
              <a:spcAft>
                <a:spcPts val="0"/>
              </a:spcAft>
              <a:buNone/>
            </a:pPr>
            <a:r>
              <a:rPr lang="en-US" sz="2200">
                <a:solidFill>
                  <a:schemeClr val="dk1"/>
                </a:solidFill>
                <a:latin typeface="Arial"/>
                <a:ea typeface="Arial"/>
                <a:cs typeface="Arial"/>
                <a:sym typeface="Arial"/>
              </a:rPr>
              <a:t>Apercu des techniques d’analyse conformationelle des  macromolecules biologiques. </a:t>
            </a:r>
            <a:r>
              <a:rPr lang="en-US" sz="2200" i="1">
                <a:solidFill>
                  <a:srgbClr val="FF0000"/>
                </a:solidFill>
                <a:latin typeface="Arial"/>
                <a:ea typeface="Arial"/>
                <a:cs typeface="Arial"/>
                <a:sym typeface="Arial"/>
              </a:rPr>
              <a:t>Biotechnol. Agron. Soc. Environ.  </a:t>
            </a:r>
            <a:r>
              <a:rPr lang="en-US" sz="2200">
                <a:solidFill>
                  <a:schemeClr val="dk1"/>
                </a:solidFill>
                <a:latin typeface="Arial"/>
                <a:ea typeface="Arial"/>
                <a:cs typeface="Arial"/>
                <a:sym typeface="Arial"/>
              </a:rPr>
              <a:t>2(4), 234-247</a:t>
            </a:r>
            <a:endParaRPr sz="2200">
              <a:solidFill>
                <a:schemeClr val="dk1"/>
              </a:solidFill>
              <a:latin typeface="Arial"/>
              <a:ea typeface="Arial"/>
              <a:cs typeface="Arial"/>
              <a:sym typeface="Arial"/>
            </a:endParaRPr>
          </a:p>
          <a:p>
            <a:pPr marL="90170" marR="0" lvl="0" indent="0" algn="l" rtl="0">
              <a:lnSpc>
                <a:spcPct val="114090"/>
              </a:lnSpc>
              <a:spcBef>
                <a:spcPts val="220"/>
              </a:spcBef>
              <a:spcAft>
                <a:spcPts val="0"/>
              </a:spcAft>
              <a:buNone/>
            </a:pPr>
            <a:r>
              <a:rPr lang="en-US" sz="2200" b="1">
                <a:solidFill>
                  <a:schemeClr val="dk1"/>
                </a:solidFill>
                <a:latin typeface="Arial"/>
                <a:ea typeface="Arial"/>
                <a:cs typeface="Arial"/>
                <a:sym typeface="Arial"/>
              </a:rPr>
              <a:t>Hội thảo</a:t>
            </a:r>
            <a:r>
              <a:rPr lang="en-US" sz="2200">
                <a:solidFill>
                  <a:schemeClr val="dk1"/>
                </a:solidFill>
                <a:latin typeface="Arial"/>
                <a:ea typeface="Arial"/>
                <a:cs typeface="Arial"/>
                <a:sym typeface="Arial"/>
              </a:rPr>
              <a:t>: Troxler, W.L. </a:t>
            </a:r>
            <a:r>
              <a:rPr lang="en-US" sz="2200">
                <a:solidFill>
                  <a:srgbClr val="FF0000"/>
                </a:solidFill>
                <a:latin typeface="Arial"/>
                <a:ea typeface="Arial"/>
                <a:cs typeface="Arial"/>
                <a:sym typeface="Arial"/>
              </a:rPr>
              <a:t>(1998)</a:t>
            </a:r>
            <a:r>
              <a:rPr lang="en-US" sz="2200">
                <a:solidFill>
                  <a:schemeClr val="dk1"/>
                </a:solidFill>
                <a:latin typeface="Arial"/>
                <a:ea typeface="Arial"/>
                <a:cs typeface="Arial"/>
                <a:sym typeface="Arial"/>
              </a:rPr>
              <a:t>. Thermal desorption. In Kearney,</a:t>
            </a:r>
            <a:endParaRPr sz="2200">
              <a:solidFill>
                <a:schemeClr val="dk1"/>
              </a:solidFill>
              <a:latin typeface="Arial"/>
              <a:ea typeface="Arial"/>
              <a:cs typeface="Arial"/>
              <a:sym typeface="Arial"/>
            </a:endParaRPr>
          </a:p>
          <a:p>
            <a:pPr marL="355600" marR="591820" lvl="0" indent="0" algn="l" rtl="0">
              <a:lnSpc>
                <a:spcPct val="108181"/>
              </a:lnSpc>
              <a:spcBef>
                <a:spcPts val="165"/>
              </a:spcBef>
              <a:spcAft>
                <a:spcPts val="0"/>
              </a:spcAft>
              <a:buNone/>
            </a:pPr>
            <a:r>
              <a:rPr lang="en-US" sz="2200">
                <a:solidFill>
                  <a:schemeClr val="dk1"/>
                </a:solidFill>
                <a:latin typeface="Arial"/>
                <a:ea typeface="Arial"/>
                <a:cs typeface="Arial"/>
                <a:sym typeface="Arial"/>
              </a:rPr>
              <a:t>P. and Roberts, T., eds. </a:t>
            </a:r>
            <a:r>
              <a:rPr lang="en-US" sz="2200" i="1">
                <a:solidFill>
                  <a:srgbClr val="FF0000"/>
                </a:solidFill>
                <a:latin typeface="Arial"/>
                <a:ea typeface="Arial"/>
                <a:cs typeface="Arial"/>
                <a:sym typeface="Arial"/>
              </a:rPr>
              <a:t>Pesticide remediation in soils and  water</a:t>
            </a:r>
            <a:r>
              <a:rPr lang="en-US" sz="2200">
                <a:solidFill>
                  <a:srgbClr val="FF0000"/>
                </a:solidFill>
                <a:latin typeface="Arial"/>
                <a:ea typeface="Arial"/>
                <a:cs typeface="Arial"/>
                <a:sym typeface="Arial"/>
              </a:rPr>
              <a:t>. </a:t>
            </a:r>
            <a:r>
              <a:rPr lang="en-US" sz="2200">
                <a:solidFill>
                  <a:schemeClr val="dk1"/>
                </a:solidFill>
                <a:latin typeface="Arial"/>
                <a:ea typeface="Arial"/>
                <a:cs typeface="Arial"/>
                <a:sym typeface="Arial"/>
              </a:rPr>
              <a:t>Chichester, UK: Wiley, p.105-128</a:t>
            </a:r>
            <a:endParaRPr/>
          </a:p>
          <a:p>
            <a:pPr marL="355600" marR="190500" lvl="0" indent="-266065" algn="just" rtl="0">
              <a:lnSpc>
                <a:spcPct val="90100"/>
              </a:lnSpc>
              <a:spcBef>
                <a:spcPts val="484"/>
              </a:spcBef>
              <a:spcAft>
                <a:spcPts val="0"/>
              </a:spcAft>
              <a:buNone/>
            </a:pPr>
            <a:r>
              <a:rPr lang="en-US" sz="2200" b="1">
                <a:solidFill>
                  <a:schemeClr val="dk1"/>
                </a:solidFill>
                <a:latin typeface="Arial"/>
                <a:ea typeface="Arial"/>
                <a:cs typeface="Arial"/>
                <a:sym typeface="Arial"/>
              </a:rPr>
              <a:t>Internet: </a:t>
            </a:r>
            <a:r>
              <a:rPr lang="en-US" sz="2200">
                <a:solidFill>
                  <a:schemeClr val="dk1"/>
                </a:solidFill>
                <a:latin typeface="Arial"/>
                <a:ea typeface="Arial"/>
                <a:cs typeface="Arial"/>
                <a:sym typeface="Arial"/>
              </a:rPr>
              <a:t>Ashby J.A., Braun A.R., Gracia T., Del Pilar Guerrero  L., Hernandez L.A., Quiros C.A., Roa J.I. </a:t>
            </a:r>
            <a:r>
              <a:rPr lang="en-US" sz="2200">
                <a:solidFill>
                  <a:srgbClr val="FF0000"/>
                </a:solidFill>
                <a:latin typeface="Arial"/>
                <a:ea typeface="Arial"/>
                <a:cs typeface="Arial"/>
                <a:sym typeface="Arial"/>
              </a:rPr>
              <a:t>(2000). </a:t>
            </a:r>
            <a:r>
              <a:rPr lang="en-US" sz="2200" i="1">
                <a:solidFill>
                  <a:srgbClr val="FF0000"/>
                </a:solidFill>
                <a:latin typeface="Arial"/>
                <a:ea typeface="Arial"/>
                <a:cs typeface="Arial"/>
                <a:sym typeface="Arial"/>
              </a:rPr>
              <a:t>Investing in  Farmers as Researchers. Ciat publication n0 318 </a:t>
            </a:r>
            <a:r>
              <a:rPr lang="en-US" sz="2200">
                <a:solidFill>
                  <a:schemeClr val="dk1"/>
                </a:solidFill>
                <a:latin typeface="Arial"/>
                <a:ea typeface="Arial"/>
                <a:cs typeface="Arial"/>
                <a:sym typeface="Arial"/>
              </a:rPr>
              <a:t>[online].</a:t>
            </a:r>
            <a:endParaRPr sz="2200">
              <a:solidFill>
                <a:schemeClr val="dk1"/>
              </a:solidFill>
              <a:latin typeface="Arial"/>
              <a:ea typeface="Arial"/>
              <a:cs typeface="Arial"/>
              <a:sym typeface="Arial"/>
            </a:endParaRPr>
          </a:p>
          <a:p>
            <a:pPr marL="355600" marR="48260" lvl="0" indent="0" algn="just" rtl="0">
              <a:lnSpc>
                <a:spcPct val="108181"/>
              </a:lnSpc>
              <a:spcBef>
                <a:spcPts val="30"/>
              </a:spcBef>
              <a:spcAft>
                <a:spcPts val="0"/>
              </a:spcAft>
              <a:buNone/>
            </a:pPr>
            <a:r>
              <a:rPr lang="en-US" sz="2200">
                <a:solidFill>
                  <a:schemeClr val="dk1"/>
                </a:solidFill>
                <a:latin typeface="Arial"/>
                <a:ea typeface="Arial"/>
                <a:cs typeface="Arial"/>
                <a:sym typeface="Arial"/>
              </a:rPr>
              <a:t>Cali, Colombia: CIAT, 2000.  </a:t>
            </a:r>
            <a:r>
              <a:rPr lang="en-US" sz="220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http://www.ciat.cigiar.org/downloads/pdf/Investing_farmers.pdf</a:t>
            </a:r>
            <a:endParaRPr sz="2200">
              <a:solidFill>
                <a:schemeClr val="dk1"/>
              </a:solidFill>
              <a:latin typeface="Arial"/>
              <a:ea typeface="Arial"/>
              <a:cs typeface="Arial"/>
              <a:sym typeface="Arial"/>
            </a:endParaRPr>
          </a:p>
          <a:p>
            <a:pPr marL="355600" marR="0" lvl="0" indent="0" algn="just" rtl="0">
              <a:lnSpc>
                <a:spcPct val="106136"/>
              </a:lnSpc>
              <a:spcBef>
                <a:spcPts val="0"/>
              </a:spcBef>
              <a:spcAft>
                <a:spcPts val="0"/>
              </a:spcAft>
              <a:buNone/>
            </a:pPr>
            <a:r>
              <a:rPr lang="en-US" sz="2200">
                <a:solidFill>
                  <a:schemeClr val="dk1"/>
                </a:solidFill>
                <a:latin typeface="Arial"/>
                <a:ea typeface="Arial"/>
                <a:cs typeface="Arial"/>
                <a:sym typeface="Arial"/>
              </a:rPr>
              <a:t>, Consulted Jan 20th 2002</a:t>
            </a:r>
            <a:endParaRPr sz="2200">
              <a:solidFill>
                <a:schemeClr val="dk1"/>
              </a:solidFill>
              <a:latin typeface="Arial"/>
              <a:ea typeface="Arial"/>
              <a:cs typeface="Arial"/>
              <a:sym typeface="Arial"/>
            </a:endParaRPr>
          </a:p>
        </p:txBody>
      </p:sp>
      <p:sp>
        <p:nvSpPr>
          <p:cNvPr id="147" name="Google Shape;147;p9"/>
          <p:cNvSpPr txBox="1">
            <a:spLocks noGrp="1"/>
          </p:cNvSpPr>
          <p:nvPr>
            <p:ph type="title"/>
          </p:nvPr>
        </p:nvSpPr>
        <p:spPr>
          <a:xfrm>
            <a:off x="1932813" y="35763"/>
            <a:ext cx="5280660" cy="51435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None/>
            </a:pPr>
            <a:r>
              <a:rPr lang="en-US"/>
              <a:t>Cách ghi tài liệu tham khảo</a:t>
            </a:r>
            <a:endParaRPr/>
          </a:p>
        </p:txBody>
      </p:sp>
      <p:sp>
        <p:nvSpPr>
          <p:cNvPr id="148" name="Google Shape;148;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12383408FAB148448EA55682EB8C1723" ma:contentTypeVersion="10" ma:contentTypeDescription="Tạo tài liệu mới." ma:contentTypeScope="" ma:versionID="6b51101c6c753a0eed7f17ffaeb98c30">
  <xsd:schema xmlns:xsd="http://www.w3.org/2001/XMLSchema" xmlns:xs="http://www.w3.org/2001/XMLSchema" xmlns:p="http://schemas.microsoft.com/office/2006/metadata/properties" xmlns:ns2="47755621-3436-4979-84e2-386d1c519aef" xmlns:ns3="f7355edb-1e81-4aa1-b4a1-8f145553cd17" targetNamespace="http://schemas.microsoft.com/office/2006/metadata/properties" ma:root="true" ma:fieldsID="b74bbf77f97cc905377ff6029c54e951" ns2:_="" ns3:_="">
    <xsd:import namespace="47755621-3436-4979-84e2-386d1c519aef"/>
    <xsd:import namespace="f7355edb-1e81-4aa1-b4a1-8f145553cd1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755621-3436-4979-84e2-386d1c519aef" elementFormDefault="qualified">
    <xsd:import namespace="http://schemas.microsoft.com/office/2006/documentManagement/types"/>
    <xsd:import namespace="http://schemas.microsoft.com/office/infopath/2007/PartnerControls"/>
    <xsd:element name="SharedWithUsers" ma:index="8"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hia sẻ Có Chi tiết"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7355edb-1e81-4aa1-b4a1-8f145553cd1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4E8665-59BE-4CFC-B709-253A134540CE}">
  <ds:schemaRefs>
    <ds:schemaRef ds:uri="http://schemas.microsoft.com/sharepoint/v3/contenttype/forms"/>
  </ds:schemaRefs>
</ds:datastoreItem>
</file>

<file path=customXml/itemProps2.xml><?xml version="1.0" encoding="utf-8"?>
<ds:datastoreItem xmlns:ds="http://schemas.openxmlformats.org/officeDocument/2006/customXml" ds:itemID="{5327B054-4780-4BB2-B3CD-F71D6D91320D}"/>
</file>

<file path=customXml/itemProps3.xml><?xml version="1.0" encoding="utf-8"?>
<ds:datastoreItem xmlns:ds="http://schemas.openxmlformats.org/officeDocument/2006/customXml" ds:itemID="{7D1B18B2-2D72-494A-9AEA-D257A8C181D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Trình chiếu Trên màn hình (4:3)</PresentationFormat>
  <Slides>33</Slides>
  <Notes>33</Notes>
  <HiddenSlides>0</HiddenSlides>
  <ScaleCrop>false</ScaleCrop>
  <HeadingPairs>
    <vt:vector size="4" baseType="variant">
      <vt:variant>
        <vt:lpstr>Chủ đề</vt:lpstr>
      </vt:variant>
      <vt:variant>
        <vt:i4>1</vt:i4>
      </vt:variant>
      <vt:variant>
        <vt:lpstr>Tiêu đề Bản chiếu</vt:lpstr>
      </vt:variant>
      <vt:variant>
        <vt:i4>33</vt:i4>
      </vt:variant>
    </vt:vector>
  </HeadingPairs>
  <TitlesOfParts>
    <vt:vector size="34" baseType="lpstr">
      <vt:lpstr>Office Theme</vt:lpstr>
      <vt:lpstr>Bản trình bày PowerPoint</vt:lpstr>
      <vt:lpstr>Nội dung</vt:lpstr>
      <vt:lpstr>1. Tổng quan về viết báo cáo</vt:lpstr>
      <vt:lpstr>Yêu cầu với báo cáo</vt:lpstr>
      <vt:lpstr>Cấu trúc tổng quát</vt:lpstr>
      <vt:lpstr>Cấu trúc tổng quát</vt:lpstr>
      <vt:lpstr>Cấu trúc tổng quát</vt:lpstr>
      <vt:lpstr>Cách ghi tài liệu tham khảo</vt:lpstr>
      <vt:lpstr>Cách ghi tài liệu tham khảo</vt:lpstr>
      <vt:lpstr>2. Các loại báo cáo với SV</vt:lpstr>
      <vt:lpstr>Báo cáo bài tập lớn, đồ án</vt:lpstr>
      <vt:lpstr>Bố cục (gợi ý)</vt:lpstr>
      <vt:lpstr>Đồ án tốt nghiệp</vt:lpstr>
      <vt:lpstr>Qui định ĐATN</vt:lpstr>
      <vt:lpstr>Qui định ĐATN</vt:lpstr>
      <vt:lpstr>Qui định ĐATN</vt:lpstr>
      <vt:lpstr>Qui định ĐATN</vt:lpstr>
      <vt:lpstr>Quy định về sở hữu trí tuệ</vt:lpstr>
      <vt:lpstr>Bài báo khoa học</vt:lpstr>
      <vt:lpstr>Bài báo khoa học</vt:lpstr>
      <vt:lpstr>Báo cáo khoa học</vt:lpstr>
      <vt:lpstr>Báo cáo khoa học</vt:lpstr>
      <vt:lpstr>Bài báo khoa học</vt:lpstr>
      <vt:lpstr>3. Nguyên tắc để có bài viết tốt</vt:lpstr>
      <vt:lpstr>Cách viết khoa học</vt:lpstr>
      <vt:lpstr>Cách viết khoa học</vt:lpstr>
      <vt:lpstr>Nguyên tắc để có bài viết tốt</vt:lpstr>
      <vt:lpstr>Gợi ý để sinh viên có báo cáo tốt</vt:lpstr>
      <vt:lpstr>Tại sao SV viết chưa tốt</vt:lpstr>
      <vt:lpstr>Bài tập</vt:lpstr>
      <vt:lpstr>BTVN - Đọc thêm</vt:lpstr>
      <vt:lpstr>Phần mềm soạn thảo văn bản</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Pham Duy Anh</dc:creator>
  <cp:revision>2</cp:revision>
  <dcterms:created xsi:type="dcterms:W3CDTF">2017-10-17T01:43:35Z</dcterms:created>
  <dcterms:modified xsi:type="dcterms:W3CDTF">2022-01-20T16:58:36Z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0x01010012383408FAB148448EA55682EB8C1723</vt:lpwstr>
  </property>
</Properties>
</file>