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36"/>
  </p:notesMasterIdLst>
  <p:sldIdLst>
    <p:sldId id="258" r:id="rId5"/>
    <p:sldId id="256" r:id="rId6"/>
    <p:sldId id="257"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9144000" cy="6858000" type="screen4x3"/>
  <p:notesSz cx="6735763" cy="98663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DtTYxZts8QSBX/pdvYSlzwXXI8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001EC3-813E-4977-8B7D-3EBD99C51F76}" v="6" dt="2022-02-07T07:49:47.409"/>
    <p1510:client id="{EDBCE853-BC75-4018-96F2-9C51376E863C}" v="1" dt="2021-12-29T16:12:02.2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EDBCE853-BC75-4018-96F2-9C51376E863C}"/>
    <pc:docChg chg="sldOrd">
      <pc:chgData name="" userId="" providerId="" clId="Web-{EDBCE853-BC75-4018-96F2-9C51376E863C}" dt="2021-12-29T16:12:02.271" v="0"/>
      <pc:docMkLst>
        <pc:docMk/>
      </pc:docMkLst>
      <pc:sldChg chg="ord">
        <pc:chgData name="" userId="" providerId="" clId="Web-{EDBCE853-BC75-4018-96F2-9C51376E863C}" dt="2021-12-29T16:12:02.271" v="0"/>
        <pc:sldMkLst>
          <pc:docMk/>
          <pc:sldMk cId="0" sldId="258"/>
        </pc:sldMkLst>
      </pc:sldChg>
    </pc:docChg>
  </pc:docChgLst>
  <pc:docChgLst>
    <pc:chgData name="NGUYỄN THỊ PHƯƠNG ANH" userId="S::anh211240962@st.utc.edu.vn::50677fab-8bc5-4fc2-b52a-e50f5cde07e3" providerId="AD" clId="Web-{2A001EC3-813E-4977-8B7D-3EBD99C51F76}"/>
    <pc:docChg chg="addSld delSld">
      <pc:chgData name="NGUYỄN THỊ PHƯƠNG ANH" userId="S::anh211240962@st.utc.edu.vn::50677fab-8bc5-4fc2-b52a-e50f5cde07e3" providerId="AD" clId="Web-{2A001EC3-813E-4977-8B7D-3EBD99C51F76}" dt="2022-02-07T07:49:45.550" v="1"/>
      <pc:docMkLst>
        <pc:docMk/>
      </pc:docMkLst>
      <pc:sldChg chg="add del">
        <pc:chgData name="NGUYỄN THỊ PHƯƠNG ANH" userId="S::anh211240962@st.utc.edu.vn::50677fab-8bc5-4fc2-b52a-e50f5cde07e3" providerId="AD" clId="Web-{2A001EC3-813E-4977-8B7D-3EBD99C51F76}" dt="2022-02-07T07:49:45.550" v="1"/>
        <pc:sldMkLst>
          <pc:docMk/>
          <pc:sldMk cId="0"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19413" cy="493713"/>
          </a:xfrm>
          <a:prstGeom prst="rect">
            <a:avLst/>
          </a:prstGeom>
          <a:noFill/>
          <a:ln>
            <a:noFill/>
          </a:ln>
        </p:spPr>
        <p:txBody>
          <a:bodyPr spcFirstLastPara="1" wrap="square" lIns="90750" tIns="45375" rIns="90750" bIns="453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14763" y="0"/>
            <a:ext cx="2919412" cy="493713"/>
          </a:xfrm>
          <a:prstGeom prst="rect">
            <a:avLst/>
          </a:prstGeom>
          <a:noFill/>
          <a:ln>
            <a:noFill/>
          </a:ln>
        </p:spPr>
        <p:txBody>
          <a:bodyPr spcFirstLastPara="1" wrap="square" lIns="90750" tIns="45375" rIns="90750" bIns="453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371013"/>
            <a:ext cx="2919413" cy="493712"/>
          </a:xfrm>
          <a:prstGeom prst="rect">
            <a:avLst/>
          </a:prstGeom>
          <a:noFill/>
          <a:ln>
            <a:noFill/>
          </a:ln>
        </p:spPr>
        <p:txBody>
          <a:bodyPr spcFirstLastPara="1" wrap="square" lIns="90750" tIns="45375" rIns="90750" bIns="453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14763" y="9371013"/>
            <a:ext cx="2919412" cy="493712"/>
          </a:xfrm>
          <a:prstGeom prst="rect">
            <a:avLst/>
          </a:prstGeom>
          <a:noFill/>
          <a:ln>
            <a:noFill/>
          </a:ln>
        </p:spPr>
        <p:txBody>
          <a:bodyPr spcFirstLastPara="1" wrap="square" lIns="90750" tIns="45375" rIns="90750" bIns="453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2: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102" name="Google Shape;102;p32: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39: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159" name="Google Shape;159;p39: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40: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166" name="Google Shape;166;p40: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41: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173" name="Google Shape;173;p41: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42: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180" name="Google Shape;180;p42: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43: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187" name="Google Shape;187;p43: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44: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194" name="Google Shape;194;p44: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45: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201" name="Google Shape;201;p4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46: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208" name="Google Shape;208;p46: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47: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215" name="Google Shape;215;p47: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8: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222" name="Google Shape;222;p48: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87" name="Google Shape;87;p1: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49: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229" name="Google Shape;229;p49: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50: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236" name="Google Shape;236;p50: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51: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243" name="Google Shape;243;p51: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52: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250" name="Google Shape;250;p52: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53: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257" name="Google Shape;257;p53: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54: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264" name="Google Shape;264;p54: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55: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271" name="Google Shape;271;p5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56: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278" name="Google Shape;278;p56: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57: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285" name="Google Shape;285;p57: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58: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292" name="Google Shape;292;p58: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95" name="Google Shape;95;p2: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59: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299" name="Google Shape;299;p59: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60: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306" name="Google Shape;306;p60: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3: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109" name="Google Shape;109;p33: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4: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116" name="Google Shape;116;p34: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5: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123" name="Google Shape;123;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36: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130" name="Google Shape;130;p36: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37: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145" name="Google Shape;145;p37: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8: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152" name="Google Shape;152;p38: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6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6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6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71"/>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5" name="Google Shape;75;p71"/>
          <p:cNvSpPr txBox="1">
            <a:spLocks noGrp="1"/>
          </p:cNvSpPr>
          <p:nvPr>
            <p:ph type="body" idx="1"/>
          </p:nvPr>
        </p:nvSpPr>
        <p:spPr>
          <a:xfrm rot="5400000">
            <a:off x="2194718" y="-365919"/>
            <a:ext cx="47545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
              </a:spcBef>
              <a:spcAft>
                <a:spcPts val="0"/>
              </a:spcAft>
              <a:buClr>
                <a:srgbClr val="002060"/>
              </a:buClr>
              <a:buSzPts val="1800"/>
              <a:buChar char="•"/>
              <a:defRPr/>
            </a:lvl1pPr>
            <a:lvl2pPr marL="914400" lvl="1" indent="-342900" algn="l">
              <a:lnSpc>
                <a:spcPct val="100000"/>
              </a:lnSpc>
              <a:spcBef>
                <a:spcPts val="300"/>
              </a:spcBef>
              <a:spcAft>
                <a:spcPts val="0"/>
              </a:spcAft>
              <a:buClr>
                <a:srgbClr val="002060"/>
              </a:buClr>
              <a:buSzPts val="1800"/>
              <a:buChar char="–"/>
              <a:defRPr/>
            </a:lvl2pPr>
            <a:lvl3pPr marL="1371600" lvl="2" indent="-342900" algn="l">
              <a:lnSpc>
                <a:spcPct val="100000"/>
              </a:lnSpc>
              <a:spcBef>
                <a:spcPts val="300"/>
              </a:spcBef>
              <a:spcAft>
                <a:spcPts val="0"/>
              </a:spcAft>
              <a:buClr>
                <a:srgbClr val="002060"/>
              </a:buClr>
              <a:buSzPts val="1800"/>
              <a:buChar char="•"/>
              <a:defRPr/>
            </a:lvl3pPr>
            <a:lvl4pPr marL="1828800" lvl="3" indent="-342900" algn="l">
              <a:lnSpc>
                <a:spcPct val="100000"/>
              </a:lnSpc>
              <a:spcBef>
                <a:spcPts val="300"/>
              </a:spcBef>
              <a:spcAft>
                <a:spcPts val="0"/>
              </a:spcAft>
              <a:buClr>
                <a:srgbClr val="002060"/>
              </a:buClr>
              <a:buSzPts val="1800"/>
              <a:buChar char="–"/>
              <a:defRPr/>
            </a:lvl4pPr>
            <a:lvl5pPr marL="2286000" lvl="4" indent="-342900" algn="l">
              <a:lnSpc>
                <a:spcPct val="100000"/>
              </a:lnSpc>
              <a:spcBef>
                <a:spcPts val="300"/>
              </a:spcBef>
              <a:spcAft>
                <a:spcPts val="0"/>
              </a:spcAft>
              <a:buClr>
                <a:srgbClr val="002060"/>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6" name="Google Shape;76;p7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7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7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7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1" name="Google Shape;81;p7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
              </a:spcBef>
              <a:spcAft>
                <a:spcPts val="0"/>
              </a:spcAft>
              <a:buClr>
                <a:srgbClr val="002060"/>
              </a:buClr>
              <a:buSzPts val="1800"/>
              <a:buChar char="•"/>
              <a:defRPr/>
            </a:lvl1pPr>
            <a:lvl2pPr marL="914400" lvl="1" indent="-342900" algn="l">
              <a:lnSpc>
                <a:spcPct val="100000"/>
              </a:lnSpc>
              <a:spcBef>
                <a:spcPts val="300"/>
              </a:spcBef>
              <a:spcAft>
                <a:spcPts val="0"/>
              </a:spcAft>
              <a:buClr>
                <a:srgbClr val="002060"/>
              </a:buClr>
              <a:buSzPts val="1800"/>
              <a:buChar char="–"/>
              <a:defRPr/>
            </a:lvl2pPr>
            <a:lvl3pPr marL="1371600" lvl="2" indent="-342900" algn="l">
              <a:lnSpc>
                <a:spcPct val="100000"/>
              </a:lnSpc>
              <a:spcBef>
                <a:spcPts val="300"/>
              </a:spcBef>
              <a:spcAft>
                <a:spcPts val="0"/>
              </a:spcAft>
              <a:buClr>
                <a:srgbClr val="002060"/>
              </a:buClr>
              <a:buSzPts val="1800"/>
              <a:buChar char="•"/>
              <a:defRPr/>
            </a:lvl3pPr>
            <a:lvl4pPr marL="1828800" lvl="3" indent="-342900" algn="l">
              <a:lnSpc>
                <a:spcPct val="100000"/>
              </a:lnSpc>
              <a:spcBef>
                <a:spcPts val="300"/>
              </a:spcBef>
              <a:spcAft>
                <a:spcPts val="0"/>
              </a:spcAft>
              <a:buClr>
                <a:srgbClr val="002060"/>
              </a:buClr>
              <a:buSzPts val="1800"/>
              <a:buChar char="–"/>
              <a:defRPr/>
            </a:lvl4pPr>
            <a:lvl5pPr marL="2286000" lvl="4" indent="-342900" algn="l">
              <a:lnSpc>
                <a:spcPct val="100000"/>
              </a:lnSpc>
              <a:spcBef>
                <a:spcPts val="300"/>
              </a:spcBef>
              <a:spcAft>
                <a:spcPts val="0"/>
              </a:spcAft>
              <a:buClr>
                <a:srgbClr val="002060"/>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2" name="Google Shape;82;p7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7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7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63"/>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3000">
                <a:solidFill>
                  <a:srgbClr val="FFFF00"/>
                </a:solidFill>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 name="Google Shape;21;p63"/>
          <p:cNvSpPr txBox="1">
            <a:spLocks noGrp="1"/>
          </p:cNvSpPr>
          <p:nvPr>
            <p:ph type="body" idx="1"/>
          </p:nvPr>
        </p:nvSpPr>
        <p:spPr>
          <a:xfrm>
            <a:off x="457200" y="1323105"/>
            <a:ext cx="8229600" cy="4678363"/>
          </a:xfrm>
          <a:prstGeom prst="rect">
            <a:avLst/>
          </a:prstGeom>
          <a:noFill/>
          <a:ln>
            <a:noFill/>
          </a:ln>
        </p:spPr>
        <p:txBody>
          <a:bodyPr spcFirstLastPara="1" wrap="square" lIns="91425" tIns="45700" rIns="91425" bIns="45700" anchor="t" anchorCtr="0">
            <a:noAutofit/>
          </a:bodyPr>
          <a:lstStyle>
            <a:lvl1pPr marL="457200" lvl="0" indent="-393700" algn="l">
              <a:lnSpc>
                <a:spcPct val="100000"/>
              </a:lnSpc>
              <a:spcBef>
                <a:spcPts val="100"/>
              </a:spcBef>
              <a:spcAft>
                <a:spcPts val="0"/>
              </a:spcAft>
              <a:buClr>
                <a:srgbClr val="0C0C0C"/>
              </a:buClr>
              <a:buSzPts val="2600"/>
              <a:buFont typeface="Noto Sans Symbols"/>
              <a:buChar char="❑"/>
              <a:defRPr sz="2600" b="1">
                <a:solidFill>
                  <a:srgbClr val="0C0C0C"/>
                </a:solidFill>
                <a:latin typeface="Arial"/>
                <a:ea typeface="Arial"/>
                <a:cs typeface="Arial"/>
                <a:sym typeface="Arial"/>
              </a:defRPr>
            </a:lvl1pPr>
            <a:lvl2pPr marL="914400" lvl="1" indent="-381000" algn="l">
              <a:lnSpc>
                <a:spcPct val="100000"/>
              </a:lnSpc>
              <a:spcBef>
                <a:spcPts val="300"/>
              </a:spcBef>
              <a:spcAft>
                <a:spcPts val="0"/>
              </a:spcAft>
              <a:buClr>
                <a:schemeClr val="dk1"/>
              </a:buClr>
              <a:buSzPts val="2400"/>
              <a:buChar char="–"/>
              <a:defRPr sz="2400">
                <a:solidFill>
                  <a:schemeClr val="dk1"/>
                </a:solidFill>
              </a:defRPr>
            </a:lvl2pPr>
            <a:lvl3pPr marL="1371600" lvl="2" indent="-381000" algn="l">
              <a:lnSpc>
                <a:spcPct val="100000"/>
              </a:lnSpc>
              <a:spcBef>
                <a:spcPts val="300"/>
              </a:spcBef>
              <a:spcAft>
                <a:spcPts val="0"/>
              </a:spcAft>
              <a:buClr>
                <a:schemeClr val="dk1"/>
              </a:buClr>
              <a:buSzPts val="2400"/>
              <a:buChar char="•"/>
              <a:defRPr sz="2400">
                <a:solidFill>
                  <a:schemeClr val="dk1"/>
                </a:solidFill>
              </a:defRPr>
            </a:lvl3pPr>
            <a:lvl4pPr marL="1828800" lvl="3" indent="-381000" algn="l">
              <a:lnSpc>
                <a:spcPct val="100000"/>
              </a:lnSpc>
              <a:spcBef>
                <a:spcPts val="300"/>
              </a:spcBef>
              <a:spcAft>
                <a:spcPts val="0"/>
              </a:spcAft>
              <a:buClr>
                <a:schemeClr val="dk1"/>
              </a:buClr>
              <a:buSzPts val="2400"/>
              <a:buChar char="–"/>
              <a:defRPr sz="2400">
                <a:solidFill>
                  <a:schemeClr val="dk1"/>
                </a:solidFill>
              </a:defRPr>
            </a:lvl4pPr>
            <a:lvl5pPr marL="2286000" lvl="4" indent="-355600" algn="l">
              <a:lnSpc>
                <a:spcPct val="100000"/>
              </a:lnSpc>
              <a:spcBef>
                <a:spcPts val="300"/>
              </a:spcBef>
              <a:spcAft>
                <a:spcPts val="0"/>
              </a:spcAft>
              <a:buClr>
                <a:schemeClr val="dk1"/>
              </a:buClr>
              <a:buSzPts val="2000"/>
              <a:buChar char="»"/>
              <a:defRPr sz="20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 name="Google Shape;22;p6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6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6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6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00206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 name="Google Shape;27;p6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100"/>
              </a:spcBef>
              <a:spcAft>
                <a:spcPts val="0"/>
              </a:spcAft>
              <a:buClr>
                <a:srgbClr val="888888"/>
              </a:buClr>
              <a:buSzPts val="2800"/>
              <a:buNone/>
              <a:defRPr>
                <a:solidFill>
                  <a:srgbClr val="888888"/>
                </a:solidFill>
              </a:defRPr>
            </a:lvl1pPr>
            <a:lvl2pPr lvl="1" algn="ctr">
              <a:lnSpc>
                <a:spcPct val="100000"/>
              </a:lnSpc>
              <a:spcBef>
                <a:spcPts val="300"/>
              </a:spcBef>
              <a:spcAft>
                <a:spcPts val="0"/>
              </a:spcAft>
              <a:buClr>
                <a:srgbClr val="888888"/>
              </a:buClr>
              <a:buSzPts val="2400"/>
              <a:buNone/>
              <a:defRPr>
                <a:solidFill>
                  <a:srgbClr val="888888"/>
                </a:solidFill>
              </a:defRPr>
            </a:lvl2pPr>
            <a:lvl3pPr lvl="2" algn="ctr">
              <a:lnSpc>
                <a:spcPct val="100000"/>
              </a:lnSpc>
              <a:spcBef>
                <a:spcPts val="300"/>
              </a:spcBef>
              <a:spcAft>
                <a:spcPts val="0"/>
              </a:spcAft>
              <a:buClr>
                <a:srgbClr val="888888"/>
              </a:buClr>
              <a:buSzPts val="2000"/>
              <a:buNone/>
              <a:defRPr>
                <a:solidFill>
                  <a:srgbClr val="888888"/>
                </a:solidFill>
              </a:defRPr>
            </a:lvl3pPr>
            <a:lvl4pPr lvl="3" algn="ctr">
              <a:lnSpc>
                <a:spcPct val="100000"/>
              </a:lnSpc>
              <a:spcBef>
                <a:spcPts val="300"/>
              </a:spcBef>
              <a:spcAft>
                <a:spcPts val="0"/>
              </a:spcAft>
              <a:buClr>
                <a:srgbClr val="888888"/>
              </a:buClr>
              <a:buSzPts val="2000"/>
              <a:buNone/>
              <a:defRPr>
                <a:solidFill>
                  <a:srgbClr val="888888"/>
                </a:solidFill>
              </a:defRPr>
            </a:lvl4pPr>
            <a:lvl5pPr lvl="4" algn="ctr">
              <a:lnSpc>
                <a:spcPct val="100000"/>
              </a:lnSpc>
              <a:spcBef>
                <a:spcPts val="3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8" name="Google Shape;28;p6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6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pic>
        <p:nvPicPr>
          <p:cNvPr id="32" name="Google Shape;32;p65"/>
          <p:cNvPicPr preferRelativeResize="0"/>
          <p:nvPr/>
        </p:nvPicPr>
        <p:blipFill rotWithShape="1">
          <a:blip r:embed="rId2">
            <a:alphaModFix/>
          </a:blip>
          <a:srcRect t="8081" b="8860"/>
          <a:stretch/>
        </p:blipFill>
        <p:spPr>
          <a:xfrm>
            <a:off x="0" y="1131888"/>
            <a:ext cx="9144000" cy="5370512"/>
          </a:xfrm>
          <a:prstGeom prst="rect">
            <a:avLst/>
          </a:prstGeom>
          <a:noFill/>
          <a:ln>
            <a:noFill/>
          </a:ln>
        </p:spPr>
      </p:pic>
      <p:sp>
        <p:nvSpPr>
          <p:cNvPr id="33" name="Google Shape;33;p65"/>
          <p:cNvSpPr txBox="1">
            <a:spLocks noGrp="1"/>
          </p:cNvSpPr>
          <p:nvPr>
            <p:ph type="title"/>
          </p:nvPr>
        </p:nvSpPr>
        <p:spPr>
          <a:xfrm>
            <a:off x="0" y="2057400"/>
            <a:ext cx="9144000" cy="2057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4000" b="1" cap="none">
                <a:solidFill>
                  <a:srgbClr val="FF0000"/>
                </a:solidFill>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 name="Google Shape;34;p65"/>
          <p:cNvSpPr txBox="1">
            <a:spLocks noGrp="1"/>
          </p:cNvSpPr>
          <p:nvPr>
            <p:ph type="body" idx="1"/>
          </p:nvPr>
        </p:nvSpPr>
        <p:spPr>
          <a:xfrm>
            <a:off x="457200" y="76200"/>
            <a:ext cx="7239000" cy="9906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
              </a:spcBef>
              <a:spcAft>
                <a:spcPts val="0"/>
              </a:spcAft>
              <a:buClr>
                <a:srgbClr val="FFFF00"/>
              </a:buClr>
              <a:buSzPts val="3000"/>
              <a:buNone/>
              <a:defRPr sz="3000">
                <a:solidFill>
                  <a:srgbClr val="FFFF00"/>
                </a:solidFill>
                <a:latin typeface="Arial"/>
                <a:ea typeface="Arial"/>
                <a:cs typeface="Arial"/>
                <a:sym typeface="Arial"/>
              </a:defRPr>
            </a:lvl1pPr>
            <a:lvl2pPr marL="914400" lvl="1" indent="-228600" algn="l">
              <a:lnSpc>
                <a:spcPct val="100000"/>
              </a:lnSpc>
              <a:spcBef>
                <a:spcPts val="300"/>
              </a:spcBef>
              <a:spcAft>
                <a:spcPts val="0"/>
              </a:spcAft>
              <a:buClr>
                <a:srgbClr val="888888"/>
              </a:buClr>
              <a:buSzPts val="1800"/>
              <a:buNone/>
              <a:defRPr sz="1800">
                <a:solidFill>
                  <a:srgbClr val="888888"/>
                </a:solidFill>
              </a:defRPr>
            </a:lvl2pPr>
            <a:lvl3pPr marL="1371600" lvl="2" indent="-228600" algn="l">
              <a:lnSpc>
                <a:spcPct val="100000"/>
              </a:lnSpc>
              <a:spcBef>
                <a:spcPts val="300"/>
              </a:spcBef>
              <a:spcAft>
                <a:spcPts val="0"/>
              </a:spcAft>
              <a:buClr>
                <a:srgbClr val="888888"/>
              </a:buClr>
              <a:buSzPts val="1600"/>
              <a:buNone/>
              <a:defRPr sz="1600">
                <a:solidFill>
                  <a:srgbClr val="888888"/>
                </a:solidFill>
              </a:defRPr>
            </a:lvl3pPr>
            <a:lvl4pPr marL="1828800" lvl="3" indent="-228600" algn="l">
              <a:lnSpc>
                <a:spcPct val="100000"/>
              </a:lnSpc>
              <a:spcBef>
                <a:spcPts val="300"/>
              </a:spcBef>
              <a:spcAft>
                <a:spcPts val="0"/>
              </a:spcAft>
              <a:buClr>
                <a:srgbClr val="888888"/>
              </a:buClr>
              <a:buSzPts val="1400"/>
              <a:buNone/>
              <a:defRPr sz="1400">
                <a:solidFill>
                  <a:srgbClr val="888888"/>
                </a:solidFill>
              </a:defRPr>
            </a:lvl4pPr>
            <a:lvl5pPr marL="2286000" lvl="4" indent="-228600" algn="l">
              <a:lnSpc>
                <a:spcPct val="100000"/>
              </a:lnSpc>
              <a:spcBef>
                <a:spcPts val="300"/>
              </a:spcBef>
              <a:spcAft>
                <a:spcPts val="0"/>
              </a:spcAft>
              <a:buClr>
                <a:srgbClr val="888888"/>
              </a:buClr>
              <a:buSzPts val="1400"/>
              <a:buNone/>
              <a:defRPr sz="1400">
                <a:solidFill>
                  <a:srgbClr val="888888"/>
                </a:solidFill>
              </a:defRPr>
            </a:lvl5pPr>
            <a:lvl6pPr marL="2743200" lvl="5" indent="-228600" algn="l">
              <a:lnSpc>
                <a:spcPct val="100000"/>
              </a:lnSpc>
              <a:spcBef>
                <a:spcPts val="30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5" name="Google Shape;35;p6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6"/>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 name="Google Shape;40;p6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93700" algn="l">
              <a:lnSpc>
                <a:spcPct val="100000"/>
              </a:lnSpc>
              <a:spcBef>
                <a:spcPts val="100"/>
              </a:spcBef>
              <a:spcAft>
                <a:spcPts val="0"/>
              </a:spcAft>
              <a:buClr>
                <a:schemeClr val="dk1"/>
              </a:buClr>
              <a:buSzPts val="2600"/>
              <a:buChar char="•"/>
              <a:defRPr sz="2600">
                <a:solidFill>
                  <a:schemeClr val="dk1"/>
                </a:solidFill>
              </a:defRPr>
            </a:lvl1pPr>
            <a:lvl2pPr marL="914400" lvl="1" indent="-381000" algn="l">
              <a:lnSpc>
                <a:spcPct val="100000"/>
              </a:lnSpc>
              <a:spcBef>
                <a:spcPts val="300"/>
              </a:spcBef>
              <a:spcAft>
                <a:spcPts val="0"/>
              </a:spcAft>
              <a:buClr>
                <a:schemeClr val="dk1"/>
              </a:buClr>
              <a:buSzPts val="2400"/>
              <a:buChar char="–"/>
              <a:defRPr sz="2400">
                <a:solidFill>
                  <a:schemeClr val="dk1"/>
                </a:solidFill>
              </a:defRPr>
            </a:lvl2pPr>
            <a:lvl3pPr marL="1371600" lvl="2" indent="-355600" algn="l">
              <a:lnSpc>
                <a:spcPct val="100000"/>
              </a:lnSpc>
              <a:spcBef>
                <a:spcPts val="300"/>
              </a:spcBef>
              <a:spcAft>
                <a:spcPts val="0"/>
              </a:spcAft>
              <a:buClr>
                <a:schemeClr val="dk1"/>
              </a:buClr>
              <a:buSzPts val="2000"/>
              <a:buChar char="•"/>
              <a:defRPr sz="2000">
                <a:solidFill>
                  <a:schemeClr val="dk1"/>
                </a:solidFill>
              </a:defRPr>
            </a:lvl3pPr>
            <a:lvl4pPr marL="1828800" lvl="3" indent="-342900" algn="l">
              <a:lnSpc>
                <a:spcPct val="100000"/>
              </a:lnSpc>
              <a:spcBef>
                <a:spcPts val="300"/>
              </a:spcBef>
              <a:spcAft>
                <a:spcPts val="0"/>
              </a:spcAft>
              <a:buClr>
                <a:schemeClr val="dk1"/>
              </a:buClr>
              <a:buSzPts val="1800"/>
              <a:buChar char="–"/>
              <a:defRPr sz="1800">
                <a:solidFill>
                  <a:schemeClr val="dk1"/>
                </a:solidFill>
              </a:defRPr>
            </a:lvl4pPr>
            <a:lvl5pPr marL="2286000" lvl="4" indent="-342900" algn="l">
              <a:lnSpc>
                <a:spcPct val="100000"/>
              </a:lnSpc>
              <a:spcBef>
                <a:spcPts val="300"/>
              </a:spcBef>
              <a:spcAft>
                <a:spcPts val="0"/>
              </a:spcAft>
              <a:buClr>
                <a:schemeClr val="dk1"/>
              </a:buClr>
              <a:buSzPts val="1800"/>
              <a:buChar char="»"/>
              <a:defRPr sz="1800">
                <a:solidFill>
                  <a:schemeClr val="dk1"/>
                </a:solidFil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1" name="Google Shape;41;p6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93700" algn="l">
              <a:lnSpc>
                <a:spcPct val="100000"/>
              </a:lnSpc>
              <a:spcBef>
                <a:spcPts val="100"/>
              </a:spcBef>
              <a:spcAft>
                <a:spcPts val="0"/>
              </a:spcAft>
              <a:buClr>
                <a:schemeClr val="dk1"/>
              </a:buClr>
              <a:buSzPts val="2600"/>
              <a:buChar char="•"/>
              <a:defRPr sz="2600">
                <a:solidFill>
                  <a:schemeClr val="dk1"/>
                </a:solidFill>
              </a:defRPr>
            </a:lvl1pPr>
            <a:lvl2pPr marL="914400" lvl="1" indent="-381000" algn="l">
              <a:lnSpc>
                <a:spcPct val="100000"/>
              </a:lnSpc>
              <a:spcBef>
                <a:spcPts val="300"/>
              </a:spcBef>
              <a:spcAft>
                <a:spcPts val="0"/>
              </a:spcAft>
              <a:buClr>
                <a:schemeClr val="dk1"/>
              </a:buClr>
              <a:buSzPts val="2400"/>
              <a:buChar char="–"/>
              <a:defRPr sz="2400">
                <a:solidFill>
                  <a:schemeClr val="dk1"/>
                </a:solidFill>
              </a:defRPr>
            </a:lvl2pPr>
            <a:lvl3pPr marL="1371600" lvl="2" indent="-355600" algn="l">
              <a:lnSpc>
                <a:spcPct val="100000"/>
              </a:lnSpc>
              <a:spcBef>
                <a:spcPts val="300"/>
              </a:spcBef>
              <a:spcAft>
                <a:spcPts val="0"/>
              </a:spcAft>
              <a:buClr>
                <a:schemeClr val="dk1"/>
              </a:buClr>
              <a:buSzPts val="2000"/>
              <a:buChar char="•"/>
              <a:defRPr sz="2000">
                <a:solidFill>
                  <a:schemeClr val="dk1"/>
                </a:solidFill>
              </a:defRPr>
            </a:lvl3pPr>
            <a:lvl4pPr marL="1828800" lvl="3" indent="-342900" algn="l">
              <a:lnSpc>
                <a:spcPct val="100000"/>
              </a:lnSpc>
              <a:spcBef>
                <a:spcPts val="300"/>
              </a:spcBef>
              <a:spcAft>
                <a:spcPts val="0"/>
              </a:spcAft>
              <a:buClr>
                <a:schemeClr val="dk1"/>
              </a:buClr>
              <a:buSzPts val="1800"/>
              <a:buChar char="–"/>
              <a:defRPr sz="1800">
                <a:solidFill>
                  <a:schemeClr val="dk1"/>
                </a:solidFill>
              </a:defRPr>
            </a:lvl4pPr>
            <a:lvl5pPr marL="2286000" lvl="4" indent="-342900" algn="l">
              <a:lnSpc>
                <a:spcPct val="100000"/>
              </a:lnSpc>
              <a:spcBef>
                <a:spcPts val="300"/>
              </a:spcBef>
              <a:spcAft>
                <a:spcPts val="0"/>
              </a:spcAft>
              <a:buClr>
                <a:schemeClr val="dk1"/>
              </a:buClr>
              <a:buSzPts val="1800"/>
              <a:buChar char="»"/>
              <a:defRPr sz="1800">
                <a:solidFill>
                  <a:schemeClr val="dk1"/>
                </a:solidFil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2" name="Google Shape;42;p6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67"/>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6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
              </a:spcBef>
              <a:spcAft>
                <a:spcPts val="0"/>
              </a:spcAft>
              <a:buClr>
                <a:srgbClr val="002060"/>
              </a:buClr>
              <a:buSzPts val="2400"/>
              <a:buNone/>
              <a:defRPr sz="2400" b="1"/>
            </a:lvl1pPr>
            <a:lvl2pPr marL="914400" lvl="1" indent="-228600" algn="l">
              <a:lnSpc>
                <a:spcPct val="100000"/>
              </a:lnSpc>
              <a:spcBef>
                <a:spcPts val="300"/>
              </a:spcBef>
              <a:spcAft>
                <a:spcPts val="0"/>
              </a:spcAft>
              <a:buClr>
                <a:srgbClr val="002060"/>
              </a:buClr>
              <a:buSzPts val="2000"/>
              <a:buNone/>
              <a:defRPr sz="2000" b="1"/>
            </a:lvl2pPr>
            <a:lvl3pPr marL="1371600" lvl="2" indent="-228600" algn="l">
              <a:lnSpc>
                <a:spcPct val="100000"/>
              </a:lnSpc>
              <a:spcBef>
                <a:spcPts val="300"/>
              </a:spcBef>
              <a:spcAft>
                <a:spcPts val="0"/>
              </a:spcAft>
              <a:buClr>
                <a:srgbClr val="002060"/>
              </a:buClr>
              <a:buSzPts val="1800"/>
              <a:buNone/>
              <a:defRPr sz="1800" b="1"/>
            </a:lvl3pPr>
            <a:lvl4pPr marL="1828800" lvl="3" indent="-228600" algn="l">
              <a:lnSpc>
                <a:spcPct val="100000"/>
              </a:lnSpc>
              <a:spcBef>
                <a:spcPts val="300"/>
              </a:spcBef>
              <a:spcAft>
                <a:spcPts val="0"/>
              </a:spcAft>
              <a:buClr>
                <a:srgbClr val="002060"/>
              </a:buClr>
              <a:buSzPts val="1600"/>
              <a:buNone/>
              <a:defRPr sz="1600" b="1"/>
            </a:lvl4pPr>
            <a:lvl5pPr marL="2286000" lvl="4" indent="-228600" algn="l">
              <a:lnSpc>
                <a:spcPct val="100000"/>
              </a:lnSpc>
              <a:spcBef>
                <a:spcPts val="300"/>
              </a:spcBef>
              <a:spcAft>
                <a:spcPts val="0"/>
              </a:spcAft>
              <a:buClr>
                <a:srgbClr val="002060"/>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8" name="Google Shape;48;p6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100"/>
              </a:spcBef>
              <a:spcAft>
                <a:spcPts val="0"/>
              </a:spcAft>
              <a:buClr>
                <a:srgbClr val="002060"/>
              </a:buClr>
              <a:buSzPts val="2400"/>
              <a:buChar char="•"/>
              <a:defRPr sz="2400"/>
            </a:lvl1pPr>
            <a:lvl2pPr marL="914400" lvl="1" indent="-355600" algn="l">
              <a:lnSpc>
                <a:spcPct val="100000"/>
              </a:lnSpc>
              <a:spcBef>
                <a:spcPts val="300"/>
              </a:spcBef>
              <a:spcAft>
                <a:spcPts val="0"/>
              </a:spcAft>
              <a:buClr>
                <a:srgbClr val="002060"/>
              </a:buClr>
              <a:buSzPts val="2000"/>
              <a:buChar char="–"/>
              <a:defRPr sz="2000"/>
            </a:lvl2pPr>
            <a:lvl3pPr marL="1371600" lvl="2" indent="-342900" algn="l">
              <a:lnSpc>
                <a:spcPct val="100000"/>
              </a:lnSpc>
              <a:spcBef>
                <a:spcPts val="300"/>
              </a:spcBef>
              <a:spcAft>
                <a:spcPts val="0"/>
              </a:spcAft>
              <a:buClr>
                <a:srgbClr val="002060"/>
              </a:buClr>
              <a:buSzPts val="1800"/>
              <a:buChar char="•"/>
              <a:defRPr sz="1800"/>
            </a:lvl3pPr>
            <a:lvl4pPr marL="1828800" lvl="3" indent="-330200" algn="l">
              <a:lnSpc>
                <a:spcPct val="100000"/>
              </a:lnSpc>
              <a:spcBef>
                <a:spcPts val="300"/>
              </a:spcBef>
              <a:spcAft>
                <a:spcPts val="0"/>
              </a:spcAft>
              <a:buClr>
                <a:srgbClr val="002060"/>
              </a:buClr>
              <a:buSzPts val="1600"/>
              <a:buChar char="–"/>
              <a:defRPr sz="1600"/>
            </a:lvl4pPr>
            <a:lvl5pPr marL="2286000" lvl="4" indent="-330200" algn="l">
              <a:lnSpc>
                <a:spcPct val="100000"/>
              </a:lnSpc>
              <a:spcBef>
                <a:spcPts val="300"/>
              </a:spcBef>
              <a:spcAft>
                <a:spcPts val="0"/>
              </a:spcAft>
              <a:buClr>
                <a:srgbClr val="002060"/>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9" name="Google Shape;49;p6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
              </a:spcBef>
              <a:spcAft>
                <a:spcPts val="0"/>
              </a:spcAft>
              <a:buClr>
                <a:srgbClr val="002060"/>
              </a:buClr>
              <a:buSzPts val="2400"/>
              <a:buNone/>
              <a:defRPr sz="2400" b="1"/>
            </a:lvl1pPr>
            <a:lvl2pPr marL="914400" lvl="1" indent="-228600" algn="l">
              <a:lnSpc>
                <a:spcPct val="100000"/>
              </a:lnSpc>
              <a:spcBef>
                <a:spcPts val="300"/>
              </a:spcBef>
              <a:spcAft>
                <a:spcPts val="0"/>
              </a:spcAft>
              <a:buClr>
                <a:srgbClr val="002060"/>
              </a:buClr>
              <a:buSzPts val="2000"/>
              <a:buNone/>
              <a:defRPr sz="2000" b="1"/>
            </a:lvl2pPr>
            <a:lvl3pPr marL="1371600" lvl="2" indent="-228600" algn="l">
              <a:lnSpc>
                <a:spcPct val="100000"/>
              </a:lnSpc>
              <a:spcBef>
                <a:spcPts val="300"/>
              </a:spcBef>
              <a:spcAft>
                <a:spcPts val="0"/>
              </a:spcAft>
              <a:buClr>
                <a:srgbClr val="002060"/>
              </a:buClr>
              <a:buSzPts val="1800"/>
              <a:buNone/>
              <a:defRPr sz="1800" b="1"/>
            </a:lvl3pPr>
            <a:lvl4pPr marL="1828800" lvl="3" indent="-228600" algn="l">
              <a:lnSpc>
                <a:spcPct val="100000"/>
              </a:lnSpc>
              <a:spcBef>
                <a:spcPts val="300"/>
              </a:spcBef>
              <a:spcAft>
                <a:spcPts val="0"/>
              </a:spcAft>
              <a:buClr>
                <a:srgbClr val="002060"/>
              </a:buClr>
              <a:buSzPts val="1600"/>
              <a:buNone/>
              <a:defRPr sz="1600" b="1"/>
            </a:lvl4pPr>
            <a:lvl5pPr marL="2286000" lvl="4" indent="-228600" algn="l">
              <a:lnSpc>
                <a:spcPct val="100000"/>
              </a:lnSpc>
              <a:spcBef>
                <a:spcPts val="300"/>
              </a:spcBef>
              <a:spcAft>
                <a:spcPts val="0"/>
              </a:spcAft>
              <a:buClr>
                <a:srgbClr val="002060"/>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0" name="Google Shape;50;p6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100"/>
              </a:spcBef>
              <a:spcAft>
                <a:spcPts val="0"/>
              </a:spcAft>
              <a:buClr>
                <a:srgbClr val="002060"/>
              </a:buClr>
              <a:buSzPts val="2400"/>
              <a:buChar char="•"/>
              <a:defRPr sz="2400"/>
            </a:lvl1pPr>
            <a:lvl2pPr marL="914400" lvl="1" indent="-355600" algn="l">
              <a:lnSpc>
                <a:spcPct val="100000"/>
              </a:lnSpc>
              <a:spcBef>
                <a:spcPts val="300"/>
              </a:spcBef>
              <a:spcAft>
                <a:spcPts val="0"/>
              </a:spcAft>
              <a:buClr>
                <a:srgbClr val="002060"/>
              </a:buClr>
              <a:buSzPts val="2000"/>
              <a:buChar char="–"/>
              <a:defRPr sz="2000"/>
            </a:lvl2pPr>
            <a:lvl3pPr marL="1371600" lvl="2" indent="-342900" algn="l">
              <a:lnSpc>
                <a:spcPct val="100000"/>
              </a:lnSpc>
              <a:spcBef>
                <a:spcPts val="300"/>
              </a:spcBef>
              <a:spcAft>
                <a:spcPts val="0"/>
              </a:spcAft>
              <a:buClr>
                <a:srgbClr val="002060"/>
              </a:buClr>
              <a:buSzPts val="1800"/>
              <a:buChar char="•"/>
              <a:defRPr sz="1800"/>
            </a:lvl3pPr>
            <a:lvl4pPr marL="1828800" lvl="3" indent="-330200" algn="l">
              <a:lnSpc>
                <a:spcPct val="100000"/>
              </a:lnSpc>
              <a:spcBef>
                <a:spcPts val="300"/>
              </a:spcBef>
              <a:spcAft>
                <a:spcPts val="0"/>
              </a:spcAft>
              <a:buClr>
                <a:srgbClr val="002060"/>
              </a:buClr>
              <a:buSzPts val="1600"/>
              <a:buChar char="–"/>
              <a:defRPr sz="1600"/>
            </a:lvl4pPr>
            <a:lvl5pPr marL="2286000" lvl="4" indent="-330200" algn="l">
              <a:lnSpc>
                <a:spcPct val="100000"/>
              </a:lnSpc>
              <a:spcBef>
                <a:spcPts val="300"/>
              </a:spcBef>
              <a:spcAft>
                <a:spcPts val="0"/>
              </a:spcAft>
              <a:buClr>
                <a:srgbClr val="002060"/>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1" name="Google Shape;51;p6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6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68"/>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6" name="Google Shape;56;p6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6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6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6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1" name="Google Shape;61;p6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100"/>
              </a:spcBef>
              <a:spcAft>
                <a:spcPts val="0"/>
              </a:spcAft>
              <a:buClr>
                <a:srgbClr val="002060"/>
              </a:buClr>
              <a:buSzPts val="3200"/>
              <a:buChar char="•"/>
              <a:defRPr sz="3200"/>
            </a:lvl1pPr>
            <a:lvl2pPr marL="914400" lvl="1" indent="-406400" algn="l">
              <a:lnSpc>
                <a:spcPct val="100000"/>
              </a:lnSpc>
              <a:spcBef>
                <a:spcPts val="300"/>
              </a:spcBef>
              <a:spcAft>
                <a:spcPts val="0"/>
              </a:spcAft>
              <a:buClr>
                <a:srgbClr val="002060"/>
              </a:buClr>
              <a:buSzPts val="2800"/>
              <a:buChar char="–"/>
              <a:defRPr sz="2800"/>
            </a:lvl2pPr>
            <a:lvl3pPr marL="1371600" lvl="2" indent="-381000" algn="l">
              <a:lnSpc>
                <a:spcPct val="100000"/>
              </a:lnSpc>
              <a:spcBef>
                <a:spcPts val="300"/>
              </a:spcBef>
              <a:spcAft>
                <a:spcPts val="0"/>
              </a:spcAft>
              <a:buClr>
                <a:srgbClr val="002060"/>
              </a:buClr>
              <a:buSzPts val="2400"/>
              <a:buChar char="•"/>
              <a:defRPr sz="2400"/>
            </a:lvl3pPr>
            <a:lvl4pPr marL="1828800" lvl="3" indent="-355600" algn="l">
              <a:lnSpc>
                <a:spcPct val="100000"/>
              </a:lnSpc>
              <a:spcBef>
                <a:spcPts val="300"/>
              </a:spcBef>
              <a:spcAft>
                <a:spcPts val="0"/>
              </a:spcAft>
              <a:buClr>
                <a:srgbClr val="002060"/>
              </a:buClr>
              <a:buSzPts val="2000"/>
              <a:buChar char="–"/>
              <a:defRPr sz="2000"/>
            </a:lvl4pPr>
            <a:lvl5pPr marL="2286000" lvl="4" indent="-355600" algn="l">
              <a:lnSpc>
                <a:spcPct val="100000"/>
              </a:lnSpc>
              <a:spcBef>
                <a:spcPts val="300"/>
              </a:spcBef>
              <a:spcAft>
                <a:spcPts val="0"/>
              </a:spcAft>
              <a:buClr>
                <a:srgbClr val="002060"/>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2" name="Google Shape;62;p6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
              </a:spcBef>
              <a:spcAft>
                <a:spcPts val="0"/>
              </a:spcAft>
              <a:buClr>
                <a:srgbClr val="002060"/>
              </a:buClr>
              <a:buSzPts val="1400"/>
              <a:buNone/>
              <a:defRPr sz="1400"/>
            </a:lvl1pPr>
            <a:lvl2pPr marL="914400" lvl="1" indent="-228600" algn="l">
              <a:lnSpc>
                <a:spcPct val="100000"/>
              </a:lnSpc>
              <a:spcBef>
                <a:spcPts val="300"/>
              </a:spcBef>
              <a:spcAft>
                <a:spcPts val="0"/>
              </a:spcAft>
              <a:buClr>
                <a:srgbClr val="002060"/>
              </a:buClr>
              <a:buSzPts val="1200"/>
              <a:buNone/>
              <a:defRPr sz="1200"/>
            </a:lvl2pPr>
            <a:lvl3pPr marL="1371600" lvl="2" indent="-228600" algn="l">
              <a:lnSpc>
                <a:spcPct val="100000"/>
              </a:lnSpc>
              <a:spcBef>
                <a:spcPts val="300"/>
              </a:spcBef>
              <a:spcAft>
                <a:spcPts val="0"/>
              </a:spcAft>
              <a:buClr>
                <a:srgbClr val="002060"/>
              </a:buClr>
              <a:buSzPts val="1000"/>
              <a:buNone/>
              <a:defRPr sz="1000"/>
            </a:lvl3pPr>
            <a:lvl4pPr marL="1828800" lvl="3" indent="-228600" algn="l">
              <a:lnSpc>
                <a:spcPct val="100000"/>
              </a:lnSpc>
              <a:spcBef>
                <a:spcPts val="300"/>
              </a:spcBef>
              <a:spcAft>
                <a:spcPts val="0"/>
              </a:spcAft>
              <a:buClr>
                <a:srgbClr val="002060"/>
              </a:buClr>
              <a:buSzPts val="900"/>
              <a:buNone/>
              <a:defRPr sz="900"/>
            </a:lvl4pPr>
            <a:lvl5pPr marL="2286000" lvl="4" indent="-228600" algn="l">
              <a:lnSpc>
                <a:spcPct val="100000"/>
              </a:lnSpc>
              <a:spcBef>
                <a:spcPts val="300"/>
              </a:spcBef>
              <a:spcAft>
                <a:spcPts val="0"/>
              </a:spcAft>
              <a:buClr>
                <a:srgbClr val="002060"/>
              </a:buClr>
              <a:buSzPts val="900"/>
              <a:buNone/>
              <a:defRPr sz="900"/>
            </a:lvl5pPr>
            <a:lvl6pPr marL="2743200" lvl="5" indent="-228600" algn="l">
              <a:lnSpc>
                <a:spcPct val="100000"/>
              </a:lnSpc>
              <a:spcBef>
                <a:spcPts val="30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3" name="Google Shape;63;p6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6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6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7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8" name="Google Shape;68;p70"/>
          <p:cNvSpPr>
            <a:spLocks noGrp="1"/>
          </p:cNvSpPr>
          <p:nvPr>
            <p:ph type="pic" idx="2"/>
          </p:nvPr>
        </p:nvSpPr>
        <p:spPr>
          <a:xfrm>
            <a:off x="1792288" y="612775"/>
            <a:ext cx="5486400" cy="4114800"/>
          </a:xfrm>
          <a:prstGeom prst="rect">
            <a:avLst/>
          </a:prstGeom>
          <a:noFill/>
          <a:ln>
            <a:noFill/>
          </a:ln>
        </p:spPr>
      </p:sp>
      <p:sp>
        <p:nvSpPr>
          <p:cNvPr id="69" name="Google Shape;69;p7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
              </a:spcBef>
              <a:spcAft>
                <a:spcPts val="0"/>
              </a:spcAft>
              <a:buClr>
                <a:srgbClr val="002060"/>
              </a:buClr>
              <a:buSzPts val="1400"/>
              <a:buNone/>
              <a:defRPr sz="1400"/>
            </a:lvl1pPr>
            <a:lvl2pPr marL="914400" lvl="1" indent="-228600" algn="l">
              <a:lnSpc>
                <a:spcPct val="100000"/>
              </a:lnSpc>
              <a:spcBef>
                <a:spcPts val="300"/>
              </a:spcBef>
              <a:spcAft>
                <a:spcPts val="0"/>
              </a:spcAft>
              <a:buClr>
                <a:srgbClr val="002060"/>
              </a:buClr>
              <a:buSzPts val="1200"/>
              <a:buNone/>
              <a:defRPr sz="1200"/>
            </a:lvl2pPr>
            <a:lvl3pPr marL="1371600" lvl="2" indent="-228600" algn="l">
              <a:lnSpc>
                <a:spcPct val="100000"/>
              </a:lnSpc>
              <a:spcBef>
                <a:spcPts val="300"/>
              </a:spcBef>
              <a:spcAft>
                <a:spcPts val="0"/>
              </a:spcAft>
              <a:buClr>
                <a:srgbClr val="002060"/>
              </a:buClr>
              <a:buSzPts val="1000"/>
              <a:buNone/>
              <a:defRPr sz="1000"/>
            </a:lvl3pPr>
            <a:lvl4pPr marL="1828800" lvl="3" indent="-228600" algn="l">
              <a:lnSpc>
                <a:spcPct val="100000"/>
              </a:lnSpc>
              <a:spcBef>
                <a:spcPts val="300"/>
              </a:spcBef>
              <a:spcAft>
                <a:spcPts val="0"/>
              </a:spcAft>
              <a:buClr>
                <a:srgbClr val="002060"/>
              </a:buClr>
              <a:buSzPts val="900"/>
              <a:buNone/>
              <a:defRPr sz="900"/>
            </a:lvl4pPr>
            <a:lvl5pPr marL="2286000" lvl="4" indent="-228600" algn="l">
              <a:lnSpc>
                <a:spcPct val="100000"/>
              </a:lnSpc>
              <a:spcBef>
                <a:spcPts val="300"/>
              </a:spcBef>
              <a:spcAft>
                <a:spcPts val="0"/>
              </a:spcAft>
              <a:buClr>
                <a:srgbClr val="002060"/>
              </a:buClr>
              <a:buSzPts val="900"/>
              <a:buNone/>
              <a:defRPr sz="900"/>
            </a:lvl5pPr>
            <a:lvl6pPr marL="2743200" lvl="5" indent="-228600" algn="l">
              <a:lnSpc>
                <a:spcPct val="100000"/>
              </a:lnSpc>
              <a:spcBef>
                <a:spcPts val="30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70" name="Google Shape;70;p7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7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7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61"/>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1" i="0" u="none" strike="noStrike" cap="none">
                <a:solidFill>
                  <a:srgbClr val="FFFF00"/>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600" b="1" i="0" u="none" strike="noStrike" cap="none">
                <a:solidFill>
                  <a:srgbClr val="FFFF00"/>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600" b="1" i="0" u="none" strike="noStrike" cap="none">
                <a:solidFill>
                  <a:srgbClr val="FFFF00"/>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600" b="1" i="0" u="none" strike="noStrike" cap="none">
                <a:solidFill>
                  <a:srgbClr val="FFFF00"/>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600" b="1" i="0" u="none" strike="noStrike" cap="none">
                <a:solidFill>
                  <a:srgbClr val="FFFF00"/>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61"/>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100"/>
              </a:spcBef>
              <a:spcAft>
                <a:spcPts val="0"/>
              </a:spcAft>
              <a:buClr>
                <a:srgbClr val="002060"/>
              </a:buClr>
              <a:buSzPts val="2800"/>
              <a:buFont typeface="Arial"/>
              <a:buChar char="•"/>
              <a:defRPr sz="2800" b="1" i="0" u="none" strike="noStrike" cap="none">
                <a:solidFill>
                  <a:srgbClr val="002060"/>
                </a:solidFill>
                <a:latin typeface="Arial"/>
                <a:ea typeface="Arial"/>
                <a:cs typeface="Arial"/>
                <a:sym typeface="Arial"/>
              </a:defRPr>
            </a:lvl1pPr>
            <a:lvl2pPr marL="914400" marR="0" lvl="1" indent="-381000" algn="l" rtl="0">
              <a:lnSpc>
                <a:spcPct val="100000"/>
              </a:lnSpc>
              <a:spcBef>
                <a:spcPts val="300"/>
              </a:spcBef>
              <a:spcAft>
                <a:spcPts val="0"/>
              </a:spcAft>
              <a:buClr>
                <a:srgbClr val="002060"/>
              </a:buClr>
              <a:buSzPts val="2400"/>
              <a:buFont typeface="Arial"/>
              <a:buChar char="–"/>
              <a:defRPr sz="2400" b="0" i="0" u="none" strike="noStrike" cap="none">
                <a:solidFill>
                  <a:srgbClr val="002060"/>
                </a:solidFill>
                <a:latin typeface="Arial"/>
                <a:ea typeface="Arial"/>
                <a:cs typeface="Arial"/>
                <a:sym typeface="Arial"/>
              </a:defRPr>
            </a:lvl2pPr>
            <a:lvl3pPr marL="1371600" marR="0" lvl="2" indent="-355600" algn="l" rtl="0">
              <a:lnSpc>
                <a:spcPct val="100000"/>
              </a:lnSpc>
              <a:spcBef>
                <a:spcPts val="300"/>
              </a:spcBef>
              <a:spcAft>
                <a:spcPts val="0"/>
              </a:spcAft>
              <a:buClr>
                <a:srgbClr val="002060"/>
              </a:buClr>
              <a:buSzPts val="2000"/>
              <a:buFont typeface="Arial"/>
              <a:buChar char="•"/>
              <a:defRPr sz="2000" b="0" i="0" u="none" strike="noStrike" cap="none">
                <a:solidFill>
                  <a:srgbClr val="002060"/>
                </a:solidFill>
                <a:latin typeface="Arial"/>
                <a:ea typeface="Arial"/>
                <a:cs typeface="Arial"/>
                <a:sym typeface="Arial"/>
              </a:defRPr>
            </a:lvl3pPr>
            <a:lvl4pPr marL="1828800" marR="0" lvl="3" indent="-355600" algn="l" rtl="0">
              <a:lnSpc>
                <a:spcPct val="100000"/>
              </a:lnSpc>
              <a:spcBef>
                <a:spcPts val="300"/>
              </a:spcBef>
              <a:spcAft>
                <a:spcPts val="0"/>
              </a:spcAft>
              <a:buClr>
                <a:srgbClr val="002060"/>
              </a:buClr>
              <a:buSzPts val="2000"/>
              <a:buFont typeface="Arial"/>
              <a:buChar char="–"/>
              <a:defRPr sz="2000" b="0" i="0" u="none" strike="noStrike" cap="none">
                <a:solidFill>
                  <a:srgbClr val="002060"/>
                </a:solidFill>
                <a:latin typeface="Arial"/>
                <a:ea typeface="Arial"/>
                <a:cs typeface="Arial"/>
                <a:sym typeface="Arial"/>
              </a:defRPr>
            </a:lvl4pPr>
            <a:lvl5pPr marL="2286000" marR="0" lvl="4" indent="-355600" algn="l" rtl="0">
              <a:lnSpc>
                <a:spcPct val="100000"/>
              </a:lnSpc>
              <a:spcBef>
                <a:spcPts val="300"/>
              </a:spcBef>
              <a:spcAft>
                <a:spcPts val="0"/>
              </a:spcAft>
              <a:buClr>
                <a:srgbClr val="002060"/>
              </a:buClr>
              <a:buSzPts val="2000"/>
              <a:buFont typeface="Arial"/>
              <a:buChar char="»"/>
              <a:defRPr sz="2000" b="0" i="0" u="none" strike="noStrike" cap="none">
                <a:solidFill>
                  <a:srgbClr val="002060"/>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2"/>
          <p:cNvSpPr txBox="1">
            <a:spLocks noGrp="1"/>
          </p:cNvSpPr>
          <p:nvPr>
            <p:ph type="title"/>
          </p:nvPr>
        </p:nvSpPr>
        <p:spPr>
          <a:xfrm>
            <a:off x="1439036" y="102234"/>
            <a:ext cx="6495300" cy="4746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SzPts val="1400"/>
              <a:buNone/>
            </a:pPr>
            <a:r>
              <a:rPr lang="en-US"/>
              <a:t>1. Một số nguyên tắc Thuyết trình</a:t>
            </a:r>
            <a:endParaRPr/>
          </a:p>
        </p:txBody>
      </p:sp>
      <p:sp>
        <p:nvSpPr>
          <p:cNvPr id="105" name="Google Shape;105;p32"/>
          <p:cNvSpPr txBox="1"/>
          <p:nvPr/>
        </p:nvSpPr>
        <p:spPr>
          <a:xfrm>
            <a:off x="612140" y="1063925"/>
            <a:ext cx="7738109" cy="4189095"/>
          </a:xfrm>
          <a:prstGeom prst="rect">
            <a:avLst/>
          </a:prstGeom>
          <a:noFill/>
          <a:ln>
            <a:noFill/>
          </a:ln>
        </p:spPr>
        <p:txBody>
          <a:bodyPr spcFirstLastPara="1" wrap="square" lIns="0" tIns="113025" rIns="0" bIns="0" anchor="t" anchorCtr="0">
            <a:spAutoFit/>
          </a:bodyPr>
          <a:lstStyle/>
          <a:p>
            <a:pPr marL="355600" marR="0" lvl="0" indent="-343535" algn="l" rtl="0">
              <a:lnSpc>
                <a:spcPct val="100000"/>
              </a:lnSpc>
              <a:spcBef>
                <a:spcPts val="0"/>
              </a:spcBef>
              <a:spcAft>
                <a:spcPts val="0"/>
              </a:spcAft>
              <a:buClr>
                <a:srgbClr val="3366FF"/>
              </a:buClr>
              <a:buSzPts val="3200"/>
              <a:buFont typeface="Noto Sans Symbols"/>
              <a:buChar char="▪"/>
            </a:pPr>
            <a:r>
              <a:rPr lang="en-US" sz="3200" b="0" i="0" u="none" strike="noStrike" cap="none">
                <a:solidFill>
                  <a:schemeClr val="dk1"/>
                </a:solidFill>
                <a:latin typeface="Arial"/>
                <a:ea typeface="Arial"/>
                <a:cs typeface="Arial"/>
                <a:sym typeface="Arial"/>
              </a:rPr>
              <a:t>Thuyết trình là gì?</a:t>
            </a:r>
            <a:endParaRPr sz="3200" b="0" i="0" u="none" strike="noStrike" cap="none">
              <a:solidFill>
                <a:schemeClr val="dk1"/>
              </a:solidFill>
              <a:latin typeface="Arial"/>
              <a:ea typeface="Arial"/>
              <a:cs typeface="Arial"/>
              <a:sym typeface="Arial"/>
            </a:endParaRPr>
          </a:p>
          <a:p>
            <a:pPr marL="756285" marR="5080" lvl="1" indent="-287019" algn="l" rtl="0">
              <a:lnSpc>
                <a:spcPct val="100000"/>
              </a:lnSpc>
              <a:spcBef>
                <a:spcPts val="69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Trình bày một cách hệ thống và sáng rõ một  vấn đề trước đông người</a:t>
            </a:r>
            <a:endParaRPr sz="2800" b="0" i="0" u="none" strike="noStrike" cap="none">
              <a:solidFill>
                <a:schemeClr val="dk1"/>
              </a:solidFill>
              <a:latin typeface="Arial"/>
              <a:ea typeface="Arial"/>
              <a:cs typeface="Arial"/>
              <a:sym typeface="Arial"/>
            </a:endParaRPr>
          </a:p>
          <a:p>
            <a:pPr marL="756285" marR="0" lvl="1" indent="-287019" algn="l" rtl="0">
              <a:lnSpc>
                <a:spcPct val="100000"/>
              </a:lnSpc>
              <a:spcBef>
                <a:spcPts val="67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Thời gian trình bày “ngắn”</a:t>
            </a:r>
            <a:endParaRPr sz="2800" b="0" i="0" u="none" strike="noStrike" cap="none">
              <a:solidFill>
                <a:schemeClr val="dk1"/>
              </a:solidFill>
              <a:latin typeface="Arial"/>
              <a:ea typeface="Arial"/>
              <a:cs typeface="Arial"/>
              <a:sym typeface="Arial"/>
            </a:endParaRPr>
          </a:p>
          <a:p>
            <a:pPr marL="355600" marR="0" lvl="0" indent="-343535" algn="l" rtl="0">
              <a:lnSpc>
                <a:spcPct val="100000"/>
              </a:lnSpc>
              <a:spcBef>
                <a:spcPts val="750"/>
              </a:spcBef>
              <a:spcAft>
                <a:spcPts val="0"/>
              </a:spcAft>
              <a:buClr>
                <a:srgbClr val="3366FF"/>
              </a:buClr>
              <a:buSzPts val="3200"/>
              <a:buFont typeface="Noto Sans Symbols"/>
              <a:buChar char="▪"/>
            </a:pPr>
            <a:r>
              <a:rPr lang="en-US" sz="3200" b="0" i="0" u="none" strike="noStrike" cap="none">
                <a:solidFill>
                  <a:schemeClr val="dk1"/>
                </a:solidFill>
                <a:latin typeface="Arial"/>
                <a:ea typeface="Arial"/>
                <a:cs typeface="Arial"/>
                <a:sym typeface="Arial"/>
              </a:rPr>
              <a:t>Ai cần ai?</a:t>
            </a:r>
            <a:endParaRPr sz="3200" b="0" i="0" u="none" strike="noStrike" cap="none">
              <a:solidFill>
                <a:schemeClr val="dk1"/>
              </a:solidFill>
              <a:latin typeface="Arial"/>
              <a:ea typeface="Arial"/>
              <a:cs typeface="Arial"/>
              <a:sym typeface="Arial"/>
            </a:endParaRPr>
          </a:p>
          <a:p>
            <a:pPr marL="756285" marR="0" lvl="1" indent="-287019" algn="l" rtl="0">
              <a:lnSpc>
                <a:spcPct val="100000"/>
              </a:lnSpc>
              <a:spcBef>
                <a:spcPts val="69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Người nói cần người nghe ?</a:t>
            </a:r>
            <a:endParaRPr sz="2800" b="0" i="0" u="none" strike="noStrike" cap="none">
              <a:solidFill>
                <a:schemeClr val="dk1"/>
              </a:solidFill>
              <a:latin typeface="Arial"/>
              <a:ea typeface="Arial"/>
              <a:cs typeface="Arial"/>
              <a:sym typeface="Arial"/>
            </a:endParaRPr>
          </a:p>
          <a:p>
            <a:pPr marL="756285" marR="0" lvl="1" indent="-287019" algn="l" rtl="0">
              <a:lnSpc>
                <a:spcPct val="100000"/>
              </a:lnSpc>
              <a:spcBef>
                <a:spcPts val="67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Người nghe cần người nói ?</a:t>
            </a:r>
            <a:endParaRPr sz="2800" b="0" i="0" u="none" strike="noStrike" cap="none">
              <a:solidFill>
                <a:schemeClr val="dk1"/>
              </a:solidFill>
              <a:latin typeface="Arial"/>
              <a:ea typeface="Arial"/>
              <a:cs typeface="Arial"/>
              <a:sym typeface="Arial"/>
            </a:endParaRPr>
          </a:p>
          <a:p>
            <a:pPr marL="756285" marR="0" lvl="1" indent="-287019" algn="l" rtl="0">
              <a:lnSpc>
                <a:spcPct val="100000"/>
              </a:lnSpc>
              <a:spcBef>
                <a:spcPts val="67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Cả hai !</a:t>
            </a:r>
            <a:endParaRPr sz="2800" b="0" i="0" u="none" strike="noStrike" cap="none">
              <a:solidFill>
                <a:schemeClr val="dk1"/>
              </a:solidFill>
              <a:latin typeface="Arial"/>
              <a:ea typeface="Arial"/>
              <a:cs typeface="Arial"/>
              <a:sym typeface="Arial"/>
            </a:endParaRPr>
          </a:p>
        </p:txBody>
      </p:sp>
      <p:sp>
        <p:nvSpPr>
          <p:cNvPr id="106" name="Google Shape;106;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a:spLocks noGrp="1"/>
          </p:cNvSpPr>
          <p:nvPr>
            <p:ph type="title"/>
          </p:nvPr>
        </p:nvSpPr>
        <p:spPr>
          <a:xfrm>
            <a:off x="3173729" y="102234"/>
            <a:ext cx="3025140"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SzPts val="1400"/>
              <a:buNone/>
            </a:pPr>
            <a:r>
              <a:rPr lang="en-US"/>
              <a:t>Chuẩn bị slides</a:t>
            </a:r>
            <a:endParaRPr/>
          </a:p>
        </p:txBody>
      </p:sp>
      <p:sp>
        <p:nvSpPr>
          <p:cNvPr id="162" name="Google Shape;162;p39"/>
          <p:cNvSpPr txBox="1"/>
          <p:nvPr/>
        </p:nvSpPr>
        <p:spPr>
          <a:xfrm>
            <a:off x="688340" y="1523658"/>
            <a:ext cx="6523990" cy="1196975"/>
          </a:xfrm>
          <a:prstGeom prst="rect">
            <a:avLst/>
          </a:prstGeom>
          <a:noFill/>
          <a:ln>
            <a:noFill/>
          </a:ln>
        </p:spPr>
        <p:txBody>
          <a:bodyPr spcFirstLastPara="1" wrap="square" lIns="0" tIns="110475" rIns="0" bIns="0" anchor="t" anchorCtr="0">
            <a:spAutoFit/>
          </a:bodyPr>
          <a:lstStyle/>
          <a:p>
            <a:pPr marL="355600" marR="0" lvl="0" indent="-343535" algn="l" rtl="0">
              <a:lnSpc>
                <a:spcPct val="100000"/>
              </a:lnSpc>
              <a:spcBef>
                <a:spcPts val="0"/>
              </a:spcBef>
              <a:spcAft>
                <a:spcPts val="0"/>
              </a:spcAft>
              <a:buClr>
                <a:srgbClr val="3366FF"/>
              </a:buClr>
              <a:buSzPts val="3200"/>
              <a:buFont typeface="Noto Sans Symbols"/>
              <a:buChar char="▪"/>
            </a:pPr>
            <a:r>
              <a:rPr lang="en-US" sz="3200" b="0" i="0" u="none" strike="noStrike" cap="none">
                <a:solidFill>
                  <a:schemeClr val="dk1"/>
                </a:solidFill>
                <a:latin typeface="Arial"/>
                <a:ea typeface="Arial"/>
                <a:cs typeface="Arial"/>
                <a:sym typeface="Arial"/>
              </a:rPr>
              <a:t>Tài liệu giấy dành cho người nghe</a:t>
            </a:r>
            <a:endParaRPr sz="3200" b="0" i="0" u="none" strike="noStrike" cap="none">
              <a:solidFill>
                <a:schemeClr val="dk1"/>
              </a:solidFill>
              <a:latin typeface="Arial"/>
              <a:ea typeface="Arial"/>
              <a:cs typeface="Arial"/>
              <a:sym typeface="Arial"/>
            </a:endParaRPr>
          </a:p>
          <a:p>
            <a:pPr marL="355600" marR="0" lvl="0" indent="-343535" algn="l" rtl="0">
              <a:lnSpc>
                <a:spcPct val="100000"/>
              </a:lnSpc>
              <a:spcBef>
                <a:spcPts val="770"/>
              </a:spcBef>
              <a:spcAft>
                <a:spcPts val="0"/>
              </a:spcAft>
              <a:buClr>
                <a:srgbClr val="3366FF"/>
              </a:buClr>
              <a:buSzPts val="3200"/>
              <a:buFont typeface="Noto Sans Symbols"/>
              <a:buChar char="▪"/>
            </a:pPr>
            <a:r>
              <a:rPr lang="en-US" sz="3200" b="0" i="0" u="none" strike="noStrike" cap="none">
                <a:solidFill>
                  <a:schemeClr val="dk1"/>
                </a:solidFill>
                <a:latin typeface="Arial"/>
                <a:ea typeface="Arial"/>
                <a:cs typeface="Arial"/>
                <a:sym typeface="Arial"/>
              </a:rPr>
              <a:t>File trình diễn bằng máy chiếu</a:t>
            </a:r>
            <a:endParaRPr sz="3200" b="0" i="0" u="none" strike="noStrike" cap="none">
              <a:solidFill>
                <a:schemeClr val="dk1"/>
              </a:solidFill>
              <a:latin typeface="Arial"/>
              <a:ea typeface="Arial"/>
              <a:cs typeface="Arial"/>
              <a:sym typeface="Arial"/>
            </a:endParaRPr>
          </a:p>
        </p:txBody>
      </p:sp>
      <p:sp>
        <p:nvSpPr>
          <p:cNvPr id="163" name="Google Shape;163;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a:spLocks noGrp="1"/>
          </p:cNvSpPr>
          <p:nvPr>
            <p:ph type="title"/>
          </p:nvPr>
        </p:nvSpPr>
        <p:spPr>
          <a:xfrm>
            <a:off x="3512058" y="102234"/>
            <a:ext cx="2349500"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SzPts val="1400"/>
              <a:buNone/>
            </a:pPr>
            <a:r>
              <a:rPr lang="en-US"/>
              <a:t>Tài liệu giấy</a:t>
            </a:r>
            <a:endParaRPr/>
          </a:p>
        </p:txBody>
      </p:sp>
      <p:sp>
        <p:nvSpPr>
          <p:cNvPr id="169" name="Google Shape;169;p40"/>
          <p:cNvSpPr txBox="1"/>
          <p:nvPr/>
        </p:nvSpPr>
        <p:spPr>
          <a:xfrm>
            <a:off x="612140" y="1434082"/>
            <a:ext cx="7571105" cy="3568700"/>
          </a:xfrm>
          <a:prstGeom prst="rect">
            <a:avLst/>
          </a:prstGeom>
          <a:noFill/>
          <a:ln>
            <a:noFill/>
          </a:ln>
        </p:spPr>
        <p:txBody>
          <a:bodyPr spcFirstLastPara="1" wrap="square" lIns="0" tIns="12700" rIns="0" bIns="0" anchor="t" anchorCtr="0">
            <a:spAutoFit/>
          </a:bodyPr>
          <a:lstStyle/>
          <a:p>
            <a:pPr marL="355600" marR="6350" lvl="0" indent="-343535" algn="l" rtl="0">
              <a:lnSpc>
                <a:spcPct val="110100"/>
              </a:lnSpc>
              <a:spcBef>
                <a:spcPts val="0"/>
              </a:spcBef>
              <a:spcAft>
                <a:spcPts val="0"/>
              </a:spcAft>
              <a:buClr>
                <a:srgbClr val="3366FF"/>
              </a:buClr>
              <a:buSzPts val="2800"/>
              <a:buFont typeface="Noto Sans Symbols"/>
              <a:buChar char="▪"/>
            </a:pPr>
            <a:r>
              <a:rPr lang="en-US" sz="2800" b="0" i="0" u="none" strike="noStrike" cap="none">
                <a:solidFill>
                  <a:schemeClr val="dk1"/>
                </a:solidFill>
                <a:latin typeface="Arial"/>
                <a:ea typeface="Arial"/>
                <a:cs typeface="Arial"/>
                <a:sym typeface="Arial"/>
              </a:rPr>
              <a:t>Sử dụng khi bài báo cáo hơi rắc rối, nhiều kết  quả, công thức</a:t>
            </a:r>
            <a:endParaRPr sz="2800" b="0" i="0" u="none" strike="noStrike" cap="none">
              <a:solidFill>
                <a:schemeClr val="dk1"/>
              </a:solidFill>
              <a:latin typeface="Arial"/>
              <a:ea typeface="Arial"/>
              <a:cs typeface="Arial"/>
              <a:sym typeface="Arial"/>
            </a:endParaRPr>
          </a:p>
          <a:p>
            <a:pPr marL="355600" marR="245745" lvl="0" indent="-343535" algn="l" rtl="0">
              <a:lnSpc>
                <a:spcPct val="110000"/>
              </a:lnSpc>
              <a:spcBef>
                <a:spcPts val="675"/>
              </a:spcBef>
              <a:spcAft>
                <a:spcPts val="0"/>
              </a:spcAft>
              <a:buClr>
                <a:srgbClr val="3366FF"/>
              </a:buClr>
              <a:buSzPts val="2800"/>
              <a:buFont typeface="Noto Sans Symbols"/>
              <a:buChar char="▪"/>
            </a:pPr>
            <a:r>
              <a:rPr lang="en-US" sz="2800" b="0" i="0" u="none" strike="noStrike" cap="none">
                <a:solidFill>
                  <a:schemeClr val="dk1"/>
                </a:solidFill>
                <a:latin typeface="Arial"/>
                <a:ea typeface="Arial"/>
                <a:cs typeface="Arial"/>
                <a:sym typeface="Arial"/>
              </a:rPr>
              <a:t>Người nghe có thể đọc lại những điểm bị bỏ  qua hoặc không theo kịp</a:t>
            </a:r>
            <a:endParaRPr sz="2800" b="0" i="0" u="none" strike="noStrike" cap="none">
              <a:solidFill>
                <a:schemeClr val="dk1"/>
              </a:solidFill>
              <a:latin typeface="Arial"/>
              <a:ea typeface="Arial"/>
              <a:cs typeface="Arial"/>
              <a:sym typeface="Arial"/>
            </a:endParaRPr>
          </a:p>
          <a:p>
            <a:pPr marL="355600" marR="5080" lvl="0" indent="-343535" algn="l" rtl="0">
              <a:lnSpc>
                <a:spcPct val="110000"/>
              </a:lnSpc>
              <a:spcBef>
                <a:spcPts val="670"/>
              </a:spcBef>
              <a:spcAft>
                <a:spcPts val="0"/>
              </a:spcAft>
              <a:buClr>
                <a:srgbClr val="3366FF"/>
              </a:buClr>
              <a:buSzPts val="2800"/>
              <a:buFont typeface="Noto Sans Symbols"/>
              <a:buChar char="▪"/>
            </a:pPr>
            <a:r>
              <a:rPr lang="en-US" sz="2800" b="0" i="0" u="none" strike="noStrike" cap="none">
                <a:solidFill>
                  <a:schemeClr val="dk1"/>
                </a:solidFill>
                <a:latin typeface="Arial"/>
                <a:ea typeface="Arial"/>
                <a:cs typeface="Arial"/>
                <a:sym typeface="Arial"/>
              </a:rPr>
              <a:t>Cho phép hiện chi tiết những vấn đề mà công  cụ trình chiếu không làm được</a:t>
            </a:r>
            <a:endParaRPr sz="2800" b="0" i="0" u="none" strike="noStrike" cap="none">
              <a:solidFill>
                <a:schemeClr val="dk1"/>
              </a:solidFill>
              <a:latin typeface="Arial"/>
              <a:ea typeface="Arial"/>
              <a:cs typeface="Arial"/>
              <a:sym typeface="Arial"/>
            </a:endParaRPr>
          </a:p>
          <a:p>
            <a:pPr marL="355600" marR="0" lvl="0" indent="-343535" algn="l" rtl="0">
              <a:lnSpc>
                <a:spcPct val="100000"/>
              </a:lnSpc>
              <a:spcBef>
                <a:spcPts val="1010"/>
              </a:spcBef>
              <a:spcAft>
                <a:spcPts val="0"/>
              </a:spcAft>
              <a:buClr>
                <a:srgbClr val="3366FF"/>
              </a:buClr>
              <a:buSzPts val="2800"/>
              <a:buFont typeface="Noto Sans Symbols"/>
              <a:buChar char="▪"/>
            </a:pPr>
            <a:r>
              <a:rPr lang="en-US" sz="2800" b="0" i="0" u="none" strike="noStrike" cap="none">
                <a:solidFill>
                  <a:schemeClr val="dk1"/>
                </a:solidFill>
                <a:latin typeface="Arial"/>
                <a:ea typeface="Arial"/>
                <a:cs typeface="Arial"/>
                <a:sym typeface="Arial"/>
              </a:rPr>
              <a:t>Thường 4 slide trên một tờ giấy</a:t>
            </a:r>
            <a:endParaRPr sz="2800" b="0" i="0" u="none" strike="noStrike" cap="none">
              <a:solidFill>
                <a:schemeClr val="dk1"/>
              </a:solidFill>
              <a:latin typeface="Arial"/>
              <a:ea typeface="Arial"/>
              <a:cs typeface="Arial"/>
              <a:sym typeface="Arial"/>
            </a:endParaRPr>
          </a:p>
        </p:txBody>
      </p:sp>
      <p:sp>
        <p:nvSpPr>
          <p:cNvPr id="170" name="Google Shape;170;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1"/>
          <p:cNvSpPr txBox="1">
            <a:spLocks noGrp="1"/>
          </p:cNvSpPr>
          <p:nvPr>
            <p:ph type="title"/>
          </p:nvPr>
        </p:nvSpPr>
        <p:spPr>
          <a:xfrm>
            <a:off x="2024252" y="102234"/>
            <a:ext cx="5324400" cy="4746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SzPts val="1400"/>
              <a:buNone/>
            </a:pPr>
            <a:r>
              <a:rPr lang="en-US"/>
              <a:t>4. Soạn thảo file trình chiếu</a:t>
            </a:r>
            <a:endParaRPr/>
          </a:p>
        </p:txBody>
      </p:sp>
      <p:sp>
        <p:nvSpPr>
          <p:cNvPr id="176" name="Google Shape;176;p41"/>
          <p:cNvSpPr txBox="1"/>
          <p:nvPr/>
        </p:nvSpPr>
        <p:spPr>
          <a:xfrm>
            <a:off x="764844" y="1316482"/>
            <a:ext cx="7785734" cy="2282190"/>
          </a:xfrm>
          <a:prstGeom prst="rect">
            <a:avLst/>
          </a:prstGeom>
          <a:noFill/>
          <a:ln>
            <a:noFill/>
          </a:ln>
        </p:spPr>
        <p:txBody>
          <a:bodyPr spcFirstLastPara="1" wrap="square" lIns="0" tIns="13325" rIns="0" bIns="0" anchor="t" anchorCtr="0">
            <a:spAutoFit/>
          </a:bodyPr>
          <a:lstStyle/>
          <a:p>
            <a:pPr marL="355600" marR="548005" lvl="0" indent="-342900" algn="l" rtl="0">
              <a:lnSpc>
                <a:spcPct val="100000"/>
              </a:lnSpc>
              <a:spcBef>
                <a:spcPts val="0"/>
              </a:spcBef>
              <a:spcAft>
                <a:spcPts val="0"/>
              </a:spcAft>
              <a:buClr>
                <a:srgbClr val="3366FF"/>
              </a:buClr>
              <a:buSzPts val="3200"/>
              <a:buFont typeface="Noto Sans Symbols"/>
              <a:buChar char="▪"/>
            </a:pPr>
            <a:r>
              <a:rPr lang="en-US" sz="3200" b="0" i="0" u="none" strike="noStrike" cap="none">
                <a:solidFill>
                  <a:schemeClr val="dk1"/>
                </a:solidFill>
                <a:latin typeface="Arial"/>
                <a:ea typeface="Arial"/>
                <a:cs typeface="Arial"/>
                <a:sym typeface="Arial"/>
              </a:rPr>
              <a:t>Việc soạn thảo file trình chiếu rất khác  với viết báo cáo</a:t>
            </a:r>
            <a:endParaRPr sz="3200" b="0" i="0" u="none" strike="noStrike" cap="none">
              <a:solidFill>
                <a:schemeClr val="dk1"/>
              </a:solidFill>
              <a:latin typeface="Arial"/>
              <a:ea typeface="Arial"/>
              <a:cs typeface="Arial"/>
              <a:sym typeface="Arial"/>
            </a:endParaRPr>
          </a:p>
          <a:p>
            <a:pPr marL="355600" marR="0" lvl="0" indent="-342900" algn="l" rtl="0">
              <a:lnSpc>
                <a:spcPct val="100000"/>
              </a:lnSpc>
              <a:spcBef>
                <a:spcPts val="1200"/>
              </a:spcBef>
              <a:spcAft>
                <a:spcPts val="0"/>
              </a:spcAft>
              <a:buClr>
                <a:srgbClr val="3366FF"/>
              </a:buClr>
              <a:buSzPts val="3200"/>
              <a:buFont typeface="Noto Sans Symbols"/>
              <a:buChar char="▪"/>
            </a:pPr>
            <a:r>
              <a:rPr lang="en-US" sz="3200" b="0" i="0" u="none" strike="noStrike" cap="none">
                <a:solidFill>
                  <a:schemeClr val="dk1"/>
                </a:solidFill>
                <a:latin typeface="Arial"/>
                <a:ea typeface="Arial"/>
                <a:cs typeface="Arial"/>
                <a:sym typeface="Arial"/>
              </a:rPr>
              <a:t>Là công cụ hỗ trợ cho việc thuyết trình</a:t>
            </a:r>
            <a:endParaRPr sz="3200" b="0" i="0" u="none" strike="noStrike" cap="none">
              <a:solidFill>
                <a:schemeClr val="dk1"/>
              </a:solidFill>
              <a:latin typeface="Arial"/>
              <a:ea typeface="Arial"/>
              <a:cs typeface="Arial"/>
              <a:sym typeface="Arial"/>
            </a:endParaRPr>
          </a:p>
          <a:p>
            <a:pPr marL="355600" marR="0" lvl="0" indent="-342900" algn="l" rtl="0">
              <a:lnSpc>
                <a:spcPct val="100000"/>
              </a:lnSpc>
              <a:spcBef>
                <a:spcPts val="1200"/>
              </a:spcBef>
              <a:spcAft>
                <a:spcPts val="0"/>
              </a:spcAft>
              <a:buClr>
                <a:srgbClr val="3366FF"/>
              </a:buClr>
              <a:buSzPts val="3200"/>
              <a:buFont typeface="Noto Sans Symbols"/>
              <a:buChar char="▪"/>
            </a:pPr>
            <a:r>
              <a:rPr lang="en-US" sz="3200" b="0" i="0" u="none" strike="noStrike" cap="none">
                <a:solidFill>
                  <a:schemeClr val="dk1"/>
                </a:solidFill>
                <a:latin typeface="Arial"/>
                <a:ea typeface="Arial"/>
                <a:cs typeface="Arial"/>
                <a:sym typeface="Arial"/>
              </a:rPr>
              <a:t>Như một sơ đồ cho nội dung thuyết trình.</a:t>
            </a:r>
            <a:endParaRPr sz="3200" b="0" i="0" u="none" strike="noStrike" cap="none">
              <a:solidFill>
                <a:schemeClr val="dk1"/>
              </a:solidFill>
              <a:latin typeface="Arial"/>
              <a:ea typeface="Arial"/>
              <a:cs typeface="Arial"/>
              <a:sym typeface="Arial"/>
            </a:endParaRPr>
          </a:p>
        </p:txBody>
      </p:sp>
      <p:sp>
        <p:nvSpPr>
          <p:cNvPr id="177" name="Google Shape;177;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2"/>
          <p:cNvSpPr txBox="1">
            <a:spLocks noGrp="1"/>
          </p:cNvSpPr>
          <p:nvPr>
            <p:ph type="title"/>
          </p:nvPr>
        </p:nvSpPr>
        <p:spPr>
          <a:xfrm>
            <a:off x="2644901" y="102234"/>
            <a:ext cx="4081779"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SzPts val="1400"/>
              <a:buNone/>
            </a:pPr>
            <a:r>
              <a:rPr lang="en-US"/>
              <a:t>File trình chiếu xấu ?</a:t>
            </a:r>
            <a:endParaRPr/>
          </a:p>
        </p:txBody>
      </p:sp>
      <p:sp>
        <p:nvSpPr>
          <p:cNvPr id="183" name="Google Shape;183;p42"/>
          <p:cNvSpPr txBox="1"/>
          <p:nvPr/>
        </p:nvSpPr>
        <p:spPr>
          <a:xfrm>
            <a:off x="612140" y="1392377"/>
            <a:ext cx="7973695" cy="4620895"/>
          </a:xfrm>
          <a:prstGeom prst="rect">
            <a:avLst/>
          </a:prstGeom>
          <a:noFill/>
          <a:ln>
            <a:noFill/>
          </a:ln>
        </p:spPr>
        <p:txBody>
          <a:bodyPr spcFirstLastPara="1" wrap="square" lIns="0" tIns="13325" rIns="0" bIns="0" anchor="t" anchorCtr="0">
            <a:spAutoFit/>
          </a:bodyPr>
          <a:lstStyle/>
          <a:p>
            <a:pPr marL="355600" marR="0" lvl="0" indent="-343535" algn="l" rtl="0">
              <a:lnSpc>
                <a:spcPct val="100000"/>
              </a:lnSpc>
              <a:spcBef>
                <a:spcPts val="0"/>
              </a:spcBef>
              <a:spcAft>
                <a:spcPts val="0"/>
              </a:spcAft>
              <a:buClr>
                <a:srgbClr val="3366FF"/>
              </a:buClr>
              <a:buSzPts val="3200"/>
              <a:buFont typeface="Noto Sans Symbols"/>
              <a:buChar char="▪"/>
            </a:pPr>
            <a:r>
              <a:rPr lang="en-US" sz="3200" b="0" i="0" u="none" strike="noStrike" cap="none">
                <a:solidFill>
                  <a:srgbClr val="FF9900"/>
                </a:solidFill>
                <a:latin typeface="Arial"/>
                <a:ea typeface="Arial"/>
                <a:cs typeface="Arial"/>
                <a:sym typeface="Arial"/>
              </a:rPr>
              <a:t>Quá nhiều </a:t>
            </a:r>
            <a:r>
              <a:rPr lang="en-US" sz="3200" b="0" i="0" u="sng" strike="noStrike" cap="none">
                <a:solidFill>
                  <a:srgbClr val="FF9900"/>
                </a:solidFill>
                <a:latin typeface="Arial"/>
                <a:ea typeface="Arial"/>
                <a:cs typeface="Arial"/>
                <a:sym typeface="Arial"/>
              </a:rPr>
              <a:t>màu</a:t>
            </a:r>
            <a:r>
              <a:rPr lang="en-US" sz="3200" b="0" i="0" u="none" strike="noStrike" cap="none">
                <a:solidFill>
                  <a:srgbClr val="FF9900"/>
                </a:solidFill>
                <a:latin typeface="Arial"/>
                <a:ea typeface="Arial"/>
                <a:cs typeface="Arial"/>
                <a:sym typeface="Arial"/>
              </a:rPr>
              <a:t> sắc</a:t>
            </a:r>
            <a:r>
              <a:rPr lang="en-US" sz="3200" b="0" i="0" u="none" strike="noStrike" cap="none">
                <a:solidFill>
                  <a:schemeClr val="dk1"/>
                </a:solidFill>
                <a:latin typeface="Arial"/>
                <a:ea typeface="Arial"/>
                <a:cs typeface="Arial"/>
                <a:sym typeface="Arial"/>
              </a:rPr>
              <a:t>, </a:t>
            </a:r>
            <a:r>
              <a:rPr lang="en-US" sz="3200" b="0" i="0" u="none" strike="noStrike" cap="none">
                <a:solidFill>
                  <a:srgbClr val="C0504D"/>
                </a:solidFill>
                <a:latin typeface="Arial"/>
                <a:ea typeface="Arial"/>
                <a:cs typeface="Arial"/>
                <a:sym typeface="Arial"/>
              </a:rPr>
              <a:t>font chữ</a:t>
            </a:r>
            <a:r>
              <a:rPr lang="en-US" sz="3200" b="0" i="0" u="none" strike="noStrike" cap="none">
                <a:solidFill>
                  <a:schemeClr val="dk1"/>
                </a:solidFill>
                <a:latin typeface="Arial"/>
                <a:ea typeface="Arial"/>
                <a:cs typeface="Arial"/>
                <a:sym typeface="Arial"/>
              </a:rPr>
              <a:t>, </a:t>
            </a:r>
            <a:r>
              <a:rPr lang="en-US" sz="3200" b="0" i="0" u="none" strike="noStrike" cap="none">
                <a:solidFill>
                  <a:srgbClr val="3399FF"/>
                </a:solidFill>
                <a:latin typeface="Arial"/>
                <a:ea typeface="Arial"/>
                <a:cs typeface="Arial"/>
                <a:sym typeface="Arial"/>
              </a:rPr>
              <a:t>kiểu dáng</a:t>
            </a:r>
            <a:endParaRPr sz="3200" b="0" i="0" u="none" strike="noStrike" cap="none">
              <a:solidFill>
                <a:schemeClr val="dk1"/>
              </a:solidFill>
              <a:latin typeface="Arial"/>
              <a:ea typeface="Arial"/>
              <a:cs typeface="Arial"/>
              <a:sym typeface="Arial"/>
            </a:endParaRPr>
          </a:p>
          <a:p>
            <a:pPr marL="355600" marR="0" lvl="0" indent="0" algn="l" rtl="0">
              <a:lnSpc>
                <a:spcPct val="100000"/>
              </a:lnSpc>
              <a:spcBef>
                <a:spcPts val="5"/>
              </a:spcBef>
              <a:spcAft>
                <a:spcPts val="0"/>
              </a:spcAft>
              <a:buClr>
                <a:srgbClr val="000000"/>
              </a:buClr>
              <a:buSzPts val="3200"/>
              <a:buFont typeface="Arial"/>
              <a:buNone/>
            </a:pPr>
            <a:r>
              <a:rPr lang="en-US" sz="3200" b="0" i="0" u="none" strike="noStrike" cap="none">
                <a:solidFill>
                  <a:srgbClr val="3399FF"/>
                </a:solidFill>
                <a:latin typeface="Noto Sans Symbols"/>
                <a:ea typeface="Noto Sans Symbols"/>
                <a:cs typeface="Noto Sans Symbols"/>
                <a:sym typeface="Noto Sans Symbols"/>
              </a:rPr>
              <a:t>→</a:t>
            </a:r>
            <a:r>
              <a:rPr lang="en-US" sz="3200" b="0" i="0" u="none" strike="noStrike" cap="none">
                <a:solidFill>
                  <a:srgbClr val="3399FF"/>
                </a:solidFill>
                <a:latin typeface="Times New Roman"/>
                <a:ea typeface="Times New Roman"/>
                <a:cs typeface="Times New Roman"/>
                <a:sym typeface="Times New Roman"/>
              </a:rPr>
              <a:t> </a:t>
            </a:r>
            <a:r>
              <a:rPr lang="en-US" sz="3200" b="0" i="0" u="none" strike="noStrike" cap="none">
                <a:solidFill>
                  <a:srgbClr val="339933"/>
                </a:solidFill>
                <a:latin typeface="Arial"/>
                <a:ea typeface="Arial"/>
                <a:cs typeface="Arial"/>
                <a:sym typeface="Arial"/>
              </a:rPr>
              <a:t>người nghe mất tập trung</a:t>
            </a:r>
            <a:endParaRPr sz="3200" b="0" i="0" u="none" strike="noStrike" cap="none">
              <a:solidFill>
                <a:schemeClr val="dk1"/>
              </a:solidFill>
              <a:latin typeface="Arial"/>
              <a:ea typeface="Arial"/>
              <a:cs typeface="Arial"/>
              <a:sym typeface="Arial"/>
            </a:endParaRPr>
          </a:p>
          <a:p>
            <a:pPr marL="355600" marR="106045" lvl="0" indent="-343535" algn="l" rtl="0">
              <a:lnSpc>
                <a:spcPct val="100000"/>
              </a:lnSpc>
              <a:spcBef>
                <a:spcPts val="600"/>
              </a:spcBef>
              <a:spcAft>
                <a:spcPts val="0"/>
              </a:spcAft>
              <a:buClr>
                <a:srgbClr val="3366FF"/>
              </a:buClr>
              <a:buSzPts val="3200"/>
              <a:buFont typeface="Noto Sans Symbols"/>
              <a:buChar char="▪"/>
            </a:pPr>
            <a:r>
              <a:rPr lang="en-US" sz="3200" b="0" i="0" u="none" strike="noStrike" cap="none">
                <a:solidFill>
                  <a:schemeClr val="dk1"/>
                </a:solidFill>
                <a:latin typeface="Arial"/>
                <a:ea typeface="Arial"/>
                <a:cs typeface="Arial"/>
                <a:sym typeface="Arial"/>
              </a:rPr>
              <a:t>Nhất là, trong trường hợp này chẳng hạn,  câu có cấu trúc quá dài và sử dụng thêm  quá nhiều bổ ngữ, định ngữ, vị ngữ và có  không ít hơn một chủ ngữ !!!</a:t>
            </a:r>
            <a:endParaRPr sz="1400" b="0" i="0" u="none" strike="noStrike" cap="none">
              <a:solidFill>
                <a:srgbClr val="000000"/>
              </a:solidFill>
              <a:latin typeface="Arial"/>
              <a:ea typeface="Arial"/>
              <a:cs typeface="Arial"/>
              <a:sym typeface="Arial"/>
            </a:endParaRPr>
          </a:p>
          <a:p>
            <a:pPr marL="355600" marR="0" lvl="0" indent="-343535" algn="l" rtl="0">
              <a:lnSpc>
                <a:spcPct val="100000"/>
              </a:lnSpc>
              <a:spcBef>
                <a:spcPts val="600"/>
              </a:spcBef>
              <a:spcAft>
                <a:spcPts val="0"/>
              </a:spcAft>
              <a:buClr>
                <a:srgbClr val="3366FF"/>
              </a:buClr>
              <a:buSzPts val="3200"/>
              <a:buFont typeface="Noto Sans Symbols"/>
              <a:buChar char="▪"/>
            </a:pPr>
            <a:r>
              <a:rPr lang="en-US" sz="3200" b="0" i="0" u="none" strike="noStrike" cap="none">
                <a:solidFill>
                  <a:schemeClr val="dk1"/>
                </a:solidFill>
                <a:latin typeface="Arial"/>
                <a:ea typeface="Arial"/>
                <a:cs typeface="Arial"/>
                <a:sym typeface="Arial"/>
              </a:rPr>
              <a:t>Sử dụng đến tận hàng cuối cùng của slide</a:t>
            </a:r>
            <a:endParaRPr sz="1400" b="0" i="0" u="none" strike="noStrike" cap="none">
              <a:solidFill>
                <a:srgbClr val="000000"/>
              </a:solidFill>
              <a:latin typeface="Arial"/>
              <a:ea typeface="Arial"/>
              <a:cs typeface="Arial"/>
              <a:sym typeface="Arial"/>
            </a:endParaRPr>
          </a:p>
          <a:p>
            <a:pPr marL="355600" marR="0" lvl="0" indent="-343535" algn="l" rtl="0">
              <a:lnSpc>
                <a:spcPct val="100000"/>
              </a:lnSpc>
              <a:spcBef>
                <a:spcPts val="635"/>
              </a:spcBef>
              <a:spcAft>
                <a:spcPts val="0"/>
              </a:spcAft>
              <a:buClr>
                <a:srgbClr val="3366FF"/>
              </a:buClr>
              <a:buSzPts val="2400"/>
              <a:buFont typeface="Noto Sans Symbols"/>
              <a:buChar char="▪"/>
            </a:pPr>
            <a:r>
              <a:rPr lang="en-US" sz="2400" b="0" i="0" u="none" strike="noStrike" cap="none">
                <a:solidFill>
                  <a:srgbClr val="FF0000"/>
                </a:solidFill>
                <a:latin typeface="Arial"/>
                <a:ea typeface="Arial"/>
                <a:cs typeface="Arial"/>
                <a:sym typeface="Arial"/>
              </a:rPr>
              <a:t>Chữ quá nhỏ</a:t>
            </a:r>
            <a:endParaRPr sz="2400" b="0" i="0" u="none" strike="noStrike" cap="none">
              <a:solidFill>
                <a:schemeClr val="dk1"/>
              </a:solidFill>
              <a:latin typeface="Arial"/>
              <a:ea typeface="Arial"/>
              <a:cs typeface="Arial"/>
              <a:sym typeface="Arial"/>
            </a:endParaRPr>
          </a:p>
          <a:p>
            <a:pPr marL="469900" marR="0" lvl="0" indent="0" algn="l" rtl="0">
              <a:lnSpc>
                <a:spcPct val="100000"/>
              </a:lnSpc>
              <a:spcBef>
                <a:spcPts val="735"/>
              </a:spcBef>
              <a:spcAft>
                <a:spcPts val="0"/>
              </a:spcAft>
              <a:buClr>
                <a:srgbClr val="000000"/>
              </a:buClr>
              <a:buSzPts val="3200"/>
              <a:buFont typeface="Arial"/>
              <a:buNone/>
            </a:pPr>
            <a:r>
              <a:rPr lang="en-US" sz="3200" b="0" i="0" u="none" strike="noStrike" cap="none">
                <a:solidFill>
                  <a:srgbClr val="FF0000"/>
                </a:solidFill>
                <a:latin typeface="Noto Sans Symbols"/>
                <a:ea typeface="Noto Sans Symbols"/>
                <a:cs typeface="Noto Sans Symbols"/>
                <a:sym typeface="Noto Sans Symbols"/>
              </a:rPr>
              <a:t>▪</a:t>
            </a:r>
            <a:endParaRPr sz="3200" b="0" i="0" u="none" strike="noStrike" cap="none">
              <a:solidFill>
                <a:schemeClr val="dk1"/>
              </a:solidFill>
              <a:latin typeface="Noto Sans Symbols"/>
              <a:ea typeface="Noto Sans Symbols"/>
              <a:cs typeface="Noto Sans Symbols"/>
              <a:sym typeface="Noto Sans Symbols"/>
            </a:endParaRPr>
          </a:p>
        </p:txBody>
      </p:sp>
      <p:sp>
        <p:nvSpPr>
          <p:cNvPr id="184" name="Google Shape;184;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43"/>
          <p:cNvSpPr txBox="1">
            <a:spLocks noGrp="1"/>
          </p:cNvSpPr>
          <p:nvPr>
            <p:ph type="title"/>
          </p:nvPr>
        </p:nvSpPr>
        <p:spPr>
          <a:xfrm>
            <a:off x="2249804" y="102234"/>
            <a:ext cx="4879975"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SzPts val="1400"/>
              <a:buNone/>
            </a:pPr>
            <a:r>
              <a:rPr lang="en-US"/>
              <a:t>Soạn thảo file trình chiếu</a:t>
            </a:r>
            <a:endParaRPr/>
          </a:p>
        </p:txBody>
      </p:sp>
      <p:sp>
        <p:nvSpPr>
          <p:cNvPr id="190" name="Google Shape;190;p43"/>
          <p:cNvSpPr txBox="1"/>
          <p:nvPr/>
        </p:nvSpPr>
        <p:spPr>
          <a:xfrm>
            <a:off x="612140" y="1443743"/>
            <a:ext cx="7731125" cy="2068195"/>
          </a:xfrm>
          <a:prstGeom prst="rect">
            <a:avLst/>
          </a:prstGeom>
          <a:noFill/>
          <a:ln>
            <a:noFill/>
          </a:ln>
        </p:spPr>
        <p:txBody>
          <a:bodyPr spcFirstLastPara="1" wrap="square" lIns="0" tIns="114300" rIns="0" bIns="0" anchor="t" anchorCtr="0">
            <a:spAutoFit/>
          </a:bodyPr>
          <a:lstStyle/>
          <a:p>
            <a:pPr marL="355600" marR="0" lvl="0" indent="-343535" algn="l" rtl="0">
              <a:lnSpc>
                <a:spcPct val="100000"/>
              </a:lnSpc>
              <a:spcBef>
                <a:spcPts val="0"/>
              </a:spcBef>
              <a:spcAft>
                <a:spcPts val="0"/>
              </a:spcAft>
              <a:buClr>
                <a:srgbClr val="3366FF"/>
              </a:buClr>
              <a:buSzPts val="3200"/>
              <a:buFont typeface="Noto Sans Symbols"/>
              <a:buChar char="▪"/>
            </a:pPr>
            <a:r>
              <a:rPr lang="en-US" sz="3200" b="0" i="0" u="none" strike="noStrike" cap="none">
                <a:solidFill>
                  <a:schemeClr val="dk1"/>
                </a:solidFill>
                <a:latin typeface="Arial"/>
                <a:ea typeface="Arial"/>
                <a:cs typeface="Arial"/>
                <a:sym typeface="Arial"/>
              </a:rPr>
              <a:t>Về thiết kế</a:t>
            </a:r>
            <a:endParaRPr sz="1400" b="0" i="0" u="none" strike="noStrike" cap="none">
              <a:solidFill>
                <a:srgbClr val="000000"/>
              </a:solidFill>
              <a:latin typeface="Arial"/>
              <a:ea typeface="Arial"/>
              <a:cs typeface="Arial"/>
              <a:sym typeface="Arial"/>
            </a:endParaRPr>
          </a:p>
          <a:p>
            <a:pPr marL="756285" marR="5080" lvl="1" indent="-287019" algn="l" rtl="0">
              <a:lnSpc>
                <a:spcPct val="100000"/>
              </a:lnSpc>
              <a:spcBef>
                <a:spcPts val="69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Chọn màu nền tối, chữ sáng hoặc ngược lại  để đảm bảo sự tương phản tối đa.</a:t>
            </a:r>
            <a:endParaRPr sz="2800" b="0" i="0" u="none" strike="noStrike" cap="none">
              <a:solidFill>
                <a:schemeClr val="dk1"/>
              </a:solidFill>
              <a:latin typeface="Arial"/>
              <a:ea typeface="Arial"/>
              <a:cs typeface="Arial"/>
              <a:sym typeface="Arial"/>
            </a:endParaRPr>
          </a:p>
          <a:p>
            <a:pPr marL="756285" marR="0" lvl="1" indent="-287019" algn="l" rtl="0">
              <a:lnSpc>
                <a:spcPct val="100000"/>
              </a:lnSpc>
              <a:spcBef>
                <a:spcPts val="67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Tránh dùng hiệu ứng bóng mờ.</a:t>
            </a:r>
            <a:endParaRPr sz="2800" b="0" i="0" u="none" strike="noStrike" cap="none">
              <a:solidFill>
                <a:schemeClr val="dk1"/>
              </a:solidFill>
              <a:latin typeface="Arial"/>
              <a:ea typeface="Arial"/>
              <a:cs typeface="Arial"/>
              <a:sym typeface="Arial"/>
            </a:endParaRPr>
          </a:p>
        </p:txBody>
      </p:sp>
      <p:sp>
        <p:nvSpPr>
          <p:cNvPr id="191" name="Google Shape;191;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44"/>
          <p:cNvSpPr txBox="1">
            <a:spLocks noGrp="1"/>
          </p:cNvSpPr>
          <p:nvPr>
            <p:ph type="title"/>
          </p:nvPr>
        </p:nvSpPr>
        <p:spPr>
          <a:xfrm>
            <a:off x="2135504" y="73863"/>
            <a:ext cx="4876165" cy="514350"/>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SzPts val="1400"/>
              <a:buNone/>
            </a:pPr>
            <a:r>
              <a:rPr lang="en-US"/>
              <a:t>Soạn thảo file trình chiếu</a:t>
            </a:r>
            <a:endParaRPr/>
          </a:p>
        </p:txBody>
      </p:sp>
      <p:sp>
        <p:nvSpPr>
          <p:cNvPr id="197" name="Google Shape;197;p44"/>
          <p:cNvSpPr txBox="1"/>
          <p:nvPr/>
        </p:nvSpPr>
        <p:spPr>
          <a:xfrm>
            <a:off x="535940" y="1084090"/>
            <a:ext cx="7692390" cy="4725670"/>
          </a:xfrm>
          <a:prstGeom prst="rect">
            <a:avLst/>
          </a:prstGeom>
          <a:noFill/>
          <a:ln>
            <a:noFill/>
          </a:ln>
        </p:spPr>
        <p:txBody>
          <a:bodyPr spcFirstLastPara="1" wrap="square" lIns="0" tIns="120650" rIns="0" bIns="0" anchor="t" anchorCtr="0">
            <a:spAutoFit/>
          </a:bodyPr>
          <a:lstStyle/>
          <a:p>
            <a:pPr marL="355600" marR="0" lvl="0" indent="-343535" algn="l" rtl="0">
              <a:lnSpc>
                <a:spcPct val="100000"/>
              </a:lnSpc>
              <a:spcBef>
                <a:spcPts val="0"/>
              </a:spcBef>
              <a:spcAft>
                <a:spcPts val="0"/>
              </a:spcAft>
              <a:buClr>
                <a:srgbClr val="3366FF"/>
              </a:buClr>
              <a:buSzPts val="3200"/>
              <a:buFont typeface="Noto Sans Symbols"/>
              <a:buChar char="▪"/>
            </a:pPr>
            <a:r>
              <a:rPr lang="en-US" sz="3200" b="0" i="0" u="none" strike="noStrike" cap="none">
                <a:solidFill>
                  <a:schemeClr val="dk1"/>
                </a:solidFill>
                <a:latin typeface="Arial"/>
                <a:ea typeface="Arial"/>
                <a:cs typeface="Arial"/>
                <a:sym typeface="Arial"/>
              </a:rPr>
              <a:t>Chữ</a:t>
            </a:r>
            <a:endParaRPr sz="3200" b="0" i="0" u="none" strike="noStrike" cap="none">
              <a:solidFill>
                <a:schemeClr val="dk1"/>
              </a:solidFill>
              <a:latin typeface="Arial"/>
              <a:ea typeface="Arial"/>
              <a:cs typeface="Arial"/>
              <a:sym typeface="Arial"/>
            </a:endParaRPr>
          </a:p>
          <a:p>
            <a:pPr marL="756285" marR="0" lvl="1" indent="-287019" algn="l" rtl="0">
              <a:lnSpc>
                <a:spcPct val="100000"/>
              </a:lnSpc>
              <a:spcBef>
                <a:spcPts val="475"/>
              </a:spcBef>
              <a:spcAft>
                <a:spcPts val="0"/>
              </a:spcAft>
              <a:buClr>
                <a:srgbClr val="FF0000"/>
              </a:buClr>
              <a:buSzPts val="1800"/>
              <a:buFont typeface="Noto Sans Symbols"/>
              <a:buChar char="▪"/>
            </a:pPr>
            <a:r>
              <a:rPr lang="en-US" sz="1800" b="0" i="0" u="none" strike="noStrike" cap="none">
                <a:solidFill>
                  <a:schemeClr val="dk1"/>
                </a:solidFill>
                <a:latin typeface="Arial"/>
                <a:ea typeface="Arial"/>
                <a:cs typeface="Arial"/>
                <a:sym typeface="Arial"/>
              </a:rPr>
              <a:t>Đủ lớn, nhỏ nhất là 18pt</a:t>
            </a:r>
            <a:endParaRPr sz="1800" b="0" i="0" u="none" strike="noStrike" cap="none">
              <a:solidFill>
                <a:schemeClr val="dk1"/>
              </a:solidFill>
              <a:latin typeface="Arial"/>
              <a:ea typeface="Arial"/>
              <a:cs typeface="Arial"/>
              <a:sym typeface="Arial"/>
            </a:endParaRPr>
          </a:p>
          <a:p>
            <a:pPr marL="756285" marR="0" lvl="1" indent="-287019" algn="l" rtl="0">
              <a:lnSpc>
                <a:spcPct val="100000"/>
              </a:lnSpc>
              <a:spcBef>
                <a:spcPts val="66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font ưa thích: Arial, Helvetica, </a:t>
            </a:r>
            <a:r>
              <a:rPr lang="en-US" sz="2800" b="0" i="0" u="none" strike="noStrike" cap="none">
                <a:solidFill>
                  <a:schemeClr val="dk1"/>
                </a:solidFill>
                <a:latin typeface="Verdana"/>
                <a:ea typeface="Verdana"/>
                <a:cs typeface="Verdana"/>
                <a:sym typeface="Verdana"/>
              </a:rPr>
              <a:t>Verdana</a:t>
            </a:r>
            <a:r>
              <a:rPr lang="en-US" sz="2800" b="0" i="0" u="none" strike="noStrike" cap="none">
                <a:solidFill>
                  <a:schemeClr val="dk1"/>
                </a:solidFill>
                <a:latin typeface="Arial"/>
                <a:ea typeface="Arial"/>
                <a:cs typeface="Arial"/>
                <a:sym typeface="Arial"/>
              </a:rPr>
              <a:t>…</a:t>
            </a:r>
            <a:endParaRPr sz="2800" b="0" i="0" u="none" strike="noStrike" cap="none">
              <a:solidFill>
                <a:schemeClr val="dk1"/>
              </a:solidFill>
              <a:latin typeface="Arial"/>
              <a:ea typeface="Arial"/>
              <a:cs typeface="Arial"/>
              <a:sym typeface="Arial"/>
            </a:endParaRPr>
          </a:p>
          <a:p>
            <a:pPr marL="756285" marR="5080" lvl="1" indent="-287019" algn="l" rtl="0">
              <a:lnSpc>
                <a:spcPct val="100000"/>
              </a:lnSpc>
              <a:spcBef>
                <a:spcPts val="66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tránh: font chữ lạ, quá nhiều font, tất cả chữ  hoa</a:t>
            </a:r>
            <a:endParaRPr sz="2800" b="0" i="0" u="none" strike="noStrike" cap="none">
              <a:solidFill>
                <a:schemeClr val="dk1"/>
              </a:solidFill>
              <a:latin typeface="Arial"/>
              <a:ea typeface="Arial"/>
              <a:cs typeface="Arial"/>
              <a:sym typeface="Arial"/>
            </a:endParaRPr>
          </a:p>
          <a:p>
            <a:pPr marL="756285" marR="37465" lvl="1" indent="-287019" algn="l" rtl="0">
              <a:lnSpc>
                <a:spcPct val="100000"/>
              </a:lnSpc>
              <a:spcBef>
                <a:spcPts val="67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tiêu đề &gt;= 32 point; đầu mục lớn = 32 point;  các mục còn lại &lt;=28 point</a:t>
            </a:r>
            <a:endParaRPr sz="2800" b="0" i="0" u="none" strike="noStrike" cap="none">
              <a:solidFill>
                <a:schemeClr val="dk1"/>
              </a:solidFill>
              <a:latin typeface="Arial"/>
              <a:ea typeface="Arial"/>
              <a:cs typeface="Arial"/>
              <a:sym typeface="Arial"/>
            </a:endParaRPr>
          </a:p>
          <a:p>
            <a:pPr marL="756285" marR="0" lvl="1" indent="-287019" algn="l" rtl="0">
              <a:lnSpc>
                <a:spcPct val="100000"/>
              </a:lnSpc>
              <a:spcBef>
                <a:spcPts val="67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Cỡ chữ chuẩn hóa:</a:t>
            </a:r>
            <a:endParaRPr sz="2800" b="0" i="0" u="none" strike="noStrike" cap="none">
              <a:solidFill>
                <a:schemeClr val="dk1"/>
              </a:solidFill>
              <a:latin typeface="Arial"/>
              <a:ea typeface="Arial"/>
              <a:cs typeface="Arial"/>
              <a:sym typeface="Arial"/>
            </a:endParaRPr>
          </a:p>
          <a:p>
            <a:pPr marL="469900" marR="0" lvl="0" indent="0" algn="l" rtl="0">
              <a:lnSpc>
                <a:spcPct val="100000"/>
              </a:lnSpc>
              <a:spcBef>
                <a:spcPts val="110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16pt	</a:t>
            </a:r>
            <a:r>
              <a:rPr lang="en-US" sz="1800" b="0" i="0" u="none" strike="noStrike" cap="none">
                <a:solidFill>
                  <a:schemeClr val="dk1"/>
                </a:solidFill>
                <a:latin typeface="Arial"/>
                <a:ea typeface="Arial"/>
                <a:cs typeface="Arial"/>
                <a:sym typeface="Arial"/>
              </a:rPr>
              <a:t>18pt	</a:t>
            </a:r>
            <a:r>
              <a:rPr lang="en-US" sz="2000" b="0" i="0" u="none" strike="noStrike" cap="none">
                <a:solidFill>
                  <a:schemeClr val="dk1"/>
                </a:solidFill>
                <a:latin typeface="Arial"/>
                <a:ea typeface="Arial"/>
                <a:cs typeface="Arial"/>
                <a:sym typeface="Arial"/>
              </a:rPr>
              <a:t>20pt </a:t>
            </a:r>
            <a:r>
              <a:rPr lang="en-US" sz="2400" b="0" i="0" u="none" strike="noStrike" cap="none">
                <a:solidFill>
                  <a:schemeClr val="dk1"/>
                </a:solidFill>
                <a:latin typeface="Arial"/>
                <a:ea typeface="Arial"/>
                <a:cs typeface="Arial"/>
                <a:sym typeface="Arial"/>
              </a:rPr>
              <a:t>24pt	</a:t>
            </a:r>
            <a:r>
              <a:rPr lang="en-US" sz="2800" b="0" i="0" u="none" strike="noStrike" cap="none">
                <a:solidFill>
                  <a:schemeClr val="dk1"/>
                </a:solidFill>
                <a:latin typeface="Arial"/>
                <a:ea typeface="Arial"/>
                <a:cs typeface="Arial"/>
                <a:sym typeface="Arial"/>
              </a:rPr>
              <a:t>28pt </a:t>
            </a:r>
            <a:r>
              <a:rPr lang="en-US" sz="3200" b="0" i="0" u="none" strike="noStrike" cap="none">
                <a:solidFill>
                  <a:schemeClr val="dk1"/>
                </a:solidFill>
                <a:latin typeface="Arial"/>
                <a:ea typeface="Arial"/>
                <a:cs typeface="Arial"/>
                <a:sym typeface="Arial"/>
              </a:rPr>
              <a:t>32pt </a:t>
            </a:r>
            <a:r>
              <a:rPr lang="en-US" sz="3600" b="0" i="0" u="none" strike="noStrike" cap="none">
                <a:solidFill>
                  <a:schemeClr val="dk1"/>
                </a:solidFill>
                <a:latin typeface="Arial"/>
                <a:ea typeface="Arial"/>
                <a:cs typeface="Arial"/>
                <a:sym typeface="Arial"/>
              </a:rPr>
              <a:t>36pt </a:t>
            </a:r>
            <a:r>
              <a:rPr lang="en-US" sz="4800" b="0" i="0" u="none" strike="noStrike" cap="none">
                <a:solidFill>
                  <a:schemeClr val="dk1"/>
                </a:solidFill>
                <a:latin typeface="Arial"/>
                <a:ea typeface="Arial"/>
                <a:cs typeface="Arial"/>
                <a:sym typeface="Arial"/>
              </a:rPr>
              <a:t>48pt</a:t>
            </a:r>
            <a:endParaRPr sz="4800" b="0" i="0" u="none" strike="noStrike" cap="none">
              <a:solidFill>
                <a:schemeClr val="dk1"/>
              </a:solidFill>
              <a:latin typeface="Arial"/>
              <a:ea typeface="Arial"/>
              <a:cs typeface="Arial"/>
              <a:sym typeface="Arial"/>
            </a:endParaRPr>
          </a:p>
        </p:txBody>
      </p:sp>
      <p:sp>
        <p:nvSpPr>
          <p:cNvPr id="198" name="Google Shape;198;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45"/>
          <p:cNvSpPr txBox="1">
            <a:spLocks noGrp="1"/>
          </p:cNvSpPr>
          <p:nvPr>
            <p:ph type="title"/>
          </p:nvPr>
        </p:nvSpPr>
        <p:spPr>
          <a:xfrm>
            <a:off x="2249804" y="102234"/>
            <a:ext cx="4879975"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SzPts val="1400"/>
              <a:buNone/>
            </a:pPr>
            <a:r>
              <a:rPr lang="en-US"/>
              <a:t>Soạn thảo file trình chiếu</a:t>
            </a:r>
            <a:endParaRPr/>
          </a:p>
        </p:txBody>
      </p:sp>
      <p:sp>
        <p:nvSpPr>
          <p:cNvPr id="204" name="Google Shape;204;p45"/>
          <p:cNvSpPr txBox="1"/>
          <p:nvPr/>
        </p:nvSpPr>
        <p:spPr>
          <a:xfrm>
            <a:off x="612140" y="1063925"/>
            <a:ext cx="7884159" cy="2579370"/>
          </a:xfrm>
          <a:prstGeom prst="rect">
            <a:avLst/>
          </a:prstGeom>
          <a:noFill/>
          <a:ln>
            <a:noFill/>
          </a:ln>
        </p:spPr>
        <p:txBody>
          <a:bodyPr spcFirstLastPara="1" wrap="square" lIns="0" tIns="113025" rIns="0" bIns="0" anchor="t" anchorCtr="0">
            <a:spAutoFit/>
          </a:bodyPr>
          <a:lstStyle/>
          <a:p>
            <a:pPr marL="355600" marR="0" lvl="0" indent="-343535" algn="l" rtl="0">
              <a:lnSpc>
                <a:spcPct val="100000"/>
              </a:lnSpc>
              <a:spcBef>
                <a:spcPts val="0"/>
              </a:spcBef>
              <a:spcAft>
                <a:spcPts val="0"/>
              </a:spcAft>
              <a:buClr>
                <a:srgbClr val="3366FF"/>
              </a:buClr>
              <a:buSzPts val="3200"/>
              <a:buFont typeface="Noto Sans Symbols"/>
              <a:buChar char="▪"/>
            </a:pPr>
            <a:r>
              <a:rPr lang="en-US" sz="3200" b="0" i="0" u="none" strike="noStrike" cap="none">
                <a:solidFill>
                  <a:schemeClr val="dk1"/>
                </a:solidFill>
                <a:latin typeface="Arial"/>
                <a:ea typeface="Arial"/>
                <a:cs typeface="Arial"/>
                <a:sym typeface="Arial"/>
              </a:rPr>
              <a:t>Sử dụng hình vẽ minh họa</a:t>
            </a:r>
            <a:endParaRPr sz="3200" b="0" i="0" u="none" strike="noStrike" cap="none">
              <a:solidFill>
                <a:schemeClr val="dk1"/>
              </a:solidFill>
              <a:latin typeface="Arial"/>
              <a:ea typeface="Arial"/>
              <a:cs typeface="Arial"/>
              <a:sym typeface="Arial"/>
            </a:endParaRPr>
          </a:p>
          <a:p>
            <a:pPr marL="756285" marR="0" lvl="1" indent="-287019" algn="l" rtl="0">
              <a:lnSpc>
                <a:spcPct val="100000"/>
              </a:lnSpc>
              <a:spcBef>
                <a:spcPts val="69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Một hình vẽ &gt;&gt;&gt; 1000 từ</a:t>
            </a:r>
            <a:endParaRPr sz="2800" b="0" i="0" u="none" strike="noStrike" cap="none">
              <a:solidFill>
                <a:schemeClr val="dk1"/>
              </a:solidFill>
              <a:latin typeface="Arial"/>
              <a:ea typeface="Arial"/>
              <a:cs typeface="Arial"/>
              <a:sym typeface="Arial"/>
            </a:endParaRPr>
          </a:p>
          <a:p>
            <a:pPr marL="756285" marR="5080" lvl="1" indent="-287019" algn="l" rtl="0">
              <a:lnSpc>
                <a:spcPct val="100000"/>
              </a:lnSpc>
              <a:spcBef>
                <a:spcPts val="67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Tránh hình vẽ rườm rà, ba chiều, các cỡ chữ  đặc biệt</a:t>
            </a:r>
            <a:endParaRPr sz="2800" b="0" i="0" u="none" strike="noStrike" cap="none">
              <a:solidFill>
                <a:schemeClr val="dk1"/>
              </a:solidFill>
              <a:latin typeface="Arial"/>
              <a:ea typeface="Arial"/>
              <a:cs typeface="Arial"/>
              <a:sym typeface="Arial"/>
            </a:endParaRPr>
          </a:p>
          <a:p>
            <a:pPr marL="756285" marR="0" lvl="1" indent="-287019" algn="l" rtl="0">
              <a:lnSpc>
                <a:spcPct val="100000"/>
              </a:lnSpc>
              <a:spcBef>
                <a:spcPts val="67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Mỗi phần tử nhỏ nhất: phải có ý nghĩa</a:t>
            </a:r>
            <a:endParaRPr sz="2800" b="0" i="0" u="none" strike="noStrike" cap="none">
              <a:solidFill>
                <a:schemeClr val="dk1"/>
              </a:solidFill>
              <a:latin typeface="Arial"/>
              <a:ea typeface="Arial"/>
              <a:cs typeface="Arial"/>
              <a:sym typeface="Arial"/>
            </a:endParaRPr>
          </a:p>
        </p:txBody>
      </p:sp>
      <p:sp>
        <p:nvSpPr>
          <p:cNvPr id="205" name="Google Shape;205;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6"/>
          <p:cNvSpPr txBox="1">
            <a:spLocks noGrp="1"/>
          </p:cNvSpPr>
          <p:nvPr>
            <p:ph type="title"/>
          </p:nvPr>
        </p:nvSpPr>
        <p:spPr>
          <a:xfrm>
            <a:off x="2249804" y="102234"/>
            <a:ext cx="4879975"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SzPts val="1400"/>
              <a:buNone/>
            </a:pPr>
            <a:r>
              <a:rPr lang="en-US"/>
              <a:t>Soạn thảo file trình chiếu</a:t>
            </a:r>
            <a:endParaRPr/>
          </a:p>
        </p:txBody>
      </p:sp>
      <p:sp>
        <p:nvSpPr>
          <p:cNvPr id="211" name="Google Shape;211;p46"/>
          <p:cNvSpPr txBox="1"/>
          <p:nvPr/>
        </p:nvSpPr>
        <p:spPr>
          <a:xfrm>
            <a:off x="612140" y="898893"/>
            <a:ext cx="7193915" cy="3174365"/>
          </a:xfrm>
          <a:prstGeom prst="rect">
            <a:avLst/>
          </a:prstGeom>
          <a:noFill/>
          <a:ln>
            <a:noFill/>
          </a:ln>
        </p:spPr>
        <p:txBody>
          <a:bodyPr spcFirstLastPara="1" wrap="square" lIns="0" tIns="278125" rIns="0" bIns="0" anchor="t" anchorCtr="0">
            <a:spAutoFit/>
          </a:bodyPr>
          <a:lstStyle/>
          <a:p>
            <a:pPr marL="355600" marR="0" lvl="0" indent="-343535" algn="l" rtl="0">
              <a:lnSpc>
                <a:spcPct val="100000"/>
              </a:lnSpc>
              <a:spcBef>
                <a:spcPts val="0"/>
              </a:spcBef>
              <a:spcAft>
                <a:spcPts val="0"/>
              </a:spcAft>
              <a:buClr>
                <a:srgbClr val="3366FF"/>
              </a:buClr>
              <a:buSzPts val="3200"/>
              <a:buFont typeface="Noto Sans Symbols"/>
              <a:buChar char="▪"/>
            </a:pPr>
            <a:r>
              <a:rPr lang="en-US" sz="3200" b="0" i="0" u="none" strike="noStrike" cap="none">
                <a:solidFill>
                  <a:schemeClr val="dk1"/>
                </a:solidFill>
                <a:latin typeface="Arial"/>
                <a:ea typeface="Arial"/>
                <a:cs typeface="Arial"/>
                <a:sym typeface="Arial"/>
              </a:rPr>
              <a:t>Về văn bản</a:t>
            </a:r>
            <a:endParaRPr sz="3200" b="0" i="0" u="none" strike="noStrike" cap="none">
              <a:solidFill>
                <a:schemeClr val="dk1"/>
              </a:solidFill>
              <a:latin typeface="Arial"/>
              <a:ea typeface="Arial"/>
              <a:cs typeface="Arial"/>
              <a:sym typeface="Arial"/>
            </a:endParaRPr>
          </a:p>
          <a:p>
            <a:pPr marL="756285" marR="0" lvl="1" indent="-287019" algn="l" rtl="0">
              <a:lnSpc>
                <a:spcPct val="100000"/>
              </a:lnSpc>
              <a:spcBef>
                <a:spcPts val="182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Một chủ đề được trình bày trên một slide</a:t>
            </a:r>
            <a:endParaRPr sz="2800" b="0" i="0" u="none" strike="noStrike" cap="none">
              <a:solidFill>
                <a:schemeClr val="dk1"/>
              </a:solidFill>
              <a:latin typeface="Arial"/>
              <a:ea typeface="Arial"/>
              <a:cs typeface="Arial"/>
              <a:sym typeface="Arial"/>
            </a:endParaRPr>
          </a:p>
          <a:p>
            <a:pPr marL="756285" marR="0" lvl="1" indent="-287019" algn="l" rtl="0">
              <a:lnSpc>
                <a:spcPct val="100000"/>
              </a:lnSpc>
              <a:spcBef>
                <a:spcPts val="180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Tiêu đề mỗi slide cần được nổi bật</a:t>
            </a:r>
            <a:endParaRPr sz="2800" b="0" i="0" u="none" strike="noStrike" cap="none">
              <a:solidFill>
                <a:schemeClr val="dk1"/>
              </a:solidFill>
              <a:latin typeface="Arial"/>
              <a:ea typeface="Arial"/>
              <a:cs typeface="Arial"/>
              <a:sym typeface="Arial"/>
            </a:endParaRPr>
          </a:p>
          <a:p>
            <a:pPr marL="756285" marR="93980" lvl="1" indent="-287019" algn="l" rtl="0">
              <a:lnSpc>
                <a:spcPct val="100000"/>
              </a:lnSpc>
              <a:spcBef>
                <a:spcPts val="180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Mỗi slide không nên trình bày nhiều chữ  (khoảng 5 – 7 dòng )</a:t>
            </a:r>
            <a:endParaRPr sz="2800" b="0" i="0" u="none" strike="noStrike" cap="none">
              <a:solidFill>
                <a:schemeClr val="dk1"/>
              </a:solidFill>
              <a:latin typeface="Arial"/>
              <a:ea typeface="Arial"/>
              <a:cs typeface="Arial"/>
              <a:sym typeface="Arial"/>
            </a:endParaRPr>
          </a:p>
        </p:txBody>
      </p:sp>
      <p:sp>
        <p:nvSpPr>
          <p:cNvPr id="212" name="Google Shape;212;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7"/>
          <p:cNvSpPr txBox="1">
            <a:spLocks noGrp="1"/>
          </p:cNvSpPr>
          <p:nvPr>
            <p:ph type="title"/>
          </p:nvPr>
        </p:nvSpPr>
        <p:spPr>
          <a:xfrm>
            <a:off x="2249804" y="102234"/>
            <a:ext cx="4879975"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SzPts val="1400"/>
              <a:buNone/>
            </a:pPr>
            <a:r>
              <a:rPr lang="en-US"/>
              <a:t>Soạn thảo file trình chiếu</a:t>
            </a:r>
            <a:endParaRPr/>
          </a:p>
        </p:txBody>
      </p:sp>
      <p:sp>
        <p:nvSpPr>
          <p:cNvPr id="218" name="Google Shape;218;p47"/>
          <p:cNvSpPr txBox="1"/>
          <p:nvPr/>
        </p:nvSpPr>
        <p:spPr>
          <a:xfrm>
            <a:off x="609600" y="1066800"/>
            <a:ext cx="7848600" cy="3574055"/>
          </a:xfrm>
          <a:prstGeom prst="rect">
            <a:avLst/>
          </a:prstGeom>
          <a:noFill/>
          <a:ln>
            <a:noFill/>
          </a:ln>
        </p:spPr>
        <p:txBody>
          <a:bodyPr spcFirstLastPara="1" wrap="square" lIns="0" tIns="140950" rIns="0" bIns="0" anchor="t" anchorCtr="0">
            <a:spAutoFit/>
          </a:bodyPr>
          <a:lstStyle/>
          <a:p>
            <a:pPr marL="355600" marR="0" lvl="0" indent="-343535" algn="l" rtl="0">
              <a:lnSpc>
                <a:spcPct val="100000"/>
              </a:lnSpc>
              <a:spcBef>
                <a:spcPts val="0"/>
              </a:spcBef>
              <a:spcAft>
                <a:spcPts val="0"/>
              </a:spcAft>
              <a:buClr>
                <a:srgbClr val="3366FF"/>
              </a:buClr>
              <a:buSzPts val="3200"/>
              <a:buFont typeface="Noto Sans Symbols"/>
              <a:buChar char="▪"/>
            </a:pPr>
            <a:r>
              <a:rPr lang="en-US" sz="3200" b="0" i="0" u="none" strike="noStrike" cap="none">
                <a:solidFill>
                  <a:schemeClr val="dk1"/>
                </a:solidFill>
                <a:latin typeface="Arial"/>
                <a:ea typeface="Arial"/>
                <a:cs typeface="Arial"/>
                <a:sym typeface="Arial"/>
              </a:rPr>
              <a:t>Về nội dung</a:t>
            </a:r>
            <a:endParaRPr sz="3200" b="0" i="0" u="none" strike="noStrike" cap="none">
              <a:solidFill>
                <a:schemeClr val="dk1"/>
              </a:solidFill>
              <a:latin typeface="Arial"/>
              <a:ea typeface="Arial"/>
              <a:cs typeface="Arial"/>
              <a:sym typeface="Arial"/>
            </a:endParaRPr>
          </a:p>
          <a:p>
            <a:pPr marL="756285" marR="5080" lvl="1" indent="-287019" algn="l" rtl="0">
              <a:lnSpc>
                <a:spcPct val="108214"/>
              </a:lnSpc>
              <a:spcBef>
                <a:spcPts val="125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Nên có slide giới thiệu qua toàn bộ nội dung  của báo cáo</a:t>
            </a:r>
            <a:endParaRPr sz="2800" b="0" i="0" u="none" strike="noStrike" cap="none">
              <a:solidFill>
                <a:schemeClr val="dk1"/>
              </a:solidFill>
              <a:latin typeface="Arial"/>
              <a:ea typeface="Arial"/>
              <a:cs typeface="Arial"/>
              <a:sym typeface="Arial"/>
            </a:endParaRPr>
          </a:p>
          <a:p>
            <a:pPr marL="756285" marR="635635" lvl="1" indent="-287019" algn="l" rtl="0">
              <a:lnSpc>
                <a:spcPct val="107857"/>
              </a:lnSpc>
              <a:spcBef>
                <a:spcPts val="120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Bố cục các phần không quá dài hay quá  ngắn</a:t>
            </a:r>
            <a:endParaRPr sz="2800" b="0" i="0" u="none" strike="noStrike" cap="none">
              <a:solidFill>
                <a:schemeClr val="dk1"/>
              </a:solidFill>
              <a:latin typeface="Arial"/>
              <a:ea typeface="Arial"/>
              <a:cs typeface="Arial"/>
              <a:sym typeface="Arial"/>
            </a:endParaRPr>
          </a:p>
          <a:p>
            <a:pPr marL="756285" marR="0" lvl="1" indent="-287019" algn="l" rtl="0">
              <a:lnSpc>
                <a:spcPct val="100000"/>
              </a:lnSpc>
              <a:spcBef>
                <a:spcPts val="82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Nội dung vắn tắt nhưng rõ ràng</a:t>
            </a:r>
            <a:endParaRPr sz="1400" b="0" i="0" u="none" strike="noStrike" cap="none">
              <a:solidFill>
                <a:srgbClr val="000000"/>
              </a:solidFill>
              <a:latin typeface="Arial"/>
              <a:ea typeface="Arial"/>
              <a:cs typeface="Arial"/>
              <a:sym typeface="Arial"/>
            </a:endParaRPr>
          </a:p>
          <a:p>
            <a:pPr marL="756285" marR="0" lvl="1" indent="-287019" algn="l" rtl="0">
              <a:lnSpc>
                <a:spcPct val="100000"/>
              </a:lnSpc>
              <a:spcBef>
                <a:spcPts val="86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Nên sử dụng các ví dụ minh họa</a:t>
            </a:r>
            <a:endParaRPr sz="2800" b="0" i="0" u="none" strike="noStrike" cap="none">
              <a:solidFill>
                <a:schemeClr val="dk1"/>
              </a:solidFill>
              <a:latin typeface="Arial"/>
              <a:ea typeface="Arial"/>
              <a:cs typeface="Arial"/>
              <a:sym typeface="Arial"/>
            </a:endParaRPr>
          </a:p>
        </p:txBody>
      </p:sp>
      <p:sp>
        <p:nvSpPr>
          <p:cNvPr id="219" name="Google Shape;219;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8"/>
          <p:cNvSpPr txBox="1">
            <a:spLocks noGrp="1"/>
          </p:cNvSpPr>
          <p:nvPr>
            <p:ph type="title"/>
          </p:nvPr>
        </p:nvSpPr>
        <p:spPr>
          <a:xfrm>
            <a:off x="2160270" y="102234"/>
            <a:ext cx="5050790"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SzPts val="1400"/>
              <a:buNone/>
            </a:pPr>
            <a:r>
              <a:rPr lang="en-US"/>
              <a:t>Bố cục bài thuyết trình tốt</a:t>
            </a:r>
            <a:endParaRPr/>
          </a:p>
        </p:txBody>
      </p:sp>
      <p:sp>
        <p:nvSpPr>
          <p:cNvPr id="225" name="Google Shape;225;p48"/>
          <p:cNvSpPr txBox="1"/>
          <p:nvPr/>
        </p:nvSpPr>
        <p:spPr>
          <a:xfrm>
            <a:off x="612140" y="1367543"/>
            <a:ext cx="7552690" cy="2739390"/>
          </a:xfrm>
          <a:prstGeom prst="rect">
            <a:avLst/>
          </a:prstGeom>
          <a:noFill/>
          <a:ln>
            <a:noFill/>
          </a:ln>
        </p:spPr>
        <p:txBody>
          <a:bodyPr spcFirstLastPara="1" wrap="square" lIns="0" tIns="114300" rIns="0" bIns="0" anchor="t" anchorCtr="0">
            <a:spAutoFit/>
          </a:bodyPr>
          <a:lstStyle/>
          <a:p>
            <a:pPr marL="355600" marR="0" lvl="0" indent="-343535" algn="l" rtl="0">
              <a:lnSpc>
                <a:spcPct val="100000"/>
              </a:lnSpc>
              <a:spcBef>
                <a:spcPts val="0"/>
              </a:spcBef>
              <a:spcAft>
                <a:spcPts val="0"/>
              </a:spcAft>
              <a:buClr>
                <a:srgbClr val="3366FF"/>
              </a:buClr>
              <a:buSzPts val="3200"/>
              <a:buFont typeface="Noto Sans Symbols"/>
              <a:buChar char="▪"/>
            </a:pPr>
            <a:r>
              <a:rPr lang="en-US" sz="3200" b="1" i="0" u="none" strike="noStrike" cap="none">
                <a:solidFill>
                  <a:schemeClr val="dk1"/>
                </a:solidFill>
                <a:latin typeface="Arial"/>
                <a:ea typeface="Arial"/>
                <a:cs typeface="Arial"/>
                <a:sym typeface="Arial"/>
              </a:rPr>
              <a:t>Bước 1 - Mở đầu: </a:t>
            </a:r>
            <a:r>
              <a:rPr lang="en-US" sz="3200" b="0" i="0" u="none" strike="noStrike" cap="none">
                <a:solidFill>
                  <a:schemeClr val="dk1"/>
                </a:solidFill>
                <a:latin typeface="Arial"/>
                <a:ea typeface="Arial"/>
                <a:cs typeface="Arial"/>
                <a:sym typeface="Arial"/>
              </a:rPr>
              <a:t>Giới thiệu tổng quan</a:t>
            </a:r>
            <a:endParaRPr sz="3200" b="0" i="0" u="none" strike="noStrike" cap="none">
              <a:solidFill>
                <a:schemeClr val="dk1"/>
              </a:solidFill>
              <a:latin typeface="Arial"/>
              <a:ea typeface="Arial"/>
              <a:cs typeface="Arial"/>
              <a:sym typeface="Arial"/>
            </a:endParaRPr>
          </a:p>
          <a:p>
            <a:pPr marL="756285" marR="0" lvl="1" indent="-287019" algn="l" rtl="0">
              <a:lnSpc>
                <a:spcPct val="100000"/>
              </a:lnSpc>
              <a:spcBef>
                <a:spcPts val="69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Chưa tập trung vào trình tự</a:t>
            </a:r>
            <a:endParaRPr sz="2800" b="0" i="0" u="none" strike="noStrike" cap="none">
              <a:solidFill>
                <a:schemeClr val="dk1"/>
              </a:solidFill>
              <a:latin typeface="Arial"/>
              <a:ea typeface="Arial"/>
              <a:cs typeface="Arial"/>
              <a:sym typeface="Arial"/>
            </a:endParaRPr>
          </a:p>
          <a:p>
            <a:pPr marL="756285" marR="0" lvl="1" indent="-287019" algn="l" rtl="0">
              <a:lnSpc>
                <a:spcPct val="100000"/>
              </a:lnSpc>
              <a:spcBef>
                <a:spcPts val="67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Nói rõ bạn sẽ trình bày về vấn đề gì</a:t>
            </a:r>
            <a:endParaRPr sz="2800" b="0" i="0" u="none" strike="noStrike" cap="none">
              <a:solidFill>
                <a:schemeClr val="dk1"/>
              </a:solidFill>
              <a:latin typeface="Arial"/>
              <a:ea typeface="Arial"/>
              <a:cs typeface="Arial"/>
              <a:sym typeface="Arial"/>
            </a:endParaRPr>
          </a:p>
          <a:p>
            <a:pPr marL="355600" marR="0" lvl="0" indent="-343535" algn="l" rtl="0">
              <a:lnSpc>
                <a:spcPct val="100000"/>
              </a:lnSpc>
              <a:spcBef>
                <a:spcPts val="750"/>
              </a:spcBef>
              <a:spcAft>
                <a:spcPts val="0"/>
              </a:spcAft>
              <a:buClr>
                <a:srgbClr val="3366FF"/>
              </a:buClr>
              <a:buSzPts val="3200"/>
              <a:buFont typeface="Noto Sans Symbols"/>
              <a:buChar char="▪"/>
            </a:pPr>
            <a:r>
              <a:rPr lang="en-US" sz="3200" b="1" i="0" u="none" strike="noStrike" cap="none">
                <a:solidFill>
                  <a:schemeClr val="dk1"/>
                </a:solidFill>
                <a:latin typeface="Arial"/>
                <a:ea typeface="Arial"/>
                <a:cs typeface="Arial"/>
                <a:sym typeface="Arial"/>
              </a:rPr>
              <a:t>Bước 2 - Mục đích</a:t>
            </a:r>
            <a:endParaRPr sz="3200" b="0" i="0" u="none" strike="noStrike" cap="none">
              <a:solidFill>
                <a:schemeClr val="dk1"/>
              </a:solidFill>
              <a:latin typeface="Arial"/>
              <a:ea typeface="Arial"/>
              <a:cs typeface="Arial"/>
              <a:sym typeface="Arial"/>
            </a:endParaRPr>
          </a:p>
          <a:p>
            <a:pPr marL="756285" marR="0" lvl="1" indent="-287019" algn="l" rtl="0">
              <a:lnSpc>
                <a:spcPct val="100000"/>
              </a:lnSpc>
              <a:spcBef>
                <a:spcPts val="69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Nêu rõ mục đích của bài thuyết trình</a:t>
            </a:r>
            <a:endParaRPr sz="2800" b="0" i="0" u="none" strike="noStrike" cap="none">
              <a:solidFill>
                <a:schemeClr val="dk1"/>
              </a:solidFill>
              <a:latin typeface="Arial"/>
              <a:ea typeface="Arial"/>
              <a:cs typeface="Arial"/>
              <a:sym typeface="Arial"/>
            </a:endParaRPr>
          </a:p>
        </p:txBody>
      </p:sp>
      <p:sp>
        <p:nvSpPr>
          <p:cNvPr id="226" name="Google Shape;226;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1205890" y="2184371"/>
            <a:ext cx="6732900" cy="1206900"/>
          </a:xfrm>
          <a:prstGeom prst="rect">
            <a:avLst/>
          </a:prstGeom>
          <a:noFill/>
          <a:ln>
            <a:noFill/>
          </a:ln>
        </p:spPr>
        <p:txBody>
          <a:bodyPr spcFirstLastPara="1" wrap="square" lIns="0" tIns="109850" rIns="0" bIns="0" anchor="t" anchorCtr="0">
            <a:spAutoFit/>
          </a:bodyPr>
          <a:lstStyle/>
          <a:p>
            <a:pPr marL="1905"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C00000"/>
                </a:solidFill>
                <a:latin typeface="Arial"/>
                <a:ea typeface="Arial"/>
                <a:cs typeface="Arial"/>
                <a:sym typeface="Arial"/>
              </a:rPr>
              <a:t>Chương </a:t>
            </a:r>
            <a:r>
              <a:rPr lang="en-US" sz="3200" b="1">
                <a:solidFill>
                  <a:srgbClr val="C00000"/>
                </a:solidFill>
              </a:rPr>
              <a:t>7</a:t>
            </a:r>
            <a:endParaRPr sz="1400" b="0" i="0" u="none" strike="noStrike" cap="none">
              <a:solidFill>
                <a:srgbClr val="000000"/>
              </a:solidFill>
              <a:latin typeface="Arial"/>
              <a:ea typeface="Arial"/>
              <a:cs typeface="Arial"/>
              <a:sym typeface="Arial"/>
            </a:endParaRPr>
          </a:p>
          <a:p>
            <a:pPr marL="1905" marR="0" lvl="0" indent="0" algn="ctr" rtl="0">
              <a:lnSpc>
                <a:spcPct val="100000"/>
              </a:lnSpc>
              <a:spcBef>
                <a:spcPts val="865"/>
              </a:spcBef>
              <a:spcAft>
                <a:spcPts val="0"/>
              </a:spcAft>
              <a:buClr>
                <a:srgbClr val="000000"/>
              </a:buClr>
              <a:buSzPts val="3200"/>
              <a:buFont typeface="Arial"/>
              <a:buNone/>
            </a:pPr>
            <a:r>
              <a:rPr lang="en-US" sz="3200" b="1" i="0" u="none" strike="noStrike" cap="none">
                <a:solidFill>
                  <a:srgbClr val="C00000"/>
                </a:solidFill>
                <a:latin typeface="Arial"/>
                <a:ea typeface="Arial"/>
                <a:cs typeface="Arial"/>
                <a:sym typeface="Arial"/>
              </a:rPr>
              <a:t>KỸ NĂNG </a:t>
            </a:r>
            <a:r>
              <a:rPr lang="en-US" sz="3200" b="1">
                <a:solidFill>
                  <a:srgbClr val="C00000"/>
                </a:solidFill>
              </a:rPr>
              <a:t>THUYẾT TRÌNH</a:t>
            </a:r>
            <a:endParaRPr sz="3200" b="0" i="0" u="none" strike="noStrike" cap="none">
              <a:solidFill>
                <a:schemeClr val="dk1"/>
              </a:solidFill>
              <a:latin typeface="Arial"/>
              <a:ea typeface="Arial"/>
              <a:cs typeface="Arial"/>
              <a:sym typeface="Arial"/>
            </a:endParaRPr>
          </a:p>
        </p:txBody>
      </p:sp>
      <p:sp>
        <p:nvSpPr>
          <p:cNvPr id="90" name="Google Shape;90;p1"/>
          <p:cNvSpPr/>
          <p:nvPr/>
        </p:nvSpPr>
        <p:spPr>
          <a:xfrm>
            <a:off x="1600200" y="304800"/>
            <a:ext cx="51816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F00"/>
                </a:solidFill>
                <a:latin typeface="Times New Roman"/>
                <a:ea typeface="Times New Roman"/>
                <a:cs typeface="Times New Roman"/>
                <a:sym typeface="Times New Roman"/>
              </a:rPr>
              <a:t>NHẬP MÔN NGÀNH CNTT</a:t>
            </a:r>
            <a:endParaRPr sz="1400" b="0" i="0" u="none" strike="noStrike" cap="none">
              <a:solidFill>
                <a:srgbClr val="000000"/>
              </a:solidFill>
              <a:latin typeface="Arial"/>
              <a:ea typeface="Arial"/>
              <a:cs typeface="Arial"/>
              <a:sym typeface="Arial"/>
            </a:endParaRPr>
          </a:p>
        </p:txBody>
      </p:sp>
      <p:sp>
        <p:nvSpPr>
          <p:cNvPr id="91" name="Google Shape;91;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a:t>
            </a:fld>
            <a:endParaRPr/>
          </a:p>
        </p:txBody>
      </p:sp>
      <p:sp>
        <p:nvSpPr>
          <p:cNvPr id="92" name="Google Shape;92;p1"/>
          <p:cNvSpPr txBox="1"/>
          <p:nvPr/>
        </p:nvSpPr>
        <p:spPr>
          <a:xfrm>
            <a:off x="304800" y="4953000"/>
            <a:ext cx="6248400" cy="1200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366092"/>
                </a:solidFill>
                <a:latin typeface="Calibri"/>
                <a:ea typeface="Calibri"/>
                <a:cs typeface="Calibri"/>
                <a:sym typeface="Calibri"/>
              </a:rPr>
              <a:t>Khoa Công nghệ thông tin, Trường Đại học Giao thông vận tải</a:t>
            </a:r>
            <a:endParaRPr sz="1800" b="1" i="0" u="none" strike="noStrike" cap="none">
              <a:solidFill>
                <a:srgbClr val="36609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366092"/>
                </a:solidFill>
                <a:latin typeface="Calibri"/>
                <a:ea typeface="Calibri"/>
                <a:cs typeface="Calibri"/>
                <a:sym typeface="Calibri"/>
              </a:rPr>
              <a:t>Email: khoacntt@utc.edu.vn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366092"/>
                </a:solidFill>
                <a:latin typeface="Calibri"/>
                <a:ea typeface="Calibri"/>
                <a:cs typeface="Calibri"/>
                <a:sym typeface="Calibri"/>
              </a:rPr>
              <a:t>Webiste: http://fit.utc.edu.vn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366092"/>
                </a:solidFill>
                <a:latin typeface="Calibri"/>
                <a:ea typeface="Calibri"/>
                <a:cs typeface="Calibri"/>
                <a:sym typeface="Calibri"/>
              </a:rPr>
              <a:t>Facebook: https://www.facebook.com/groups/fitutc</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9"/>
          <p:cNvSpPr txBox="1">
            <a:spLocks noGrp="1"/>
          </p:cNvSpPr>
          <p:nvPr>
            <p:ph type="title"/>
          </p:nvPr>
        </p:nvSpPr>
        <p:spPr>
          <a:xfrm>
            <a:off x="2160270" y="102234"/>
            <a:ext cx="5050790"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SzPts val="1400"/>
              <a:buNone/>
            </a:pPr>
            <a:r>
              <a:rPr lang="en-US"/>
              <a:t>Bố cục bài thuyết trình tốt</a:t>
            </a:r>
            <a:endParaRPr/>
          </a:p>
        </p:txBody>
      </p:sp>
      <p:sp>
        <p:nvSpPr>
          <p:cNvPr id="232" name="Google Shape;232;p49"/>
          <p:cNvSpPr txBox="1"/>
          <p:nvPr/>
        </p:nvSpPr>
        <p:spPr>
          <a:xfrm>
            <a:off x="505142" y="1143000"/>
            <a:ext cx="8361045" cy="4892675"/>
          </a:xfrm>
          <a:prstGeom prst="rect">
            <a:avLst/>
          </a:prstGeom>
          <a:noFill/>
          <a:ln>
            <a:noFill/>
          </a:ln>
        </p:spPr>
        <p:txBody>
          <a:bodyPr spcFirstLastPara="1" wrap="square" lIns="0" tIns="12050" rIns="0" bIns="0" anchor="t" anchorCtr="0">
            <a:spAutoFit/>
          </a:bodyPr>
          <a:lstStyle/>
          <a:p>
            <a:pPr marL="355600" marR="1236345" lvl="0" indent="-343535" algn="l" rtl="0">
              <a:lnSpc>
                <a:spcPct val="100000"/>
              </a:lnSpc>
              <a:spcBef>
                <a:spcPts val="0"/>
              </a:spcBef>
              <a:spcAft>
                <a:spcPts val="0"/>
              </a:spcAft>
              <a:buClr>
                <a:srgbClr val="3366FF"/>
              </a:buClr>
              <a:buSzPts val="2800"/>
              <a:buFont typeface="Noto Sans Symbols"/>
              <a:buChar char="▪"/>
            </a:pPr>
            <a:r>
              <a:rPr lang="en-US" sz="2800" b="1" i="0" u="none" strike="noStrike" cap="none">
                <a:solidFill>
                  <a:schemeClr val="dk1"/>
                </a:solidFill>
                <a:latin typeface="Arial"/>
                <a:ea typeface="Arial"/>
                <a:cs typeface="Arial"/>
                <a:sym typeface="Arial"/>
              </a:rPr>
              <a:t>Bước 3 - Nội dung: </a:t>
            </a:r>
            <a:r>
              <a:rPr lang="en-US" sz="2800" b="0" i="0" u="none" strike="noStrike" cap="none">
                <a:solidFill>
                  <a:schemeClr val="dk1"/>
                </a:solidFill>
                <a:latin typeface="Arial"/>
                <a:ea typeface="Arial"/>
                <a:cs typeface="Arial"/>
                <a:sym typeface="Arial"/>
              </a:rPr>
              <a:t>sử dụng sáng tạo các  phương pháp để trình bày theo:</a:t>
            </a:r>
            <a:endParaRPr sz="1400" b="0" i="0" u="none" strike="noStrike" cap="none">
              <a:solidFill>
                <a:srgbClr val="000000"/>
              </a:solidFill>
              <a:latin typeface="Arial"/>
              <a:ea typeface="Arial"/>
              <a:cs typeface="Arial"/>
              <a:sym typeface="Arial"/>
            </a:endParaRPr>
          </a:p>
          <a:p>
            <a:pPr marL="756285" marR="0" lvl="1" indent="-287019" algn="l" rtl="0">
              <a:lnSpc>
                <a:spcPct val="100000"/>
              </a:lnSpc>
              <a:spcBef>
                <a:spcPts val="595"/>
              </a:spcBef>
              <a:spcAft>
                <a:spcPts val="0"/>
              </a:spcAft>
              <a:buClr>
                <a:srgbClr val="FF0000"/>
              </a:buClr>
              <a:buSzPts val="2400"/>
              <a:buFont typeface="Noto Sans Symbols"/>
              <a:buChar char="▪"/>
            </a:pPr>
            <a:r>
              <a:rPr lang="en-US" sz="2400" b="0" i="0" u="none" strike="noStrike" cap="none">
                <a:solidFill>
                  <a:schemeClr val="dk1"/>
                </a:solidFill>
                <a:latin typeface="Arial"/>
                <a:ea typeface="Arial"/>
                <a:cs typeface="Arial"/>
                <a:sym typeface="Arial"/>
              </a:rPr>
              <a:t>logic</a:t>
            </a:r>
            <a:endParaRPr sz="2400" b="0" i="0" u="none" strike="noStrike" cap="none">
              <a:solidFill>
                <a:schemeClr val="dk1"/>
              </a:solidFill>
              <a:latin typeface="Arial"/>
              <a:ea typeface="Arial"/>
              <a:cs typeface="Arial"/>
              <a:sym typeface="Arial"/>
            </a:endParaRPr>
          </a:p>
          <a:p>
            <a:pPr marL="756285" marR="0" lvl="1" indent="-287019" algn="l" rtl="0">
              <a:lnSpc>
                <a:spcPct val="100000"/>
              </a:lnSpc>
              <a:spcBef>
                <a:spcPts val="575"/>
              </a:spcBef>
              <a:spcAft>
                <a:spcPts val="0"/>
              </a:spcAft>
              <a:buClr>
                <a:srgbClr val="FF0000"/>
              </a:buClr>
              <a:buSzPts val="2400"/>
              <a:buFont typeface="Noto Sans Symbols"/>
              <a:buChar char="▪"/>
            </a:pPr>
            <a:r>
              <a:rPr lang="en-US" sz="2400" b="0" i="0" u="none" strike="noStrike" cap="none">
                <a:solidFill>
                  <a:schemeClr val="dk1"/>
                </a:solidFill>
                <a:latin typeface="Arial"/>
                <a:ea typeface="Arial"/>
                <a:cs typeface="Arial"/>
                <a:sym typeface="Arial"/>
              </a:rPr>
              <a:t>theo thứ tự thời gian</a:t>
            </a:r>
            <a:endParaRPr sz="2400" b="0" i="0" u="none" strike="noStrike" cap="none">
              <a:solidFill>
                <a:schemeClr val="dk1"/>
              </a:solidFill>
              <a:latin typeface="Arial"/>
              <a:ea typeface="Arial"/>
              <a:cs typeface="Arial"/>
              <a:sym typeface="Arial"/>
            </a:endParaRPr>
          </a:p>
          <a:p>
            <a:pPr marL="756285" marR="0" lvl="1" indent="-287019" algn="l" rtl="0">
              <a:lnSpc>
                <a:spcPct val="100000"/>
              </a:lnSpc>
              <a:spcBef>
                <a:spcPts val="575"/>
              </a:spcBef>
              <a:spcAft>
                <a:spcPts val="0"/>
              </a:spcAft>
              <a:buClr>
                <a:srgbClr val="FF0000"/>
              </a:buClr>
              <a:buSzPts val="2400"/>
              <a:buFont typeface="Noto Sans Symbols"/>
              <a:buChar char="▪"/>
            </a:pPr>
            <a:r>
              <a:rPr lang="en-US" sz="2400" b="0" i="0" u="none" strike="noStrike" cap="none">
                <a:solidFill>
                  <a:schemeClr val="dk1"/>
                </a:solidFill>
                <a:latin typeface="Arial"/>
                <a:ea typeface="Arial"/>
                <a:cs typeface="Arial"/>
                <a:sym typeface="Arial"/>
              </a:rPr>
              <a:t>từ tổng thể tới cụ thể</a:t>
            </a:r>
            <a:endParaRPr sz="2400" b="0" i="0" u="none" strike="noStrike" cap="none">
              <a:solidFill>
                <a:schemeClr val="dk1"/>
              </a:solidFill>
              <a:latin typeface="Arial"/>
              <a:ea typeface="Arial"/>
              <a:cs typeface="Arial"/>
              <a:sym typeface="Arial"/>
            </a:endParaRPr>
          </a:p>
          <a:p>
            <a:pPr marL="756285" marR="0" lvl="1" indent="-287019" algn="l" rtl="0">
              <a:lnSpc>
                <a:spcPct val="100000"/>
              </a:lnSpc>
              <a:spcBef>
                <a:spcPts val="580"/>
              </a:spcBef>
              <a:spcAft>
                <a:spcPts val="0"/>
              </a:spcAft>
              <a:buClr>
                <a:srgbClr val="FF0000"/>
              </a:buClr>
              <a:buSzPts val="2400"/>
              <a:buFont typeface="Noto Sans Symbols"/>
              <a:buChar char="▪"/>
            </a:pPr>
            <a:r>
              <a:rPr lang="en-US" sz="2400" b="0" i="0" u="none" strike="noStrike" cap="none">
                <a:solidFill>
                  <a:schemeClr val="dk1"/>
                </a:solidFill>
                <a:latin typeface="Arial"/>
                <a:ea typeface="Arial"/>
                <a:cs typeface="Arial"/>
                <a:sym typeface="Arial"/>
              </a:rPr>
              <a:t>từ điều đã biết đến cái chưa biết</a:t>
            </a:r>
            <a:endParaRPr sz="2400" b="0" i="0" u="none" strike="noStrike" cap="none">
              <a:solidFill>
                <a:schemeClr val="dk1"/>
              </a:solidFill>
              <a:latin typeface="Arial"/>
              <a:ea typeface="Arial"/>
              <a:cs typeface="Arial"/>
              <a:sym typeface="Arial"/>
            </a:endParaRPr>
          </a:p>
          <a:p>
            <a:pPr marL="756285" marR="0" lvl="1" indent="-287019" algn="l" rtl="0">
              <a:lnSpc>
                <a:spcPct val="100000"/>
              </a:lnSpc>
              <a:spcBef>
                <a:spcPts val="575"/>
              </a:spcBef>
              <a:spcAft>
                <a:spcPts val="0"/>
              </a:spcAft>
              <a:buClr>
                <a:srgbClr val="FF0000"/>
              </a:buClr>
              <a:buSzPts val="2400"/>
              <a:buFont typeface="Noto Sans Symbols"/>
              <a:buChar char="▪"/>
            </a:pPr>
            <a:r>
              <a:rPr lang="en-US" sz="2400" b="0" i="0" u="none" strike="noStrike" cap="none">
                <a:solidFill>
                  <a:schemeClr val="dk1"/>
                </a:solidFill>
                <a:latin typeface="Arial"/>
                <a:ea typeface="Arial"/>
                <a:cs typeface="Arial"/>
                <a:sym typeface="Arial"/>
              </a:rPr>
              <a:t>từ những điều đã được chấp nhận tới những mâu thuẫn</a:t>
            </a:r>
            <a:endParaRPr sz="2400" b="0" i="0" u="none" strike="noStrike" cap="none">
              <a:solidFill>
                <a:schemeClr val="dk1"/>
              </a:solidFill>
              <a:latin typeface="Arial"/>
              <a:ea typeface="Arial"/>
              <a:cs typeface="Arial"/>
              <a:sym typeface="Arial"/>
            </a:endParaRPr>
          </a:p>
          <a:p>
            <a:pPr marL="355600" marR="123189" lvl="0" indent="-343535" algn="l" rtl="0">
              <a:lnSpc>
                <a:spcPct val="100000"/>
              </a:lnSpc>
              <a:spcBef>
                <a:spcPts val="655"/>
              </a:spcBef>
              <a:spcAft>
                <a:spcPts val="0"/>
              </a:spcAft>
              <a:buClr>
                <a:srgbClr val="3366FF"/>
              </a:buClr>
              <a:buSzPts val="2800"/>
              <a:buFont typeface="Noto Sans Symbols"/>
              <a:buChar char="▪"/>
            </a:pPr>
            <a:r>
              <a:rPr lang="en-US" sz="2800" b="1" i="0" u="none" strike="noStrike" cap="none">
                <a:solidFill>
                  <a:schemeClr val="dk1"/>
                </a:solidFill>
                <a:latin typeface="Arial"/>
                <a:ea typeface="Arial"/>
                <a:cs typeface="Arial"/>
                <a:sym typeface="Arial"/>
              </a:rPr>
              <a:t>Bước 4 – Kết luận</a:t>
            </a:r>
            <a:r>
              <a:rPr lang="en-US" sz="2800" b="0" i="0" u="none" strike="noStrike" cap="none">
                <a:solidFill>
                  <a:schemeClr val="dk1"/>
                </a:solidFill>
                <a:latin typeface="Arial"/>
                <a:ea typeface="Arial"/>
                <a:cs typeface="Arial"/>
                <a:sym typeface="Arial"/>
              </a:rPr>
              <a:t>: Nêu được điểm nhấn của bài  trình bày.</a:t>
            </a:r>
            <a:endParaRPr sz="2800" b="0" i="0" u="none" strike="noStrike" cap="none">
              <a:solidFill>
                <a:schemeClr val="dk1"/>
              </a:solidFill>
              <a:latin typeface="Arial"/>
              <a:ea typeface="Arial"/>
              <a:cs typeface="Arial"/>
              <a:sym typeface="Arial"/>
            </a:endParaRPr>
          </a:p>
          <a:p>
            <a:pPr marL="756285" marR="0" lvl="1" indent="-287019" algn="l" rtl="0">
              <a:lnSpc>
                <a:spcPct val="100000"/>
              </a:lnSpc>
              <a:spcBef>
                <a:spcPts val="595"/>
              </a:spcBef>
              <a:spcAft>
                <a:spcPts val="0"/>
              </a:spcAft>
              <a:buClr>
                <a:srgbClr val="FF0000"/>
              </a:buClr>
              <a:buSzPts val="2400"/>
              <a:buFont typeface="Noto Sans Symbols"/>
              <a:buChar char="▪"/>
            </a:pPr>
            <a:r>
              <a:rPr lang="en-US" sz="2400" b="0" i="0" u="none" strike="noStrike" cap="none">
                <a:solidFill>
                  <a:schemeClr val="dk1"/>
                </a:solidFill>
                <a:latin typeface="Arial"/>
                <a:ea typeface="Arial"/>
                <a:cs typeface="Arial"/>
                <a:sym typeface="Arial"/>
              </a:rPr>
              <a:t>Vấn đề vừa trình bày là gì</a:t>
            </a:r>
            <a:endParaRPr sz="2400" b="0" i="0" u="none" strike="noStrike" cap="none">
              <a:solidFill>
                <a:schemeClr val="dk1"/>
              </a:solidFill>
              <a:latin typeface="Arial"/>
              <a:ea typeface="Arial"/>
              <a:cs typeface="Arial"/>
              <a:sym typeface="Arial"/>
            </a:endParaRPr>
          </a:p>
          <a:p>
            <a:pPr marL="756285" marR="0" lvl="1" indent="-287019" algn="l" rtl="0">
              <a:lnSpc>
                <a:spcPct val="100000"/>
              </a:lnSpc>
              <a:spcBef>
                <a:spcPts val="575"/>
              </a:spcBef>
              <a:spcAft>
                <a:spcPts val="0"/>
              </a:spcAft>
              <a:buClr>
                <a:srgbClr val="FF0000"/>
              </a:buClr>
              <a:buSzPts val="2400"/>
              <a:buFont typeface="Noto Sans Symbols"/>
              <a:buChar char="▪"/>
            </a:pPr>
            <a:r>
              <a:rPr lang="en-US" sz="2400" b="0" i="0" u="none" strike="noStrike" cap="none">
                <a:solidFill>
                  <a:schemeClr val="dk1"/>
                </a:solidFill>
                <a:latin typeface="Arial"/>
                <a:ea typeface="Arial"/>
                <a:cs typeface="Arial"/>
                <a:sym typeface="Arial"/>
              </a:rPr>
              <a:t>Đã giải quyết được đến đâu</a:t>
            </a:r>
            <a:endParaRPr sz="2400" b="0" i="0" u="none" strike="noStrike" cap="none">
              <a:solidFill>
                <a:schemeClr val="dk1"/>
              </a:solidFill>
              <a:latin typeface="Arial"/>
              <a:ea typeface="Arial"/>
              <a:cs typeface="Arial"/>
              <a:sym typeface="Arial"/>
            </a:endParaRPr>
          </a:p>
        </p:txBody>
      </p:sp>
      <p:sp>
        <p:nvSpPr>
          <p:cNvPr id="233" name="Google Shape;233;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50"/>
          <p:cNvSpPr txBox="1">
            <a:spLocks noGrp="1"/>
          </p:cNvSpPr>
          <p:nvPr>
            <p:ph type="title"/>
          </p:nvPr>
        </p:nvSpPr>
        <p:spPr>
          <a:xfrm>
            <a:off x="3501390" y="102234"/>
            <a:ext cx="2371725"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SzPts val="1400"/>
              <a:buNone/>
            </a:pPr>
            <a:r>
              <a:rPr lang="en-US"/>
              <a:t>Thuyết trình</a:t>
            </a:r>
            <a:endParaRPr/>
          </a:p>
        </p:txBody>
      </p:sp>
      <p:sp>
        <p:nvSpPr>
          <p:cNvPr id="239" name="Google Shape;239;p50"/>
          <p:cNvSpPr txBox="1"/>
          <p:nvPr/>
        </p:nvSpPr>
        <p:spPr>
          <a:xfrm>
            <a:off x="609600" y="1066800"/>
            <a:ext cx="7811134" cy="3281045"/>
          </a:xfrm>
          <a:prstGeom prst="rect">
            <a:avLst/>
          </a:prstGeom>
          <a:noFill/>
          <a:ln>
            <a:noFill/>
          </a:ln>
        </p:spPr>
        <p:txBody>
          <a:bodyPr spcFirstLastPara="1" wrap="square" lIns="0" tIns="142875" rIns="0" bIns="0" anchor="t" anchorCtr="0">
            <a:spAutoFit/>
          </a:bodyPr>
          <a:lstStyle/>
          <a:p>
            <a:pPr marL="355600" marR="0" lvl="0" indent="-343535" algn="l" rtl="0">
              <a:lnSpc>
                <a:spcPct val="100000"/>
              </a:lnSpc>
              <a:spcBef>
                <a:spcPts val="0"/>
              </a:spcBef>
              <a:spcAft>
                <a:spcPts val="0"/>
              </a:spcAft>
              <a:buClr>
                <a:srgbClr val="3366FF"/>
              </a:buClr>
              <a:buSzPts val="3200"/>
              <a:buFont typeface="Noto Sans Symbols"/>
              <a:buChar char="▪"/>
            </a:pPr>
            <a:r>
              <a:rPr lang="en-US" sz="3200" b="0" i="0" u="none" strike="noStrike" cap="none">
                <a:solidFill>
                  <a:schemeClr val="dk1"/>
                </a:solidFill>
                <a:latin typeface="Arial"/>
                <a:ea typeface="Arial"/>
                <a:cs typeface="Arial"/>
                <a:sym typeface="Arial"/>
              </a:rPr>
              <a:t>Cần kỹ năng thuyết trình hiệu quả</a:t>
            </a:r>
            <a:endParaRPr sz="3200" b="0" i="0" u="none" strike="noStrike" cap="none">
              <a:solidFill>
                <a:schemeClr val="dk1"/>
              </a:solidFill>
              <a:latin typeface="Arial"/>
              <a:ea typeface="Arial"/>
              <a:cs typeface="Arial"/>
              <a:sym typeface="Arial"/>
            </a:endParaRPr>
          </a:p>
          <a:p>
            <a:pPr marL="355600" marR="0" lvl="0" indent="-343535" algn="l" rtl="0">
              <a:lnSpc>
                <a:spcPct val="100000"/>
              </a:lnSpc>
              <a:spcBef>
                <a:spcPts val="1035"/>
              </a:spcBef>
              <a:spcAft>
                <a:spcPts val="0"/>
              </a:spcAft>
              <a:buClr>
                <a:srgbClr val="3366FF"/>
              </a:buClr>
              <a:buSzPts val="3200"/>
              <a:buFont typeface="Noto Sans Symbols"/>
              <a:buChar char="▪"/>
            </a:pPr>
            <a:r>
              <a:rPr lang="en-US" sz="3200" b="0" i="0" u="none" strike="noStrike" cap="none">
                <a:solidFill>
                  <a:schemeClr val="dk1"/>
                </a:solidFill>
                <a:latin typeface="Arial"/>
                <a:ea typeface="Arial"/>
                <a:cs typeface="Arial"/>
                <a:sym typeface="Arial"/>
              </a:rPr>
              <a:t>Chuẩn bị kỹ về tinh thần và nội dung</a:t>
            </a:r>
            <a:endParaRPr sz="3200" b="0" i="0" u="none" strike="noStrike" cap="none">
              <a:solidFill>
                <a:schemeClr val="dk1"/>
              </a:solidFill>
              <a:latin typeface="Arial"/>
              <a:ea typeface="Arial"/>
              <a:cs typeface="Arial"/>
              <a:sym typeface="Arial"/>
            </a:endParaRPr>
          </a:p>
          <a:p>
            <a:pPr marL="355600" marR="5080" lvl="0" indent="-343535" algn="l" rtl="0">
              <a:lnSpc>
                <a:spcPct val="95937"/>
              </a:lnSpc>
              <a:spcBef>
                <a:spcPts val="1780"/>
              </a:spcBef>
              <a:spcAft>
                <a:spcPts val="0"/>
              </a:spcAft>
              <a:buClr>
                <a:srgbClr val="3366FF"/>
              </a:buClr>
              <a:buSzPts val="3200"/>
              <a:buFont typeface="Noto Sans Symbols"/>
              <a:buChar char="▪"/>
            </a:pPr>
            <a:r>
              <a:rPr lang="en-US" sz="3200" b="0" i="0" u="none" strike="noStrike" cap="none">
                <a:solidFill>
                  <a:schemeClr val="dk1"/>
                </a:solidFill>
                <a:latin typeface="Arial"/>
                <a:ea typeface="Arial"/>
                <a:cs typeface="Arial"/>
                <a:sym typeface="Arial"/>
              </a:rPr>
              <a:t>Cần những lời dẫn nhập, những câu chốt  tổng kết</a:t>
            </a:r>
            <a:endParaRPr sz="1400" b="0" i="0" u="none" strike="noStrike" cap="none">
              <a:solidFill>
                <a:srgbClr val="000000"/>
              </a:solidFill>
              <a:latin typeface="Arial"/>
              <a:ea typeface="Arial"/>
              <a:cs typeface="Arial"/>
              <a:sym typeface="Arial"/>
            </a:endParaRPr>
          </a:p>
          <a:p>
            <a:pPr marL="355600" marR="526415" lvl="0" indent="-343535" algn="l" rtl="0">
              <a:lnSpc>
                <a:spcPct val="95937"/>
              </a:lnSpc>
              <a:spcBef>
                <a:spcPts val="1805"/>
              </a:spcBef>
              <a:spcAft>
                <a:spcPts val="0"/>
              </a:spcAft>
              <a:buClr>
                <a:srgbClr val="3366FF"/>
              </a:buClr>
              <a:buSzPts val="3200"/>
              <a:buFont typeface="Noto Sans Symbols"/>
              <a:buChar char="▪"/>
            </a:pPr>
            <a:r>
              <a:rPr lang="en-US" sz="3200" b="0" i="0" u="none" strike="noStrike" cap="none">
                <a:solidFill>
                  <a:schemeClr val="dk1"/>
                </a:solidFill>
                <a:latin typeface="Arial"/>
                <a:ea typeface="Arial"/>
                <a:cs typeface="Arial"/>
                <a:sym typeface="Arial"/>
              </a:rPr>
              <a:t>Nên trình bày báo cáo với tốc độ trung  bình 1 slide/1-3 phút</a:t>
            </a:r>
            <a:endParaRPr sz="3200" b="0" i="0" u="none" strike="noStrike" cap="none">
              <a:solidFill>
                <a:schemeClr val="dk1"/>
              </a:solidFill>
              <a:latin typeface="Arial"/>
              <a:ea typeface="Arial"/>
              <a:cs typeface="Arial"/>
              <a:sym typeface="Arial"/>
            </a:endParaRPr>
          </a:p>
        </p:txBody>
      </p:sp>
      <p:sp>
        <p:nvSpPr>
          <p:cNvPr id="240" name="Google Shape;240;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51"/>
          <p:cNvSpPr txBox="1">
            <a:spLocks noGrp="1"/>
          </p:cNvSpPr>
          <p:nvPr>
            <p:ph type="title"/>
          </p:nvPr>
        </p:nvSpPr>
        <p:spPr>
          <a:xfrm>
            <a:off x="3275838" y="102234"/>
            <a:ext cx="2822575"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SzPts val="1400"/>
              <a:buNone/>
            </a:pPr>
            <a:r>
              <a:rPr lang="en-US"/>
              <a:t>7. Thuyết trình</a:t>
            </a:r>
            <a:endParaRPr/>
          </a:p>
        </p:txBody>
      </p:sp>
      <p:sp>
        <p:nvSpPr>
          <p:cNvPr id="246" name="Google Shape;246;p51"/>
          <p:cNvSpPr txBox="1"/>
          <p:nvPr/>
        </p:nvSpPr>
        <p:spPr>
          <a:xfrm>
            <a:off x="838200" y="1143000"/>
            <a:ext cx="7437120" cy="4237355"/>
          </a:xfrm>
          <a:prstGeom prst="rect">
            <a:avLst/>
          </a:prstGeom>
          <a:noFill/>
          <a:ln>
            <a:noFill/>
          </a:ln>
        </p:spPr>
        <p:txBody>
          <a:bodyPr spcFirstLastPara="1" wrap="square" lIns="0" tIns="92075" rIns="0" bIns="0" anchor="t" anchorCtr="0">
            <a:spAutoFit/>
          </a:bodyPr>
          <a:lstStyle/>
          <a:p>
            <a:pPr marL="1270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Arial"/>
                <a:ea typeface="Arial"/>
                <a:cs typeface="Arial"/>
                <a:sym typeface="Arial"/>
              </a:rPr>
              <a:t>Lời mở đầu</a:t>
            </a:r>
            <a:endParaRPr sz="3200" b="0" i="0" u="none" strike="noStrike" cap="none">
              <a:solidFill>
                <a:schemeClr val="dk1"/>
              </a:solidFill>
              <a:latin typeface="Arial"/>
              <a:ea typeface="Arial"/>
              <a:cs typeface="Arial"/>
              <a:sym typeface="Arial"/>
            </a:endParaRPr>
          </a:p>
          <a:p>
            <a:pPr marL="354965" marR="285115" lvl="0" indent="-342900" algn="l" rtl="0">
              <a:lnSpc>
                <a:spcPct val="96071"/>
              </a:lnSpc>
              <a:spcBef>
                <a:spcPts val="1195"/>
              </a:spcBef>
              <a:spcAft>
                <a:spcPts val="0"/>
              </a:spcAft>
              <a:buClr>
                <a:srgbClr val="3366FF"/>
              </a:buClr>
              <a:buSzPts val="2800"/>
              <a:buFont typeface="Noto Sans Symbols"/>
              <a:buChar char="▪"/>
            </a:pPr>
            <a:r>
              <a:rPr lang="en-US" sz="2800" b="0" i="0" u="none" strike="noStrike" cap="none">
                <a:solidFill>
                  <a:schemeClr val="dk1"/>
                </a:solidFill>
                <a:latin typeface="Arial"/>
                <a:ea typeface="Arial"/>
                <a:cs typeface="Arial"/>
                <a:sym typeface="Arial"/>
              </a:rPr>
              <a:t>Có thể dẫn nhập bằng tầm quan trọng, đặc  điểm hay thuộc tính nổi bật của vấn đề</a:t>
            </a:r>
            <a:endParaRPr sz="2800" b="0" i="0" u="none" strike="noStrike" cap="none">
              <a:solidFill>
                <a:schemeClr val="dk1"/>
              </a:solidFill>
              <a:latin typeface="Arial"/>
              <a:ea typeface="Arial"/>
              <a:cs typeface="Arial"/>
              <a:sym typeface="Arial"/>
            </a:endParaRPr>
          </a:p>
          <a:p>
            <a:pPr marL="354965" marR="319405" lvl="0" indent="-342900" algn="l" rtl="0">
              <a:lnSpc>
                <a:spcPct val="96071"/>
              </a:lnSpc>
              <a:spcBef>
                <a:spcPts val="1195"/>
              </a:spcBef>
              <a:spcAft>
                <a:spcPts val="0"/>
              </a:spcAft>
              <a:buClr>
                <a:srgbClr val="3366FF"/>
              </a:buClr>
              <a:buSzPts val="2800"/>
              <a:buFont typeface="Noto Sans Symbols"/>
              <a:buChar char="▪"/>
            </a:pPr>
            <a:r>
              <a:rPr lang="en-US" sz="2800" b="0" i="0" u="none" strike="noStrike" cap="none">
                <a:solidFill>
                  <a:schemeClr val="dk1"/>
                </a:solidFill>
                <a:latin typeface="Arial"/>
                <a:ea typeface="Arial"/>
                <a:cs typeface="Arial"/>
                <a:sym typeface="Arial"/>
              </a:rPr>
              <a:t>Lời dẫn nhập có thể bắt đầu từ một lời giới  thiệu, một câu hỏi,…</a:t>
            </a:r>
            <a:endParaRPr sz="2800" b="0" i="0" u="none" strike="noStrike" cap="none">
              <a:solidFill>
                <a:schemeClr val="dk1"/>
              </a:solidFill>
              <a:latin typeface="Arial"/>
              <a:ea typeface="Arial"/>
              <a:cs typeface="Arial"/>
              <a:sym typeface="Arial"/>
            </a:endParaRPr>
          </a:p>
          <a:p>
            <a:pPr marL="354965" marR="0" lvl="0" indent="-342900" algn="l" rtl="0">
              <a:lnSpc>
                <a:spcPct val="100000"/>
              </a:lnSpc>
              <a:spcBef>
                <a:spcPts val="550"/>
              </a:spcBef>
              <a:spcAft>
                <a:spcPts val="0"/>
              </a:spcAft>
              <a:buClr>
                <a:srgbClr val="3366FF"/>
              </a:buClr>
              <a:buSzPts val="2800"/>
              <a:buFont typeface="Noto Sans Symbols"/>
              <a:buChar char="▪"/>
            </a:pPr>
            <a:r>
              <a:rPr lang="en-US" sz="2800" b="0" i="0" u="none" strike="noStrike" cap="none">
                <a:solidFill>
                  <a:schemeClr val="dk1"/>
                </a:solidFill>
                <a:latin typeface="Arial"/>
                <a:ea typeface="Arial"/>
                <a:cs typeface="Arial"/>
                <a:sym typeface="Arial"/>
              </a:rPr>
              <a:t>VD: giới thiệu về Công ty Google:</a:t>
            </a:r>
            <a:endParaRPr sz="2800" b="0" i="0" u="none" strike="noStrike" cap="none">
              <a:solidFill>
                <a:schemeClr val="dk1"/>
              </a:solidFill>
              <a:latin typeface="Arial"/>
              <a:ea typeface="Arial"/>
              <a:cs typeface="Arial"/>
              <a:sym typeface="Arial"/>
            </a:endParaRPr>
          </a:p>
          <a:p>
            <a:pPr marL="756285" marR="5080" lvl="1" indent="-287019" algn="l" rtl="0">
              <a:lnSpc>
                <a:spcPct val="95833"/>
              </a:lnSpc>
              <a:spcBef>
                <a:spcPts val="1200"/>
              </a:spcBef>
              <a:spcAft>
                <a:spcPts val="0"/>
              </a:spcAft>
              <a:buClr>
                <a:srgbClr val="FF0000"/>
              </a:buClr>
              <a:buSzPts val="2400"/>
              <a:buFont typeface="Noto Sans Symbols"/>
              <a:buChar char="▪"/>
            </a:pPr>
            <a:r>
              <a:rPr lang="en-US" sz="2400" b="0" i="1" u="none" strike="noStrike" cap="none">
                <a:solidFill>
                  <a:srgbClr val="0000CC"/>
                </a:solidFill>
                <a:latin typeface="Arial"/>
                <a:ea typeface="Arial"/>
                <a:cs typeface="Arial"/>
                <a:sym typeface="Arial"/>
              </a:rPr>
              <a:t>Chúng ta biết đến Google như là một công cụ tìm  kiếm trên internet phổ biến nhất hiện nay,…</a:t>
            </a:r>
            <a:endParaRPr sz="2400" b="0" i="0" u="none" strike="noStrike" cap="none">
              <a:solidFill>
                <a:schemeClr val="dk1"/>
              </a:solidFill>
              <a:latin typeface="Arial"/>
              <a:ea typeface="Arial"/>
              <a:cs typeface="Arial"/>
              <a:sym typeface="Arial"/>
            </a:endParaRPr>
          </a:p>
          <a:p>
            <a:pPr marL="756285" marR="217804" lvl="1" indent="-287019" algn="l" rtl="0">
              <a:lnSpc>
                <a:spcPct val="96250"/>
              </a:lnSpc>
              <a:spcBef>
                <a:spcPts val="1200"/>
              </a:spcBef>
              <a:spcAft>
                <a:spcPts val="0"/>
              </a:spcAft>
              <a:buClr>
                <a:srgbClr val="FF0000"/>
              </a:buClr>
              <a:buSzPts val="2400"/>
              <a:buFont typeface="Noto Sans Symbols"/>
              <a:buChar char="▪"/>
            </a:pPr>
            <a:r>
              <a:rPr lang="en-US" sz="2400" b="0" i="1" u="none" strike="noStrike" cap="none">
                <a:solidFill>
                  <a:srgbClr val="0000CC"/>
                </a:solidFill>
                <a:latin typeface="Arial"/>
                <a:ea typeface="Arial"/>
                <a:cs typeface="Arial"/>
                <a:sym typeface="Arial"/>
              </a:rPr>
              <a:t>Bạn hay làm gì khi muốn tìm kiếm thông tin trên  internet?</a:t>
            </a:r>
            <a:endParaRPr sz="2400" b="0" i="0" u="none" strike="noStrike" cap="none">
              <a:solidFill>
                <a:schemeClr val="dk1"/>
              </a:solidFill>
              <a:latin typeface="Arial"/>
              <a:ea typeface="Arial"/>
              <a:cs typeface="Arial"/>
              <a:sym typeface="Arial"/>
            </a:endParaRPr>
          </a:p>
        </p:txBody>
      </p:sp>
      <p:sp>
        <p:nvSpPr>
          <p:cNvPr id="247" name="Google Shape;247;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52"/>
          <p:cNvSpPr txBox="1">
            <a:spLocks noGrp="1"/>
          </p:cNvSpPr>
          <p:nvPr>
            <p:ph type="title"/>
          </p:nvPr>
        </p:nvSpPr>
        <p:spPr>
          <a:xfrm>
            <a:off x="3501390" y="102234"/>
            <a:ext cx="2371090"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SzPts val="1400"/>
              <a:buNone/>
            </a:pPr>
            <a:r>
              <a:rPr lang="en-US"/>
              <a:t>Thuyết trình</a:t>
            </a:r>
            <a:endParaRPr/>
          </a:p>
        </p:txBody>
      </p:sp>
      <p:sp>
        <p:nvSpPr>
          <p:cNvPr id="253" name="Google Shape;253;p52"/>
          <p:cNvSpPr txBox="1"/>
          <p:nvPr/>
        </p:nvSpPr>
        <p:spPr>
          <a:xfrm>
            <a:off x="612140" y="1086980"/>
            <a:ext cx="8074800" cy="4898100"/>
          </a:xfrm>
          <a:prstGeom prst="rect">
            <a:avLst/>
          </a:prstGeom>
          <a:noFill/>
          <a:ln>
            <a:noFill/>
          </a:ln>
        </p:spPr>
        <p:txBody>
          <a:bodyPr spcFirstLastPara="1" wrap="square" lIns="0" tIns="93325" rIns="0" bIns="0" anchor="t" anchorCtr="0">
            <a:spAutoFit/>
          </a:bodyPr>
          <a:lstStyle/>
          <a:p>
            <a:pPr marL="12700" marR="0" lvl="0" indent="0" algn="l" rtl="0">
              <a:lnSpc>
                <a:spcPct val="100000"/>
              </a:lnSpc>
              <a:spcBef>
                <a:spcPts val="0"/>
              </a:spcBef>
              <a:spcAft>
                <a:spcPts val="0"/>
              </a:spcAft>
              <a:buClr>
                <a:srgbClr val="000000"/>
              </a:buClr>
              <a:buSzPts val="2600"/>
              <a:buFont typeface="Arial"/>
              <a:buNone/>
            </a:pPr>
            <a:r>
              <a:rPr lang="en-US" sz="2600" b="0" i="0" u="none" strike="noStrike" cap="none">
                <a:solidFill>
                  <a:schemeClr val="dk1"/>
                </a:solidFill>
                <a:latin typeface="Arial"/>
                <a:ea typeface="Arial"/>
                <a:cs typeface="Arial"/>
                <a:sym typeface="Arial"/>
              </a:rPr>
              <a:t>Nội dung chính</a:t>
            </a:r>
            <a:endParaRPr sz="1400" b="0" i="0" u="none" strike="noStrike" cap="none">
              <a:solidFill>
                <a:srgbClr val="000000"/>
              </a:solidFill>
              <a:latin typeface="Arial"/>
              <a:ea typeface="Arial"/>
              <a:cs typeface="Arial"/>
              <a:sym typeface="Arial"/>
            </a:endParaRPr>
          </a:p>
          <a:p>
            <a:pPr marL="355600" marR="0" lvl="0" indent="-343535" algn="l" rtl="0">
              <a:lnSpc>
                <a:spcPct val="100000"/>
              </a:lnSpc>
              <a:spcBef>
                <a:spcPts val="530"/>
              </a:spcBef>
              <a:spcAft>
                <a:spcPts val="0"/>
              </a:spcAft>
              <a:buClr>
                <a:srgbClr val="3366FF"/>
              </a:buClr>
              <a:buSzPts val="2200"/>
              <a:buFont typeface="Noto Sans Symbols"/>
              <a:buChar char="▪"/>
            </a:pPr>
            <a:r>
              <a:rPr lang="en-US" sz="2200" b="0" i="0" u="none" strike="noStrike" cap="none">
                <a:solidFill>
                  <a:schemeClr val="dk1"/>
                </a:solidFill>
                <a:latin typeface="Arial"/>
                <a:ea typeface="Arial"/>
                <a:cs typeface="Arial"/>
                <a:sym typeface="Arial"/>
              </a:rPr>
              <a:t>Giới thiệu qua toàn bộ nội dung mình sẽ nói</a:t>
            </a:r>
            <a:endParaRPr sz="2200" b="0" i="0" u="none" strike="noStrike" cap="none">
              <a:solidFill>
                <a:schemeClr val="dk1"/>
              </a:solidFill>
              <a:latin typeface="Arial"/>
              <a:ea typeface="Arial"/>
              <a:cs typeface="Arial"/>
              <a:sym typeface="Arial"/>
            </a:endParaRPr>
          </a:p>
          <a:p>
            <a:pPr marL="355600" marR="0" lvl="0" indent="-343535" algn="l" rtl="0">
              <a:lnSpc>
                <a:spcPct val="100000"/>
              </a:lnSpc>
              <a:spcBef>
                <a:spcPts val="530"/>
              </a:spcBef>
              <a:spcAft>
                <a:spcPts val="0"/>
              </a:spcAft>
              <a:buClr>
                <a:srgbClr val="3366FF"/>
              </a:buClr>
              <a:buSzPts val="2200"/>
              <a:buFont typeface="Noto Sans Symbols"/>
              <a:buChar char="▪"/>
            </a:pPr>
            <a:r>
              <a:rPr lang="en-US" sz="2200" b="0" i="0" u="none" strike="noStrike" cap="none">
                <a:solidFill>
                  <a:schemeClr val="dk1"/>
                </a:solidFill>
                <a:latin typeface="Arial"/>
                <a:ea typeface="Arial"/>
                <a:cs typeface="Arial"/>
                <a:sym typeface="Arial"/>
              </a:rPr>
              <a:t>Cần dẫn nhập và chuyển tiếp khi chuyển vấn đề.</a:t>
            </a:r>
            <a:endParaRPr sz="2200" b="0" i="0" u="none" strike="noStrike" cap="none">
              <a:solidFill>
                <a:schemeClr val="dk1"/>
              </a:solidFill>
              <a:latin typeface="Arial"/>
              <a:ea typeface="Arial"/>
              <a:cs typeface="Arial"/>
              <a:sym typeface="Arial"/>
            </a:endParaRPr>
          </a:p>
          <a:p>
            <a:pPr marL="355600" marR="360680" lvl="0" indent="-343535" algn="just" rtl="0">
              <a:lnSpc>
                <a:spcPct val="100000"/>
              </a:lnSpc>
              <a:spcBef>
                <a:spcPts val="530"/>
              </a:spcBef>
              <a:spcAft>
                <a:spcPts val="0"/>
              </a:spcAft>
              <a:buClr>
                <a:srgbClr val="3366FF"/>
              </a:buClr>
              <a:buSzPts val="2200"/>
              <a:buFont typeface="Noto Sans Symbols"/>
              <a:buChar char="▪"/>
            </a:pPr>
            <a:r>
              <a:rPr lang="en-US" sz="2200" b="0" i="0" u="none" strike="noStrike" cap="none">
                <a:solidFill>
                  <a:schemeClr val="dk1"/>
                </a:solidFill>
                <a:latin typeface="Arial"/>
                <a:ea typeface="Arial"/>
                <a:cs typeface="Arial"/>
                <a:sym typeface="Arial"/>
              </a:rPr>
              <a:t>VD: sau khi trình bày Google là công cụ tìm kiếm miễn phí  trên internet, tiếp theo, là sản phẩm đem lại doanh thu lớn  nhất cho Google. Chuyển tiếp:</a:t>
            </a:r>
            <a:endParaRPr sz="1400" b="0" i="0" u="none" strike="noStrike" cap="none">
              <a:solidFill>
                <a:srgbClr val="000000"/>
              </a:solidFill>
              <a:latin typeface="Arial"/>
              <a:ea typeface="Arial"/>
              <a:cs typeface="Arial"/>
              <a:sym typeface="Arial"/>
            </a:endParaRPr>
          </a:p>
          <a:p>
            <a:pPr marL="756285" marR="5080" lvl="1" indent="-287019" algn="just" rtl="0">
              <a:lnSpc>
                <a:spcPct val="100000"/>
              </a:lnSpc>
              <a:spcBef>
                <a:spcPts val="530"/>
              </a:spcBef>
              <a:spcAft>
                <a:spcPts val="0"/>
              </a:spcAft>
              <a:buClr>
                <a:srgbClr val="FF0000"/>
              </a:buClr>
              <a:buSzPts val="2200"/>
              <a:buFont typeface="Noto Sans Symbols"/>
              <a:buChar char="▪"/>
            </a:pPr>
            <a:r>
              <a:rPr lang="en-US" sz="2200" b="0" i="1" u="none" strike="noStrike" cap="none">
                <a:solidFill>
                  <a:srgbClr val="0000CC"/>
                </a:solidFill>
                <a:latin typeface="Arial"/>
                <a:ea typeface="Arial"/>
                <a:cs typeface="Arial"/>
                <a:sym typeface="Arial"/>
              </a:rPr>
              <a:t>Bây giờ chúng ta đều biết công cụ tìm kiếm Google là  miễn phí, nghĩa là không thu bất kỳ một khoản phí nào khi  người dùng sử dụng nó để tìm kiếm thông tin. Vây tại sao  nó lại đem lại nguồn doanh thu rất lớn cho hãng? Để trả  lời cho câu hỏi này chúng ta sẽ tiếp tục tìm hiểu về một  dịch vụ khác của Google. Đó là Google Adwords…”</a:t>
            </a:r>
            <a:endParaRPr sz="2200" b="0" i="0" u="none" strike="noStrike" cap="none">
              <a:solidFill>
                <a:schemeClr val="dk1"/>
              </a:solidFill>
              <a:latin typeface="Arial"/>
              <a:ea typeface="Arial"/>
              <a:cs typeface="Arial"/>
              <a:sym typeface="Arial"/>
            </a:endParaRPr>
          </a:p>
          <a:p>
            <a:pPr marL="355600" marR="0" lvl="0" indent="-343535" algn="l" rtl="0">
              <a:lnSpc>
                <a:spcPct val="100000"/>
              </a:lnSpc>
              <a:spcBef>
                <a:spcPts val="530"/>
              </a:spcBef>
              <a:spcAft>
                <a:spcPts val="0"/>
              </a:spcAft>
              <a:buClr>
                <a:srgbClr val="3366FF"/>
              </a:buClr>
              <a:buSzPts val="2200"/>
              <a:buFont typeface="Noto Sans Symbols"/>
              <a:buChar char="▪"/>
            </a:pPr>
            <a:r>
              <a:rPr lang="en-US" sz="2200" b="0" i="0" u="none" strike="noStrike" cap="none">
                <a:solidFill>
                  <a:schemeClr val="dk1"/>
                </a:solidFill>
                <a:latin typeface="Arial"/>
                <a:ea typeface="Arial"/>
                <a:cs typeface="Arial"/>
                <a:sym typeface="Arial"/>
              </a:rPr>
              <a:t>Cần giải thích các hình ảnh, bảng biểu (nếu có)</a:t>
            </a:r>
            <a:endParaRPr sz="2200" b="0" i="0" u="none" strike="noStrike" cap="none">
              <a:solidFill>
                <a:schemeClr val="dk1"/>
              </a:solidFill>
              <a:latin typeface="Arial"/>
              <a:ea typeface="Arial"/>
              <a:cs typeface="Arial"/>
              <a:sym typeface="Arial"/>
            </a:endParaRPr>
          </a:p>
        </p:txBody>
      </p:sp>
      <p:sp>
        <p:nvSpPr>
          <p:cNvPr id="254" name="Google Shape;254;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53"/>
          <p:cNvSpPr txBox="1">
            <a:spLocks noGrp="1"/>
          </p:cNvSpPr>
          <p:nvPr>
            <p:ph type="title"/>
          </p:nvPr>
        </p:nvSpPr>
        <p:spPr>
          <a:xfrm>
            <a:off x="3501390" y="102234"/>
            <a:ext cx="2371090"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SzPts val="1400"/>
              <a:buNone/>
            </a:pPr>
            <a:r>
              <a:rPr lang="en-US"/>
              <a:t>Thuyết trình</a:t>
            </a:r>
            <a:endParaRPr/>
          </a:p>
        </p:txBody>
      </p:sp>
      <p:sp>
        <p:nvSpPr>
          <p:cNvPr id="260" name="Google Shape;260;p53"/>
          <p:cNvSpPr txBox="1"/>
          <p:nvPr/>
        </p:nvSpPr>
        <p:spPr>
          <a:xfrm>
            <a:off x="612140" y="1063925"/>
            <a:ext cx="7652384" cy="1981835"/>
          </a:xfrm>
          <a:prstGeom prst="rect">
            <a:avLst/>
          </a:prstGeom>
          <a:noFill/>
          <a:ln>
            <a:noFill/>
          </a:ln>
        </p:spPr>
        <p:txBody>
          <a:bodyPr spcFirstLastPara="1" wrap="square" lIns="0" tIns="113025" rIns="0" bIns="0" anchor="t" anchorCtr="0">
            <a:spAutoFit/>
          </a:bodyPr>
          <a:lstStyle/>
          <a:p>
            <a:pPr marL="1270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Arial"/>
                <a:ea typeface="Arial"/>
                <a:cs typeface="Arial"/>
                <a:sym typeface="Arial"/>
              </a:rPr>
              <a:t>Phần kết thúc:</a:t>
            </a:r>
            <a:endParaRPr sz="1400" b="0" i="0" u="none" strike="noStrike" cap="none">
              <a:solidFill>
                <a:srgbClr val="000000"/>
              </a:solidFill>
              <a:latin typeface="Arial"/>
              <a:ea typeface="Arial"/>
              <a:cs typeface="Arial"/>
              <a:sym typeface="Arial"/>
            </a:endParaRPr>
          </a:p>
          <a:p>
            <a:pPr marL="355600" marR="5080" lvl="0" indent="-343535" algn="l" rtl="0">
              <a:lnSpc>
                <a:spcPct val="100000"/>
              </a:lnSpc>
              <a:spcBef>
                <a:spcPts val="690"/>
              </a:spcBef>
              <a:spcAft>
                <a:spcPts val="0"/>
              </a:spcAft>
              <a:buClr>
                <a:srgbClr val="3366FF"/>
              </a:buClr>
              <a:buSzPts val="2800"/>
              <a:buFont typeface="Noto Sans Symbols"/>
              <a:buChar char="▪"/>
            </a:pPr>
            <a:r>
              <a:rPr lang="en-US" sz="2800" b="0" i="0" u="none" strike="noStrike" cap="none">
                <a:solidFill>
                  <a:schemeClr val="dk1"/>
                </a:solidFill>
                <a:latin typeface="Arial"/>
                <a:ea typeface="Arial"/>
                <a:cs typeface="Arial"/>
                <a:sym typeface="Arial"/>
              </a:rPr>
              <a:t>Tóm lại những vấn đề quan trọng nhất, những  vấn đề mình quên chưa nói trong khi thuyết  trình và câu kết thúc bài thuyết trình.</a:t>
            </a:r>
            <a:endParaRPr sz="2800" b="0" i="0" u="none" strike="noStrike" cap="none">
              <a:solidFill>
                <a:schemeClr val="dk1"/>
              </a:solidFill>
              <a:latin typeface="Arial"/>
              <a:ea typeface="Arial"/>
              <a:cs typeface="Arial"/>
              <a:sym typeface="Arial"/>
            </a:endParaRPr>
          </a:p>
        </p:txBody>
      </p:sp>
      <p:sp>
        <p:nvSpPr>
          <p:cNvPr id="261" name="Google Shape;261;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54"/>
          <p:cNvSpPr txBox="1">
            <a:spLocks noGrp="1"/>
          </p:cNvSpPr>
          <p:nvPr>
            <p:ph type="title"/>
          </p:nvPr>
        </p:nvSpPr>
        <p:spPr>
          <a:xfrm>
            <a:off x="457200" y="76200"/>
            <a:ext cx="7467600" cy="990600"/>
          </a:xfrm>
          <a:prstGeom prst="rect">
            <a:avLst/>
          </a:prstGeom>
          <a:noFill/>
          <a:ln>
            <a:noFill/>
          </a:ln>
        </p:spPr>
        <p:txBody>
          <a:bodyPr spcFirstLastPara="1" wrap="square" lIns="0" tIns="12700" rIns="0" bIns="0" anchor="ctr" anchorCtr="0">
            <a:spAutoFit/>
          </a:bodyPr>
          <a:lstStyle/>
          <a:p>
            <a:pPr marL="239395" lvl="0" indent="0" algn="l" rtl="0">
              <a:lnSpc>
                <a:spcPct val="100000"/>
              </a:lnSpc>
              <a:spcBef>
                <a:spcPts val="0"/>
              </a:spcBef>
              <a:spcAft>
                <a:spcPts val="0"/>
              </a:spcAft>
              <a:buSzPts val="1400"/>
              <a:buNone/>
            </a:pPr>
            <a:r>
              <a:rPr lang="en-US"/>
              <a:t>Một số điểm cần lưu ý khi thuyết trình</a:t>
            </a:r>
            <a:endParaRPr/>
          </a:p>
        </p:txBody>
      </p:sp>
      <p:sp>
        <p:nvSpPr>
          <p:cNvPr id="267" name="Google Shape;267;p54"/>
          <p:cNvSpPr txBox="1"/>
          <p:nvPr/>
        </p:nvSpPr>
        <p:spPr>
          <a:xfrm>
            <a:off x="609600" y="1104900"/>
            <a:ext cx="7938134" cy="4749800"/>
          </a:xfrm>
          <a:prstGeom prst="rect">
            <a:avLst/>
          </a:prstGeom>
          <a:noFill/>
          <a:ln>
            <a:noFill/>
          </a:ln>
        </p:spPr>
        <p:txBody>
          <a:bodyPr spcFirstLastPara="1" wrap="square" lIns="0" tIns="64125" rIns="0" bIns="0" anchor="t" anchorCtr="0">
            <a:spAutoFit/>
          </a:bodyPr>
          <a:lstStyle/>
          <a:p>
            <a:pPr marL="355600" marR="0" lvl="0" indent="-343535" algn="l" rtl="0">
              <a:lnSpc>
                <a:spcPct val="100000"/>
              </a:lnSpc>
              <a:spcBef>
                <a:spcPts val="0"/>
              </a:spcBef>
              <a:spcAft>
                <a:spcPts val="0"/>
              </a:spcAft>
              <a:buClr>
                <a:srgbClr val="3366FF"/>
              </a:buClr>
              <a:buSzPts val="3200"/>
              <a:buFont typeface="Noto Sans Symbols"/>
              <a:buChar char="▪"/>
            </a:pPr>
            <a:r>
              <a:rPr lang="en-US" sz="3200" b="0" i="0" u="none" strike="noStrike" cap="none">
                <a:solidFill>
                  <a:schemeClr val="dk1"/>
                </a:solidFill>
                <a:latin typeface="Arial"/>
                <a:ea typeface="Arial"/>
                <a:cs typeface="Arial"/>
                <a:sym typeface="Arial"/>
              </a:rPr>
              <a:t>Nói: Nói chứ không phải là đọc bài</a:t>
            </a:r>
            <a:endParaRPr sz="3200" b="0" i="0" u="none" strike="noStrike" cap="none">
              <a:solidFill>
                <a:schemeClr val="dk1"/>
              </a:solidFill>
              <a:latin typeface="Arial"/>
              <a:ea typeface="Arial"/>
              <a:cs typeface="Arial"/>
              <a:sym typeface="Arial"/>
            </a:endParaRPr>
          </a:p>
          <a:p>
            <a:pPr marL="756285" marR="533400" lvl="1" indent="-287019" algn="l" rtl="0">
              <a:lnSpc>
                <a:spcPct val="90000"/>
              </a:lnSpc>
              <a:spcBef>
                <a:spcPts val="69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Nói đủ lớn để mọi người nghe rõ, phát âm  chuẩn xác, không nói quá nhanh hay quá  chậm.</a:t>
            </a:r>
            <a:endParaRPr sz="2800" b="0" i="0" u="none" strike="noStrike" cap="none">
              <a:solidFill>
                <a:schemeClr val="dk1"/>
              </a:solidFill>
              <a:latin typeface="Arial"/>
              <a:ea typeface="Arial"/>
              <a:cs typeface="Arial"/>
              <a:sym typeface="Arial"/>
            </a:endParaRPr>
          </a:p>
          <a:p>
            <a:pPr marL="756285" marR="226695" lvl="1" indent="-287019" algn="l" rtl="0">
              <a:lnSpc>
                <a:spcPct val="108214"/>
              </a:lnSpc>
              <a:spcBef>
                <a:spcPts val="71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Thay đổi âm lượng, nhịp điệu, âm điệu của  giọng nói. Tránh nói đều đều một cách buồn  tẻ.</a:t>
            </a:r>
            <a:endParaRPr sz="2800" b="0" i="0" u="none" strike="noStrike" cap="none">
              <a:solidFill>
                <a:schemeClr val="dk1"/>
              </a:solidFill>
              <a:latin typeface="Arial"/>
              <a:ea typeface="Arial"/>
              <a:cs typeface="Arial"/>
              <a:sym typeface="Arial"/>
            </a:endParaRPr>
          </a:p>
          <a:p>
            <a:pPr marL="756285" marR="13334" lvl="1" indent="-287019" algn="l" rtl="0">
              <a:lnSpc>
                <a:spcPct val="107857"/>
              </a:lnSpc>
              <a:spcBef>
                <a:spcPts val="66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Cần đặt câu hỏi cho người nghe; cần trao đổi  nhiều</a:t>
            </a:r>
            <a:endParaRPr sz="2800" b="0" i="0" u="none" strike="noStrike" cap="none">
              <a:solidFill>
                <a:schemeClr val="dk1"/>
              </a:solidFill>
              <a:latin typeface="Arial"/>
              <a:ea typeface="Arial"/>
              <a:cs typeface="Arial"/>
              <a:sym typeface="Arial"/>
            </a:endParaRPr>
          </a:p>
          <a:p>
            <a:pPr marL="756285" marR="5080" lvl="1" indent="-287019" algn="l" rtl="0">
              <a:lnSpc>
                <a:spcPct val="107857"/>
              </a:lnSpc>
              <a:spcBef>
                <a:spcPts val="68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Ghi nhớ câu đầu tiên + câu cuối cùng của bài  trình bày</a:t>
            </a:r>
            <a:endParaRPr sz="2800" b="0" i="0" u="none" strike="noStrike" cap="none">
              <a:solidFill>
                <a:schemeClr val="dk1"/>
              </a:solidFill>
              <a:latin typeface="Arial"/>
              <a:ea typeface="Arial"/>
              <a:cs typeface="Arial"/>
              <a:sym typeface="Arial"/>
            </a:endParaRPr>
          </a:p>
        </p:txBody>
      </p:sp>
      <p:sp>
        <p:nvSpPr>
          <p:cNvPr id="268" name="Google Shape;268;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55"/>
          <p:cNvSpPr txBox="1">
            <a:spLocks noGrp="1"/>
          </p:cNvSpPr>
          <p:nvPr>
            <p:ph type="title"/>
          </p:nvPr>
        </p:nvSpPr>
        <p:spPr>
          <a:xfrm>
            <a:off x="457200" y="76200"/>
            <a:ext cx="7467600" cy="990600"/>
          </a:xfrm>
          <a:prstGeom prst="rect">
            <a:avLst/>
          </a:prstGeom>
          <a:noFill/>
          <a:ln>
            <a:noFill/>
          </a:ln>
        </p:spPr>
        <p:txBody>
          <a:bodyPr spcFirstLastPara="1" wrap="square" lIns="0" tIns="12700" rIns="0" bIns="0" anchor="ctr" anchorCtr="0">
            <a:spAutoFit/>
          </a:bodyPr>
          <a:lstStyle/>
          <a:p>
            <a:pPr marL="239395" lvl="0" indent="0" algn="l" rtl="0">
              <a:lnSpc>
                <a:spcPct val="100000"/>
              </a:lnSpc>
              <a:spcBef>
                <a:spcPts val="0"/>
              </a:spcBef>
              <a:spcAft>
                <a:spcPts val="0"/>
              </a:spcAft>
              <a:buSzPts val="1400"/>
              <a:buNone/>
            </a:pPr>
            <a:r>
              <a:rPr lang="en-US"/>
              <a:t>Một số điểm cần lưu ý khi thuyết trình</a:t>
            </a:r>
            <a:endParaRPr/>
          </a:p>
        </p:txBody>
      </p:sp>
      <p:sp>
        <p:nvSpPr>
          <p:cNvPr id="274" name="Google Shape;274;p55"/>
          <p:cNvSpPr txBox="1">
            <a:spLocks noGrp="1"/>
          </p:cNvSpPr>
          <p:nvPr>
            <p:ph type="body" idx="1"/>
          </p:nvPr>
        </p:nvSpPr>
        <p:spPr>
          <a:xfrm>
            <a:off x="457200" y="1323105"/>
            <a:ext cx="8229600" cy="3040576"/>
          </a:xfrm>
          <a:prstGeom prst="rect">
            <a:avLst/>
          </a:prstGeom>
          <a:noFill/>
          <a:ln>
            <a:noFill/>
          </a:ln>
        </p:spPr>
        <p:txBody>
          <a:bodyPr spcFirstLastPara="1" wrap="square" lIns="0" tIns="113025" rIns="0" bIns="0" anchor="t" anchorCtr="0">
            <a:spAutoFit/>
          </a:bodyPr>
          <a:lstStyle/>
          <a:p>
            <a:pPr marL="433705" lvl="0" indent="-343535" algn="l" rtl="0">
              <a:lnSpc>
                <a:spcPct val="100000"/>
              </a:lnSpc>
              <a:spcBef>
                <a:spcPts val="0"/>
              </a:spcBef>
              <a:spcAft>
                <a:spcPts val="0"/>
              </a:spcAft>
              <a:buClr>
                <a:srgbClr val="3366FF"/>
              </a:buClr>
              <a:buSzPts val="2600"/>
              <a:buFont typeface="Noto Sans Symbols"/>
              <a:buChar char="▪"/>
            </a:pPr>
            <a:r>
              <a:rPr lang="en-US"/>
              <a:t>Đứng: Đứng và di chuyển</a:t>
            </a:r>
            <a:endParaRPr/>
          </a:p>
          <a:p>
            <a:pPr marL="814705" marR="5080" lvl="1" indent="-323215" algn="l" rtl="0">
              <a:lnSpc>
                <a:spcPct val="100000"/>
              </a:lnSpc>
              <a:spcBef>
                <a:spcPts val="890"/>
              </a:spcBef>
              <a:spcAft>
                <a:spcPts val="0"/>
              </a:spcAft>
              <a:buClr>
                <a:srgbClr val="FF0000"/>
              </a:buClr>
              <a:buSzPts val="2800"/>
              <a:buFont typeface="Noto Sans Symbols"/>
              <a:buChar char="▪"/>
            </a:pPr>
            <a:r>
              <a:rPr lang="en-US" sz="2800">
                <a:latin typeface="Arial"/>
                <a:ea typeface="Arial"/>
                <a:cs typeface="Arial"/>
                <a:sym typeface="Arial"/>
              </a:rPr>
              <a:t>Đứng	thuyết	trình	trừ	phi	bị	bắt	buộc	phải  ngồi nói..</a:t>
            </a:r>
            <a:endParaRPr/>
          </a:p>
          <a:p>
            <a:pPr marL="814705" marR="5715" lvl="1" indent="-323215" algn="l" rtl="0">
              <a:lnSpc>
                <a:spcPct val="100000"/>
              </a:lnSpc>
              <a:spcBef>
                <a:spcPts val="975"/>
              </a:spcBef>
              <a:spcAft>
                <a:spcPts val="0"/>
              </a:spcAft>
              <a:buClr>
                <a:srgbClr val="FF0000"/>
              </a:buClr>
              <a:buSzPts val="2800"/>
              <a:buFont typeface="Noto Sans Symbols"/>
              <a:buChar char="▪"/>
            </a:pPr>
            <a:r>
              <a:rPr lang="en-US" sz="2800">
                <a:latin typeface="Arial"/>
                <a:ea typeface="Arial"/>
                <a:cs typeface="Arial"/>
                <a:sym typeface="Arial"/>
              </a:rPr>
              <a:t>Thỉnh	thoảng	di	chuyển	và	</a:t>
            </a:r>
            <a:r>
              <a:rPr lang="en-US" sz="2800" u="sng">
                <a:latin typeface="Arial"/>
                <a:ea typeface="Arial"/>
                <a:cs typeface="Arial"/>
                <a:sym typeface="Arial"/>
              </a:rPr>
              <a:t>kèm </a:t>
            </a:r>
            <a:r>
              <a:rPr lang="en-US" sz="2800">
                <a:latin typeface="Arial"/>
                <a:ea typeface="Arial"/>
                <a:cs typeface="Arial"/>
                <a:sym typeface="Arial"/>
              </a:rPr>
              <a:t>điệu	bộ,   không nên đứng yên một chỗ</a:t>
            </a:r>
            <a:endParaRPr sz="2800">
              <a:latin typeface="Arial"/>
              <a:ea typeface="Arial"/>
              <a:cs typeface="Arial"/>
              <a:sym typeface="Arial"/>
            </a:endParaRPr>
          </a:p>
          <a:p>
            <a:pPr marL="814705" lvl="1" indent="-323850" algn="l" rtl="0">
              <a:lnSpc>
                <a:spcPct val="100000"/>
              </a:lnSpc>
              <a:spcBef>
                <a:spcPts val="975"/>
              </a:spcBef>
              <a:spcAft>
                <a:spcPts val="0"/>
              </a:spcAft>
              <a:buClr>
                <a:srgbClr val="FF0000"/>
              </a:buClr>
              <a:buSzPts val="2800"/>
              <a:buFont typeface="Noto Sans Symbols"/>
              <a:buChar char="▪"/>
            </a:pPr>
            <a:r>
              <a:rPr lang="en-US" sz="2800">
                <a:latin typeface="Arial"/>
                <a:ea typeface="Arial"/>
                <a:cs typeface="Arial"/>
                <a:sym typeface="Arial"/>
              </a:rPr>
              <a:t>Đừng đút tay vào túi, đừng hấp tấp…</a:t>
            </a:r>
            <a:endParaRPr/>
          </a:p>
        </p:txBody>
      </p:sp>
      <p:sp>
        <p:nvSpPr>
          <p:cNvPr id="275" name="Google Shape;275;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6"/>
          <p:cNvSpPr txBox="1">
            <a:spLocks noGrp="1"/>
          </p:cNvSpPr>
          <p:nvPr>
            <p:ph type="title"/>
          </p:nvPr>
        </p:nvSpPr>
        <p:spPr>
          <a:xfrm>
            <a:off x="457200" y="76200"/>
            <a:ext cx="7467600" cy="990600"/>
          </a:xfrm>
          <a:prstGeom prst="rect">
            <a:avLst/>
          </a:prstGeom>
          <a:noFill/>
          <a:ln>
            <a:noFill/>
          </a:ln>
        </p:spPr>
        <p:txBody>
          <a:bodyPr spcFirstLastPara="1" wrap="square" lIns="0" tIns="12700" rIns="0" bIns="0" anchor="ctr" anchorCtr="0">
            <a:spAutoFit/>
          </a:bodyPr>
          <a:lstStyle/>
          <a:p>
            <a:pPr marL="239395" lvl="0" indent="0" algn="l" rtl="0">
              <a:lnSpc>
                <a:spcPct val="100000"/>
              </a:lnSpc>
              <a:spcBef>
                <a:spcPts val="0"/>
              </a:spcBef>
              <a:spcAft>
                <a:spcPts val="0"/>
              </a:spcAft>
              <a:buSzPts val="1400"/>
              <a:buNone/>
            </a:pPr>
            <a:r>
              <a:rPr lang="en-US"/>
              <a:t>Một số điểm cần lưu ý khi thuyết trình</a:t>
            </a:r>
            <a:endParaRPr/>
          </a:p>
        </p:txBody>
      </p:sp>
      <p:sp>
        <p:nvSpPr>
          <p:cNvPr id="281" name="Google Shape;281;p56"/>
          <p:cNvSpPr txBox="1">
            <a:spLocks noGrp="1"/>
          </p:cNvSpPr>
          <p:nvPr>
            <p:ph type="body" idx="1"/>
          </p:nvPr>
        </p:nvSpPr>
        <p:spPr>
          <a:xfrm>
            <a:off x="457200" y="1323105"/>
            <a:ext cx="8229600" cy="4168449"/>
          </a:xfrm>
          <a:prstGeom prst="rect">
            <a:avLst/>
          </a:prstGeom>
          <a:noFill/>
          <a:ln>
            <a:noFill/>
          </a:ln>
        </p:spPr>
        <p:txBody>
          <a:bodyPr spcFirstLastPara="1" wrap="square" lIns="0" tIns="64125" rIns="0" bIns="0" anchor="t" anchorCtr="0">
            <a:spAutoFit/>
          </a:bodyPr>
          <a:lstStyle/>
          <a:p>
            <a:pPr marL="433705" lvl="0" indent="-343535" algn="l" rtl="0">
              <a:lnSpc>
                <a:spcPct val="100000"/>
              </a:lnSpc>
              <a:spcBef>
                <a:spcPts val="0"/>
              </a:spcBef>
              <a:spcAft>
                <a:spcPts val="0"/>
              </a:spcAft>
              <a:buClr>
                <a:srgbClr val="3366FF"/>
              </a:buClr>
              <a:buSzPts val="2600"/>
              <a:buFont typeface="Noto Sans Symbols"/>
              <a:buChar char="▪"/>
            </a:pPr>
            <a:r>
              <a:rPr lang="en-US"/>
              <a:t>Điểm chính: Trọng tâm</a:t>
            </a:r>
            <a:endParaRPr/>
          </a:p>
          <a:p>
            <a:pPr marL="834389" marR="5080" lvl="1" indent="-287019" algn="l" rtl="0">
              <a:lnSpc>
                <a:spcPct val="108214"/>
              </a:lnSpc>
              <a:spcBef>
                <a:spcPts val="930"/>
              </a:spcBef>
              <a:spcAft>
                <a:spcPts val="0"/>
              </a:spcAft>
              <a:buClr>
                <a:srgbClr val="FF0000"/>
              </a:buClr>
              <a:buSzPts val="2800"/>
              <a:buFont typeface="Noto Sans Symbols"/>
              <a:buChar char="▪"/>
            </a:pPr>
            <a:r>
              <a:rPr lang="en-US" sz="2800">
                <a:latin typeface="Arial"/>
                <a:ea typeface="Arial"/>
                <a:cs typeface="Arial"/>
                <a:sym typeface="Arial"/>
              </a:rPr>
              <a:t>Tập	trung	vào	</a:t>
            </a:r>
            <a:r>
              <a:rPr lang="en-US" sz="2800" i="1">
                <a:latin typeface="Arial"/>
                <a:ea typeface="Arial"/>
                <a:cs typeface="Arial"/>
                <a:sym typeface="Arial"/>
              </a:rPr>
              <a:t>điểm	chính</a:t>
            </a:r>
            <a:r>
              <a:rPr lang="en-US" sz="2800">
                <a:latin typeface="Arial"/>
                <a:ea typeface="Arial"/>
                <a:cs typeface="Arial"/>
                <a:sym typeface="Arial"/>
              </a:rPr>
              <a:t>,	tránh	sa	đà	vào  chi tiết.</a:t>
            </a:r>
            <a:endParaRPr sz="2800">
              <a:latin typeface="Arial"/>
              <a:ea typeface="Arial"/>
              <a:cs typeface="Arial"/>
              <a:sym typeface="Arial"/>
            </a:endParaRPr>
          </a:p>
          <a:p>
            <a:pPr marL="834389" lvl="1" indent="-287019" algn="l" rtl="0">
              <a:lnSpc>
                <a:spcPct val="113928"/>
              </a:lnSpc>
              <a:spcBef>
                <a:spcPts val="585"/>
              </a:spcBef>
              <a:spcAft>
                <a:spcPts val="0"/>
              </a:spcAft>
              <a:buClr>
                <a:srgbClr val="FF0000"/>
              </a:buClr>
              <a:buSzPts val="2800"/>
              <a:buFont typeface="Noto Sans Symbols"/>
              <a:buChar char="▪"/>
            </a:pPr>
            <a:r>
              <a:rPr lang="en-US" sz="2800">
                <a:latin typeface="Arial"/>
                <a:ea typeface="Arial"/>
                <a:cs typeface="Arial"/>
                <a:sym typeface="Arial"/>
              </a:rPr>
              <a:t>Tổng kết những điểm chính </a:t>
            </a:r>
            <a:r>
              <a:rPr lang="en-US" sz="2800" i="1">
                <a:latin typeface="Arial"/>
                <a:ea typeface="Arial"/>
                <a:cs typeface="Arial"/>
                <a:sym typeface="Arial"/>
              </a:rPr>
              <a:t>trước khi </a:t>
            </a:r>
            <a:r>
              <a:rPr lang="en-US" sz="2800">
                <a:latin typeface="Arial"/>
                <a:ea typeface="Arial"/>
                <a:cs typeface="Arial"/>
                <a:sym typeface="Arial"/>
              </a:rPr>
              <a:t>nói và </a:t>
            </a:r>
            <a:r>
              <a:rPr lang="en-US" sz="2800" i="1">
                <a:latin typeface="Arial"/>
                <a:ea typeface="Arial"/>
                <a:cs typeface="Arial"/>
                <a:sym typeface="Arial"/>
              </a:rPr>
              <a:t>sau khi </a:t>
            </a:r>
            <a:r>
              <a:rPr lang="en-US" sz="2800"/>
              <a:t>kết thúc bài thuyết trình.</a:t>
            </a:r>
            <a:endParaRPr sz="2800">
              <a:latin typeface="Arial"/>
              <a:ea typeface="Arial"/>
              <a:cs typeface="Arial"/>
              <a:sym typeface="Arial"/>
            </a:endParaRPr>
          </a:p>
          <a:p>
            <a:pPr marL="433705" lvl="0" indent="-343535" algn="l" rtl="0">
              <a:lnSpc>
                <a:spcPct val="100000"/>
              </a:lnSpc>
              <a:spcBef>
                <a:spcPts val="670"/>
              </a:spcBef>
              <a:spcAft>
                <a:spcPts val="0"/>
              </a:spcAft>
              <a:buClr>
                <a:srgbClr val="3366FF"/>
              </a:buClr>
              <a:buSzPts val="2600"/>
              <a:buFont typeface="Noto Sans Symbols"/>
              <a:buChar char="▪"/>
            </a:pPr>
            <a:r>
              <a:rPr lang="en-US"/>
              <a:t>Công cụ:</a:t>
            </a:r>
            <a:endParaRPr/>
          </a:p>
          <a:p>
            <a:pPr marL="834389" marR="6985" lvl="1" indent="-287019" algn="l" rtl="0">
              <a:lnSpc>
                <a:spcPct val="107857"/>
              </a:lnSpc>
              <a:spcBef>
                <a:spcPts val="935"/>
              </a:spcBef>
              <a:spcAft>
                <a:spcPts val="0"/>
              </a:spcAft>
              <a:buClr>
                <a:srgbClr val="FF0000"/>
              </a:buClr>
              <a:buSzPts val="2800"/>
              <a:buFont typeface="Noto Sans Symbols"/>
              <a:buChar char="▪"/>
            </a:pPr>
            <a:r>
              <a:rPr lang="en-US" sz="2800">
                <a:latin typeface="Arial"/>
                <a:ea typeface="Arial"/>
                <a:cs typeface="Arial"/>
                <a:sym typeface="Arial"/>
              </a:rPr>
              <a:t>Sử dụng công cụ hỗ trợ nhuần nhuyễn, chính  xác</a:t>
            </a:r>
            <a:endParaRPr/>
          </a:p>
          <a:p>
            <a:pPr marL="834389" lvl="1" indent="-287019" algn="l" rtl="0">
              <a:lnSpc>
                <a:spcPct val="100000"/>
              </a:lnSpc>
              <a:spcBef>
                <a:spcPts val="600"/>
              </a:spcBef>
              <a:spcAft>
                <a:spcPts val="0"/>
              </a:spcAft>
              <a:buClr>
                <a:srgbClr val="FF0000"/>
              </a:buClr>
              <a:buSzPts val="2800"/>
              <a:buFont typeface="Noto Sans Symbols"/>
              <a:buChar char="▪"/>
            </a:pPr>
            <a:r>
              <a:rPr lang="en-US" sz="2800">
                <a:latin typeface="Arial"/>
                <a:ea typeface="Arial"/>
                <a:cs typeface="Arial"/>
                <a:sym typeface="Arial"/>
              </a:rPr>
              <a:t>Tránh nói với màn hinh mà nói với cử tọa</a:t>
            </a:r>
            <a:endParaRPr sz="2800">
              <a:latin typeface="Arial"/>
              <a:ea typeface="Arial"/>
              <a:cs typeface="Arial"/>
              <a:sym typeface="Arial"/>
            </a:endParaRPr>
          </a:p>
        </p:txBody>
      </p:sp>
      <p:sp>
        <p:nvSpPr>
          <p:cNvPr id="282" name="Google Shape;282;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7"/>
          <p:cNvSpPr txBox="1">
            <a:spLocks noGrp="1"/>
          </p:cNvSpPr>
          <p:nvPr>
            <p:ph type="title"/>
          </p:nvPr>
        </p:nvSpPr>
        <p:spPr>
          <a:xfrm>
            <a:off x="457200" y="76200"/>
            <a:ext cx="7467600" cy="990600"/>
          </a:xfrm>
          <a:prstGeom prst="rect">
            <a:avLst/>
          </a:prstGeom>
          <a:noFill/>
          <a:ln>
            <a:noFill/>
          </a:ln>
        </p:spPr>
        <p:txBody>
          <a:bodyPr spcFirstLastPara="1" wrap="square" lIns="0" tIns="12700" rIns="0" bIns="0" anchor="ctr" anchorCtr="0">
            <a:spAutoFit/>
          </a:bodyPr>
          <a:lstStyle/>
          <a:p>
            <a:pPr marL="239395" lvl="0" indent="0" algn="l" rtl="0">
              <a:lnSpc>
                <a:spcPct val="100000"/>
              </a:lnSpc>
              <a:spcBef>
                <a:spcPts val="0"/>
              </a:spcBef>
              <a:spcAft>
                <a:spcPts val="0"/>
              </a:spcAft>
              <a:buSzPts val="1400"/>
              <a:buNone/>
            </a:pPr>
            <a:r>
              <a:rPr lang="en-US"/>
              <a:t>Một số điểm cần lưu ý khi thuyết trình</a:t>
            </a:r>
            <a:endParaRPr/>
          </a:p>
        </p:txBody>
      </p:sp>
      <p:sp>
        <p:nvSpPr>
          <p:cNvPr id="288" name="Google Shape;288;p57"/>
          <p:cNvSpPr txBox="1"/>
          <p:nvPr/>
        </p:nvSpPr>
        <p:spPr>
          <a:xfrm>
            <a:off x="609600" y="1143000"/>
            <a:ext cx="7848600" cy="4087016"/>
          </a:xfrm>
          <a:prstGeom prst="rect">
            <a:avLst/>
          </a:prstGeom>
          <a:noFill/>
          <a:ln>
            <a:noFill/>
          </a:ln>
        </p:spPr>
        <p:txBody>
          <a:bodyPr spcFirstLastPara="1" wrap="square" lIns="0" tIns="105400" rIns="0" bIns="0" anchor="t" anchorCtr="0">
            <a:spAutoFit/>
          </a:bodyPr>
          <a:lstStyle/>
          <a:p>
            <a:pPr marL="355600" marR="0" lvl="0" indent="-343535" algn="l" rtl="0">
              <a:lnSpc>
                <a:spcPct val="100000"/>
              </a:lnSpc>
              <a:spcBef>
                <a:spcPts val="0"/>
              </a:spcBef>
              <a:spcAft>
                <a:spcPts val="0"/>
              </a:spcAft>
              <a:buClr>
                <a:srgbClr val="3366FF"/>
              </a:buClr>
              <a:buSzPts val="3000"/>
              <a:buFont typeface="Noto Sans Symbols"/>
              <a:buChar char="▪"/>
            </a:pPr>
            <a:r>
              <a:rPr lang="en-US" sz="3000" b="0" i="0" u="none" strike="noStrike" cap="none">
                <a:solidFill>
                  <a:schemeClr val="dk1"/>
                </a:solidFill>
                <a:latin typeface="Arial"/>
                <a:ea typeface="Arial"/>
                <a:cs typeface="Arial"/>
                <a:sym typeface="Arial"/>
              </a:rPr>
              <a:t>Giới hạn thời gian</a:t>
            </a:r>
            <a:endParaRPr sz="3000" b="0" i="0" u="none" strike="noStrike" cap="none">
              <a:solidFill>
                <a:schemeClr val="dk1"/>
              </a:solidFill>
              <a:latin typeface="Arial"/>
              <a:ea typeface="Arial"/>
              <a:cs typeface="Arial"/>
              <a:sym typeface="Arial"/>
            </a:endParaRPr>
          </a:p>
          <a:p>
            <a:pPr marL="756285" marR="0" lvl="1" indent="-287019" algn="l" rtl="0">
              <a:lnSpc>
                <a:spcPct val="100000"/>
              </a:lnSpc>
              <a:spcBef>
                <a:spcPts val="640"/>
              </a:spcBef>
              <a:spcAft>
                <a:spcPts val="0"/>
              </a:spcAft>
              <a:buClr>
                <a:srgbClr val="FF0000"/>
              </a:buClr>
              <a:buSzPts val="2600"/>
              <a:buFont typeface="Noto Sans Symbols"/>
              <a:buChar char="▪"/>
            </a:pPr>
            <a:r>
              <a:rPr lang="en-US" sz="2600" b="0" i="0" u="none" strike="noStrike" cap="none">
                <a:solidFill>
                  <a:schemeClr val="dk1"/>
                </a:solidFill>
                <a:latin typeface="Arial"/>
                <a:ea typeface="Arial"/>
                <a:cs typeface="Arial"/>
                <a:sym typeface="Arial"/>
              </a:rPr>
              <a:t>Giành đủ thời gian cho các câu hỏi và nhận xét</a:t>
            </a:r>
            <a:endParaRPr sz="1400" b="0" i="0" u="none" strike="noStrike" cap="none">
              <a:solidFill>
                <a:srgbClr val="000000"/>
              </a:solidFill>
              <a:latin typeface="Arial"/>
              <a:ea typeface="Arial"/>
              <a:cs typeface="Arial"/>
              <a:sym typeface="Arial"/>
            </a:endParaRPr>
          </a:p>
          <a:p>
            <a:pPr marL="756285" marR="0" lvl="1" indent="-287019" algn="l" rtl="0">
              <a:lnSpc>
                <a:spcPct val="100000"/>
              </a:lnSpc>
              <a:spcBef>
                <a:spcPts val="625"/>
              </a:spcBef>
              <a:spcAft>
                <a:spcPts val="0"/>
              </a:spcAft>
              <a:buClr>
                <a:srgbClr val="FF0000"/>
              </a:buClr>
              <a:buSzPts val="2600"/>
              <a:buFont typeface="Noto Sans Symbols"/>
              <a:buChar char="▪"/>
            </a:pPr>
            <a:r>
              <a:rPr lang="en-US" sz="2600" b="0" i="0" u="none" strike="noStrike" cap="none">
                <a:solidFill>
                  <a:schemeClr val="dk1"/>
                </a:solidFill>
                <a:latin typeface="Arial"/>
                <a:ea typeface="Arial"/>
                <a:cs typeface="Arial"/>
                <a:sym typeface="Arial"/>
              </a:rPr>
              <a:t>Cần phân rõ thời gian cho từng nội dung</a:t>
            </a:r>
            <a:endParaRPr sz="1400" b="0" i="0" u="none" strike="noStrike" cap="none">
              <a:solidFill>
                <a:srgbClr val="000000"/>
              </a:solidFill>
              <a:latin typeface="Arial"/>
              <a:ea typeface="Arial"/>
              <a:cs typeface="Arial"/>
              <a:sym typeface="Arial"/>
            </a:endParaRPr>
          </a:p>
          <a:p>
            <a:pPr marL="756285" marR="0" lvl="1" indent="-287019" algn="l" rtl="0">
              <a:lnSpc>
                <a:spcPct val="100000"/>
              </a:lnSpc>
              <a:spcBef>
                <a:spcPts val="625"/>
              </a:spcBef>
              <a:spcAft>
                <a:spcPts val="0"/>
              </a:spcAft>
              <a:buClr>
                <a:srgbClr val="FF0000"/>
              </a:buClr>
              <a:buSzPts val="2600"/>
              <a:buFont typeface="Noto Sans Symbols"/>
              <a:buChar char="▪"/>
            </a:pPr>
            <a:r>
              <a:rPr lang="en-US" sz="2600" b="0" i="0" u="none" strike="noStrike" cap="none">
                <a:solidFill>
                  <a:schemeClr val="dk1"/>
                </a:solidFill>
                <a:latin typeface="Arial"/>
                <a:ea typeface="Arial"/>
                <a:cs typeface="Arial"/>
                <a:sym typeface="Arial"/>
              </a:rPr>
              <a:t>Kiểm soát thời gian để hoàn tất bài thuyết trình</a:t>
            </a:r>
            <a:endParaRPr sz="2600" b="0" i="0" u="none" strike="noStrike" cap="none">
              <a:solidFill>
                <a:schemeClr val="dk1"/>
              </a:solidFill>
              <a:latin typeface="Arial"/>
              <a:ea typeface="Arial"/>
              <a:cs typeface="Arial"/>
              <a:sym typeface="Arial"/>
            </a:endParaRPr>
          </a:p>
          <a:p>
            <a:pPr marL="756285" marR="0" lvl="1" indent="-287019" algn="l" rtl="0">
              <a:lnSpc>
                <a:spcPct val="100000"/>
              </a:lnSpc>
              <a:spcBef>
                <a:spcPts val="625"/>
              </a:spcBef>
              <a:spcAft>
                <a:spcPts val="0"/>
              </a:spcAft>
              <a:buClr>
                <a:srgbClr val="FF0000"/>
              </a:buClr>
              <a:buSzPts val="2600"/>
              <a:buFont typeface="Noto Sans Symbols"/>
              <a:buChar char="▪"/>
            </a:pPr>
            <a:r>
              <a:rPr lang="en-US" sz="2600" b="0" i="0" u="none" strike="noStrike" cap="none">
                <a:solidFill>
                  <a:schemeClr val="dk1"/>
                </a:solidFill>
                <a:latin typeface="Arial"/>
                <a:ea typeface="Arial"/>
                <a:cs typeface="Arial"/>
                <a:sym typeface="Arial"/>
              </a:rPr>
              <a:t>Có quá nhiều vấn đề trong thời gian ngắn:</a:t>
            </a:r>
            <a:endParaRPr sz="1400" b="0" i="0" u="none" strike="noStrike" cap="none">
              <a:solidFill>
                <a:srgbClr val="000000"/>
              </a:solidFill>
              <a:latin typeface="Arial"/>
              <a:ea typeface="Arial"/>
              <a:cs typeface="Arial"/>
              <a:sym typeface="Arial"/>
            </a:endParaRPr>
          </a:p>
          <a:p>
            <a:pPr marL="1155700" marR="0" lvl="2" indent="-229235" algn="l" rtl="0">
              <a:lnSpc>
                <a:spcPct val="100000"/>
              </a:lnSpc>
              <a:spcBef>
                <a:spcPts val="530"/>
              </a:spcBef>
              <a:spcAft>
                <a:spcPts val="0"/>
              </a:spcAft>
              <a:buClr>
                <a:srgbClr val="0000FF"/>
              </a:buClr>
              <a:buSzPts val="2200"/>
              <a:buFont typeface="Arial"/>
              <a:buChar char="•"/>
            </a:pPr>
            <a:r>
              <a:rPr lang="en-US" sz="2200" b="0" i="0" u="none" strike="noStrike" cap="none">
                <a:solidFill>
                  <a:schemeClr val="dk1"/>
                </a:solidFill>
                <a:latin typeface="Arial"/>
                <a:ea typeface="Arial"/>
                <a:cs typeface="Arial"/>
                <a:sym typeface="Arial"/>
              </a:rPr>
              <a:t>Đưa ra trọng tâm</a:t>
            </a:r>
            <a:endParaRPr sz="2200" b="0" i="0" u="none" strike="noStrike" cap="none">
              <a:solidFill>
                <a:schemeClr val="dk1"/>
              </a:solidFill>
              <a:latin typeface="Arial"/>
              <a:ea typeface="Arial"/>
              <a:cs typeface="Arial"/>
              <a:sym typeface="Arial"/>
            </a:endParaRPr>
          </a:p>
          <a:p>
            <a:pPr marL="1155700" marR="0" lvl="2" indent="-229235" algn="l" rtl="0">
              <a:lnSpc>
                <a:spcPct val="100000"/>
              </a:lnSpc>
              <a:spcBef>
                <a:spcPts val="530"/>
              </a:spcBef>
              <a:spcAft>
                <a:spcPts val="0"/>
              </a:spcAft>
              <a:buClr>
                <a:srgbClr val="0000FF"/>
              </a:buClr>
              <a:buSzPts val="2200"/>
              <a:buFont typeface="Arial"/>
              <a:buChar char="•"/>
            </a:pPr>
            <a:r>
              <a:rPr lang="en-US" sz="2200" b="0" i="0" u="none" strike="noStrike" cap="none">
                <a:solidFill>
                  <a:schemeClr val="dk1"/>
                </a:solidFill>
                <a:latin typeface="Arial"/>
                <a:ea typeface="Arial"/>
                <a:cs typeface="Arial"/>
                <a:sym typeface="Arial"/>
              </a:rPr>
              <a:t>Phải thử nhiều lần</a:t>
            </a:r>
            <a:endParaRPr sz="2200" b="0" i="0" u="none" strike="noStrike" cap="none">
              <a:solidFill>
                <a:schemeClr val="dk1"/>
              </a:solidFill>
              <a:latin typeface="Arial"/>
              <a:ea typeface="Arial"/>
              <a:cs typeface="Arial"/>
              <a:sym typeface="Arial"/>
            </a:endParaRPr>
          </a:p>
          <a:p>
            <a:pPr marL="1155700" marR="0" lvl="2" indent="-229235" algn="l" rtl="0">
              <a:lnSpc>
                <a:spcPct val="100000"/>
              </a:lnSpc>
              <a:spcBef>
                <a:spcPts val="530"/>
              </a:spcBef>
              <a:spcAft>
                <a:spcPts val="0"/>
              </a:spcAft>
              <a:buClr>
                <a:srgbClr val="0000FF"/>
              </a:buClr>
              <a:buSzPts val="2200"/>
              <a:buFont typeface="Arial"/>
              <a:buChar char="•"/>
            </a:pPr>
            <a:r>
              <a:rPr lang="en-US" sz="2200" b="0" i="0" u="none" strike="noStrike" cap="none">
                <a:solidFill>
                  <a:schemeClr val="dk1"/>
                </a:solidFill>
                <a:latin typeface="Arial"/>
                <a:ea typeface="Arial"/>
                <a:cs typeface="Arial"/>
                <a:sym typeface="Arial"/>
              </a:rPr>
              <a:t>Khẩn cấp: Có thể bỏ qua vài slide</a:t>
            </a:r>
            <a:endParaRPr sz="2200" b="0" i="0" u="none" strike="noStrike" cap="none">
              <a:solidFill>
                <a:schemeClr val="dk1"/>
              </a:solidFill>
              <a:latin typeface="Arial"/>
              <a:ea typeface="Arial"/>
              <a:cs typeface="Arial"/>
              <a:sym typeface="Arial"/>
            </a:endParaRPr>
          </a:p>
          <a:p>
            <a:pPr marL="1155700" marR="0" lvl="2" indent="-229235" algn="l" rtl="0">
              <a:lnSpc>
                <a:spcPct val="100000"/>
              </a:lnSpc>
              <a:spcBef>
                <a:spcPts val="525"/>
              </a:spcBef>
              <a:spcAft>
                <a:spcPts val="0"/>
              </a:spcAft>
              <a:buClr>
                <a:srgbClr val="0000FF"/>
              </a:buClr>
              <a:buSzPts val="2200"/>
              <a:buFont typeface="Arial"/>
              <a:buChar char="•"/>
            </a:pPr>
            <a:r>
              <a:rPr lang="en-US" sz="2200" b="0" i="0" u="none" strike="noStrike" cap="none">
                <a:solidFill>
                  <a:schemeClr val="dk1"/>
                </a:solidFill>
                <a:latin typeface="Arial"/>
                <a:ea typeface="Arial"/>
                <a:cs typeface="Arial"/>
                <a:sym typeface="Arial"/>
              </a:rPr>
              <a:t>Tăng tốc độ: Không bao giờ !</a:t>
            </a:r>
            <a:endParaRPr sz="2200" b="0" i="0" u="none" strike="noStrike" cap="none">
              <a:solidFill>
                <a:schemeClr val="dk1"/>
              </a:solidFill>
              <a:latin typeface="Arial"/>
              <a:ea typeface="Arial"/>
              <a:cs typeface="Arial"/>
              <a:sym typeface="Arial"/>
            </a:endParaRPr>
          </a:p>
        </p:txBody>
      </p:sp>
      <p:sp>
        <p:nvSpPr>
          <p:cNvPr id="289" name="Google Shape;289;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8"/>
          <p:cNvSpPr txBox="1">
            <a:spLocks noGrp="1"/>
          </p:cNvSpPr>
          <p:nvPr>
            <p:ph type="title"/>
          </p:nvPr>
        </p:nvSpPr>
        <p:spPr>
          <a:xfrm>
            <a:off x="457200" y="76200"/>
            <a:ext cx="7467600" cy="990600"/>
          </a:xfrm>
          <a:prstGeom prst="rect">
            <a:avLst/>
          </a:prstGeom>
          <a:noFill/>
          <a:ln>
            <a:noFill/>
          </a:ln>
        </p:spPr>
        <p:txBody>
          <a:bodyPr spcFirstLastPara="1" wrap="square" lIns="0" tIns="12700" rIns="0" bIns="0" anchor="ctr" anchorCtr="0">
            <a:spAutoFit/>
          </a:bodyPr>
          <a:lstStyle/>
          <a:p>
            <a:pPr marL="239395" lvl="0" indent="0" algn="l" rtl="0">
              <a:lnSpc>
                <a:spcPct val="100000"/>
              </a:lnSpc>
              <a:spcBef>
                <a:spcPts val="0"/>
              </a:spcBef>
              <a:spcAft>
                <a:spcPts val="0"/>
              </a:spcAft>
              <a:buSzPts val="1400"/>
              <a:buNone/>
            </a:pPr>
            <a:r>
              <a:rPr lang="en-US"/>
              <a:t>Một số điểm cần lưu ý khi thuyết trình</a:t>
            </a:r>
            <a:endParaRPr/>
          </a:p>
        </p:txBody>
      </p:sp>
      <p:sp>
        <p:nvSpPr>
          <p:cNvPr id="295" name="Google Shape;295;p58"/>
          <p:cNvSpPr txBox="1"/>
          <p:nvPr/>
        </p:nvSpPr>
        <p:spPr>
          <a:xfrm>
            <a:off x="612140" y="1164082"/>
            <a:ext cx="7196455" cy="3990975"/>
          </a:xfrm>
          <a:prstGeom prst="rect">
            <a:avLst/>
          </a:prstGeom>
          <a:noFill/>
          <a:ln>
            <a:noFill/>
          </a:ln>
        </p:spPr>
        <p:txBody>
          <a:bodyPr spcFirstLastPara="1" wrap="square" lIns="0" tIns="13325" rIns="0" bIns="0" anchor="t" anchorCtr="0">
            <a:spAutoFit/>
          </a:bodyPr>
          <a:lstStyle/>
          <a:p>
            <a:pPr marL="355600" marR="0" lvl="0" indent="-343535" algn="l" rtl="0">
              <a:lnSpc>
                <a:spcPct val="100000"/>
              </a:lnSpc>
              <a:spcBef>
                <a:spcPts val="0"/>
              </a:spcBef>
              <a:spcAft>
                <a:spcPts val="0"/>
              </a:spcAft>
              <a:buClr>
                <a:srgbClr val="3366FF"/>
              </a:buClr>
              <a:buSzPts val="3200"/>
              <a:buFont typeface="Noto Sans Symbols"/>
              <a:buChar char="▪"/>
            </a:pPr>
            <a:r>
              <a:rPr lang="en-US" sz="3200" b="0" i="0" u="none" strike="noStrike" cap="none">
                <a:solidFill>
                  <a:schemeClr val="dk1"/>
                </a:solidFill>
                <a:latin typeface="Arial"/>
                <a:ea typeface="Arial"/>
                <a:cs typeface="Arial"/>
                <a:sym typeface="Arial"/>
              </a:rPr>
              <a:t>Diện mạo</a:t>
            </a:r>
            <a:endParaRPr sz="3200" b="0" i="0" u="none" strike="noStrike" cap="none">
              <a:solidFill>
                <a:schemeClr val="dk1"/>
              </a:solidFill>
              <a:latin typeface="Arial"/>
              <a:ea typeface="Arial"/>
              <a:cs typeface="Arial"/>
              <a:sym typeface="Arial"/>
            </a:endParaRPr>
          </a:p>
          <a:p>
            <a:pPr marL="756285" marR="0" lvl="1" indent="-287019" algn="l" rtl="0">
              <a:lnSpc>
                <a:spcPct val="100000"/>
              </a:lnSpc>
              <a:spcBef>
                <a:spcPts val="1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phù hợp hoàn cảnh</a:t>
            </a:r>
            <a:endParaRPr sz="2800" b="0" i="0" u="none" strike="noStrike" cap="none">
              <a:solidFill>
                <a:schemeClr val="dk1"/>
              </a:solidFill>
              <a:latin typeface="Arial"/>
              <a:ea typeface="Arial"/>
              <a:cs typeface="Arial"/>
              <a:sym typeface="Arial"/>
            </a:endParaRPr>
          </a:p>
          <a:p>
            <a:pPr marL="457200" marR="0" lvl="1" indent="0" algn="l" rtl="0">
              <a:lnSpc>
                <a:spcPct val="100000"/>
              </a:lnSpc>
              <a:spcBef>
                <a:spcPts val="10"/>
              </a:spcBef>
              <a:spcAft>
                <a:spcPts val="0"/>
              </a:spcAft>
              <a:buClr>
                <a:srgbClr val="FF0000"/>
              </a:buClr>
              <a:buSzPts val="2900"/>
              <a:buFont typeface="Noto Sans Symbols"/>
              <a:buNone/>
            </a:pPr>
            <a:endParaRPr sz="2900" b="0" i="0" u="none" strike="noStrike" cap="none">
              <a:solidFill>
                <a:schemeClr val="dk1"/>
              </a:solidFill>
              <a:latin typeface="Arial"/>
              <a:ea typeface="Arial"/>
              <a:cs typeface="Arial"/>
              <a:sym typeface="Arial"/>
            </a:endParaRPr>
          </a:p>
          <a:p>
            <a:pPr marL="355600" marR="0" lvl="0" indent="-343535" algn="l" rtl="0">
              <a:lnSpc>
                <a:spcPct val="100000"/>
              </a:lnSpc>
              <a:spcBef>
                <a:spcPts val="0"/>
              </a:spcBef>
              <a:spcAft>
                <a:spcPts val="0"/>
              </a:spcAft>
              <a:buClr>
                <a:srgbClr val="3366FF"/>
              </a:buClr>
              <a:buSzPts val="3200"/>
              <a:buFont typeface="Noto Sans Symbols"/>
              <a:buChar char="▪"/>
            </a:pPr>
            <a:r>
              <a:rPr lang="en-US" sz="3200" b="0" i="0" u="none" strike="noStrike" cap="none">
                <a:solidFill>
                  <a:schemeClr val="dk1"/>
                </a:solidFill>
                <a:latin typeface="Arial"/>
                <a:ea typeface="Arial"/>
                <a:cs typeface="Arial"/>
                <a:sym typeface="Arial"/>
              </a:rPr>
              <a:t>Chiến lược trình bày</a:t>
            </a:r>
            <a:endParaRPr sz="3200" b="0" i="0" u="none" strike="noStrike" cap="none">
              <a:solidFill>
                <a:schemeClr val="dk1"/>
              </a:solidFill>
              <a:latin typeface="Arial"/>
              <a:ea typeface="Arial"/>
              <a:cs typeface="Arial"/>
              <a:sym typeface="Arial"/>
            </a:endParaRPr>
          </a:p>
          <a:p>
            <a:pPr marL="756285" marR="25400" lvl="1" indent="-287019" algn="l" rtl="0">
              <a:lnSpc>
                <a:spcPct val="100000"/>
              </a:lnSpc>
              <a:spcBef>
                <a:spcPts val="1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Bám sát theo đúng nội dung và thời gian  thuyết trình, tránh lạc đề</a:t>
            </a:r>
            <a:endParaRPr sz="2800" b="0" i="0" u="none" strike="noStrike" cap="none">
              <a:solidFill>
                <a:schemeClr val="dk1"/>
              </a:solidFill>
              <a:latin typeface="Arial"/>
              <a:ea typeface="Arial"/>
              <a:cs typeface="Arial"/>
              <a:sym typeface="Arial"/>
            </a:endParaRPr>
          </a:p>
          <a:p>
            <a:pPr marL="756285" marR="0" lvl="1" indent="-287019" algn="l" rtl="0">
              <a:lnSpc>
                <a:spcPct val="100000"/>
              </a:lnSpc>
              <a:spcBef>
                <a:spcPts val="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Giữ đúng tiến độ</a:t>
            </a:r>
            <a:endParaRPr sz="2800" b="0" i="0" u="none" strike="noStrike" cap="none">
              <a:solidFill>
                <a:schemeClr val="dk1"/>
              </a:solidFill>
              <a:latin typeface="Arial"/>
              <a:ea typeface="Arial"/>
              <a:cs typeface="Arial"/>
              <a:sym typeface="Arial"/>
            </a:endParaRPr>
          </a:p>
          <a:p>
            <a:pPr marL="756285" marR="0" lvl="1" indent="-287019" algn="l" rtl="0">
              <a:lnSpc>
                <a:spcPct val="100000"/>
              </a:lnSpc>
              <a:spcBef>
                <a:spcPts val="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Truyền tải thông tin đơn giản và trực tiếp</a:t>
            </a:r>
            <a:endParaRPr sz="2800" b="0" i="0" u="none" strike="noStrike" cap="none">
              <a:solidFill>
                <a:schemeClr val="dk1"/>
              </a:solidFill>
              <a:latin typeface="Arial"/>
              <a:ea typeface="Arial"/>
              <a:cs typeface="Arial"/>
              <a:sym typeface="Arial"/>
            </a:endParaRPr>
          </a:p>
          <a:p>
            <a:pPr marL="756285" marR="0" lvl="1" indent="-287019" algn="l" rtl="0">
              <a:lnSpc>
                <a:spcPct val="100000"/>
              </a:lnSpc>
              <a:spcBef>
                <a:spcPts val="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Chuyển dần từ đơn giản đến phức tạp</a:t>
            </a:r>
            <a:endParaRPr sz="2800" b="0" i="0" u="none" strike="noStrike" cap="none">
              <a:solidFill>
                <a:schemeClr val="dk1"/>
              </a:solidFill>
              <a:latin typeface="Arial"/>
              <a:ea typeface="Arial"/>
              <a:cs typeface="Arial"/>
              <a:sym typeface="Arial"/>
            </a:endParaRPr>
          </a:p>
        </p:txBody>
      </p:sp>
      <p:sp>
        <p:nvSpPr>
          <p:cNvPr id="296" name="Google Shape;296;p5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3352800" y="304800"/>
            <a:ext cx="1788160"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SzPts val="1400"/>
              <a:buNone/>
            </a:pPr>
            <a:r>
              <a:rPr lang="en-US"/>
              <a:t>Nội dung</a:t>
            </a:r>
            <a:endParaRPr/>
          </a:p>
        </p:txBody>
      </p:sp>
      <p:sp>
        <p:nvSpPr>
          <p:cNvPr id="98" name="Google Shape;98;p2"/>
          <p:cNvSpPr txBox="1"/>
          <p:nvPr/>
        </p:nvSpPr>
        <p:spPr>
          <a:xfrm>
            <a:off x="841052" y="1537725"/>
            <a:ext cx="7845900" cy="2365200"/>
          </a:xfrm>
          <a:prstGeom prst="rect">
            <a:avLst/>
          </a:prstGeom>
          <a:noFill/>
          <a:ln>
            <a:noFill/>
          </a:ln>
        </p:spPr>
        <p:txBody>
          <a:bodyPr spcFirstLastPara="1" wrap="square" lIns="0" tIns="55875" rIns="0" bIns="0" anchor="t" anchorCtr="0">
            <a:spAutoFit/>
          </a:bodyPr>
          <a:lstStyle/>
          <a:p>
            <a:pPr marL="457200" lvl="0" indent="-406400" algn="l" rtl="0">
              <a:spcBef>
                <a:spcPts val="0"/>
              </a:spcBef>
              <a:spcAft>
                <a:spcPts val="0"/>
              </a:spcAft>
              <a:buClr>
                <a:srgbClr val="366092"/>
              </a:buClr>
              <a:buSzPts val="2800"/>
              <a:buAutoNum type="arabicPeriod"/>
            </a:pPr>
            <a:r>
              <a:rPr lang="en-US" sz="3000" b="1">
                <a:solidFill>
                  <a:srgbClr val="366092"/>
                </a:solidFill>
              </a:rPr>
              <a:t>Một số nguyên tắc Thuyết trình</a:t>
            </a:r>
            <a:endParaRPr sz="3000" b="1">
              <a:solidFill>
                <a:srgbClr val="366092"/>
              </a:solidFill>
            </a:endParaRPr>
          </a:p>
          <a:p>
            <a:pPr marL="457200" lvl="0" indent="-406400" algn="l" rtl="0">
              <a:spcBef>
                <a:spcPts val="0"/>
              </a:spcBef>
              <a:spcAft>
                <a:spcPts val="0"/>
              </a:spcAft>
              <a:buClr>
                <a:srgbClr val="366092"/>
              </a:buClr>
              <a:buSzPts val="2800"/>
              <a:buAutoNum type="arabicPeriod"/>
            </a:pPr>
            <a:r>
              <a:rPr lang="en-US" sz="3000" b="1">
                <a:solidFill>
                  <a:srgbClr val="366092"/>
                </a:solidFill>
              </a:rPr>
              <a:t>Các vấn đề khi thuyết trình</a:t>
            </a:r>
            <a:endParaRPr sz="3000" b="1">
              <a:solidFill>
                <a:srgbClr val="366092"/>
              </a:solidFill>
            </a:endParaRPr>
          </a:p>
          <a:p>
            <a:pPr marL="457200" lvl="0" indent="-406400" algn="l" rtl="0">
              <a:spcBef>
                <a:spcPts val="0"/>
              </a:spcBef>
              <a:spcAft>
                <a:spcPts val="0"/>
              </a:spcAft>
              <a:buClr>
                <a:srgbClr val="366092"/>
              </a:buClr>
              <a:buSzPts val="2800"/>
              <a:buAutoNum type="arabicPeriod"/>
            </a:pPr>
            <a:r>
              <a:rPr lang="en-US" sz="3000" b="1">
                <a:solidFill>
                  <a:srgbClr val="366092"/>
                </a:solidFill>
              </a:rPr>
              <a:t>Nguyên tắc chung</a:t>
            </a:r>
            <a:endParaRPr sz="3000" b="1">
              <a:solidFill>
                <a:srgbClr val="366092"/>
              </a:solidFill>
            </a:endParaRPr>
          </a:p>
          <a:p>
            <a:pPr marL="457200" lvl="0" indent="-419100" algn="l" rtl="0">
              <a:spcBef>
                <a:spcPts val="0"/>
              </a:spcBef>
              <a:spcAft>
                <a:spcPts val="0"/>
              </a:spcAft>
              <a:buClr>
                <a:srgbClr val="366092"/>
              </a:buClr>
              <a:buSzPts val="3000"/>
              <a:buAutoNum type="arabicPeriod"/>
            </a:pPr>
            <a:r>
              <a:rPr lang="en-US" sz="3000" b="1">
                <a:solidFill>
                  <a:srgbClr val="366092"/>
                </a:solidFill>
              </a:rPr>
              <a:t>Soạn thảo file trình chiếu</a:t>
            </a:r>
            <a:endParaRPr sz="3000" b="1">
              <a:solidFill>
                <a:srgbClr val="366092"/>
              </a:solidFill>
            </a:endParaRPr>
          </a:p>
          <a:p>
            <a:pPr marL="457200" lvl="0" indent="0" algn="l" rtl="0">
              <a:spcBef>
                <a:spcPts val="0"/>
              </a:spcBef>
              <a:spcAft>
                <a:spcPts val="0"/>
              </a:spcAft>
              <a:buNone/>
            </a:pPr>
            <a:endParaRPr sz="3000" b="1">
              <a:solidFill>
                <a:schemeClr val="dk1"/>
              </a:solidFill>
            </a:endParaRPr>
          </a:p>
        </p:txBody>
      </p:sp>
      <p:sp>
        <p:nvSpPr>
          <p:cNvPr id="99" name="Google Shape;99;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9"/>
          <p:cNvSpPr txBox="1">
            <a:spLocks noGrp="1"/>
          </p:cNvSpPr>
          <p:nvPr>
            <p:ph type="title"/>
          </p:nvPr>
        </p:nvSpPr>
        <p:spPr>
          <a:xfrm>
            <a:off x="3689350" y="228600"/>
            <a:ext cx="1630680"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SzPts val="1400"/>
              <a:buNone/>
            </a:pPr>
            <a:r>
              <a:rPr lang="en-US"/>
              <a:t>Kết luận</a:t>
            </a:r>
            <a:endParaRPr/>
          </a:p>
        </p:txBody>
      </p:sp>
      <p:sp>
        <p:nvSpPr>
          <p:cNvPr id="302" name="Google Shape;302;p59"/>
          <p:cNvSpPr txBox="1"/>
          <p:nvPr/>
        </p:nvSpPr>
        <p:spPr>
          <a:xfrm>
            <a:off x="612140" y="1314826"/>
            <a:ext cx="8074660" cy="3123291"/>
          </a:xfrm>
          <a:prstGeom prst="rect">
            <a:avLst/>
          </a:prstGeom>
          <a:noFill/>
          <a:ln>
            <a:noFill/>
          </a:ln>
        </p:spPr>
        <p:txBody>
          <a:bodyPr spcFirstLastPara="1" wrap="square" lIns="0" tIns="167000" rIns="0" bIns="0" anchor="t" anchorCtr="0">
            <a:spAutoFit/>
          </a:bodyPr>
          <a:lstStyle/>
          <a:p>
            <a:pPr marL="355600" marR="0" lvl="0" indent="-343535" algn="l" rtl="0">
              <a:lnSpc>
                <a:spcPct val="100000"/>
              </a:lnSpc>
              <a:spcBef>
                <a:spcPts val="0"/>
              </a:spcBef>
              <a:spcAft>
                <a:spcPts val="0"/>
              </a:spcAft>
              <a:buClr>
                <a:srgbClr val="3366FF"/>
              </a:buClr>
              <a:buSzPts val="3200"/>
              <a:buFont typeface="Noto Sans Symbols"/>
              <a:buChar char="▪"/>
            </a:pPr>
            <a:r>
              <a:rPr lang="en-US" sz="3200" b="0" i="0" u="none" strike="noStrike" cap="none">
                <a:solidFill>
                  <a:schemeClr val="dk1"/>
                </a:solidFill>
                <a:latin typeface="Arial"/>
                <a:ea typeface="Arial"/>
                <a:cs typeface="Arial"/>
                <a:sym typeface="Arial"/>
              </a:rPr>
              <a:t>Trình bày &gt;&gt;&gt; hiểu vấn đề đó</a:t>
            </a:r>
            <a:endParaRPr sz="3200" b="0" i="0" u="none" strike="noStrike" cap="none">
              <a:solidFill>
                <a:schemeClr val="dk1"/>
              </a:solidFill>
              <a:latin typeface="Arial"/>
              <a:ea typeface="Arial"/>
              <a:cs typeface="Arial"/>
              <a:sym typeface="Arial"/>
            </a:endParaRPr>
          </a:p>
          <a:p>
            <a:pPr marL="355600" marR="0" lvl="0" indent="-343535" algn="l" rtl="0">
              <a:lnSpc>
                <a:spcPct val="100000"/>
              </a:lnSpc>
              <a:spcBef>
                <a:spcPts val="1215"/>
              </a:spcBef>
              <a:spcAft>
                <a:spcPts val="0"/>
              </a:spcAft>
              <a:buClr>
                <a:srgbClr val="3366FF"/>
              </a:buClr>
              <a:buSzPts val="3200"/>
              <a:buFont typeface="Noto Sans Symbols"/>
              <a:buChar char="▪"/>
            </a:pPr>
            <a:r>
              <a:rPr lang="en-US" sz="3200" b="0" i="0" u="none" strike="noStrike" cap="none">
                <a:solidFill>
                  <a:schemeClr val="dk1"/>
                </a:solidFill>
                <a:latin typeface="Arial"/>
                <a:ea typeface="Arial"/>
                <a:cs typeface="Arial"/>
                <a:sym typeface="Arial"/>
              </a:rPr>
              <a:t>Muốn chuyên nghiệp </a:t>
            </a:r>
            <a:r>
              <a:rPr lang="en-US" sz="3200" b="0" i="0" u="none" strike="noStrike" cap="none">
                <a:solidFill>
                  <a:schemeClr val="dk1"/>
                </a:solidFill>
                <a:latin typeface="Noto Sans Symbols"/>
                <a:ea typeface="Noto Sans Symbols"/>
                <a:cs typeface="Noto Sans Symbols"/>
                <a:sym typeface="Noto Sans Symbols"/>
              </a:rPr>
              <a:t>→</a:t>
            </a:r>
            <a:r>
              <a:rPr lang="en-US" sz="3200" b="0" i="0" u="none" strike="noStrike" cap="none">
                <a:solidFill>
                  <a:schemeClr val="dk1"/>
                </a:solidFill>
                <a:latin typeface="Times New Roman"/>
                <a:ea typeface="Times New Roman"/>
                <a:cs typeface="Times New Roman"/>
                <a:sym typeface="Times New Roman"/>
              </a:rPr>
              <a:t> </a:t>
            </a:r>
            <a:r>
              <a:rPr lang="en-US" sz="3200" b="0" i="0" u="none" strike="noStrike" cap="none">
                <a:solidFill>
                  <a:schemeClr val="dk1"/>
                </a:solidFill>
                <a:latin typeface="Arial"/>
                <a:ea typeface="Arial"/>
                <a:cs typeface="Arial"/>
                <a:sym typeface="Arial"/>
              </a:rPr>
              <a:t>phải trình bày tốt</a:t>
            </a:r>
            <a:endParaRPr sz="1400" b="0" i="0" u="none" strike="noStrike" cap="none">
              <a:solidFill>
                <a:srgbClr val="000000"/>
              </a:solidFill>
              <a:latin typeface="Arial"/>
              <a:ea typeface="Arial"/>
              <a:cs typeface="Arial"/>
              <a:sym typeface="Arial"/>
            </a:endParaRPr>
          </a:p>
          <a:p>
            <a:pPr marL="355600" marR="0" lvl="0" indent="-343535" algn="l" rtl="0">
              <a:lnSpc>
                <a:spcPct val="100000"/>
              </a:lnSpc>
              <a:spcBef>
                <a:spcPts val="1190"/>
              </a:spcBef>
              <a:spcAft>
                <a:spcPts val="0"/>
              </a:spcAft>
              <a:buClr>
                <a:srgbClr val="3366FF"/>
              </a:buClr>
              <a:buSzPts val="3200"/>
              <a:buFont typeface="Noto Sans Symbols"/>
              <a:buChar char="▪"/>
            </a:pPr>
            <a:r>
              <a:rPr lang="en-US" sz="3200" b="0" i="0" u="none" strike="noStrike" cap="none">
                <a:solidFill>
                  <a:schemeClr val="dk1"/>
                </a:solidFill>
                <a:latin typeface="Arial"/>
                <a:ea typeface="Arial"/>
                <a:cs typeface="Arial"/>
                <a:sym typeface="Arial"/>
              </a:rPr>
              <a:t>Để nâng cao kỹ năng trình bày:</a:t>
            </a:r>
            <a:endParaRPr sz="3200" b="0" i="0" u="none" strike="noStrike" cap="none">
              <a:solidFill>
                <a:schemeClr val="dk1"/>
              </a:solidFill>
              <a:latin typeface="Arial"/>
              <a:ea typeface="Arial"/>
              <a:cs typeface="Arial"/>
              <a:sym typeface="Arial"/>
            </a:endParaRPr>
          </a:p>
          <a:p>
            <a:pPr marL="756285" marR="0" lvl="1" indent="-287019" algn="l" rtl="0">
              <a:lnSpc>
                <a:spcPct val="100000"/>
              </a:lnSpc>
              <a:spcBef>
                <a:spcPts val="121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Chỉ khi thực sự muốn điều đó</a:t>
            </a:r>
            <a:endParaRPr sz="2800" b="0" i="0" u="none" strike="noStrike" cap="none">
              <a:solidFill>
                <a:schemeClr val="dk1"/>
              </a:solidFill>
              <a:latin typeface="Arial"/>
              <a:ea typeface="Arial"/>
              <a:cs typeface="Arial"/>
              <a:sym typeface="Arial"/>
            </a:endParaRPr>
          </a:p>
          <a:p>
            <a:pPr marL="756285" marR="0" lvl="1" indent="-287019" algn="l" rtl="0">
              <a:lnSpc>
                <a:spcPct val="100000"/>
              </a:lnSpc>
              <a:spcBef>
                <a:spcPts val="120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Và phải luyện tập nhiều</a:t>
            </a:r>
            <a:endParaRPr sz="2800" b="0" i="0" u="none" strike="noStrike" cap="none">
              <a:solidFill>
                <a:schemeClr val="dk1"/>
              </a:solidFill>
              <a:latin typeface="Arial"/>
              <a:ea typeface="Arial"/>
              <a:cs typeface="Arial"/>
              <a:sym typeface="Arial"/>
            </a:endParaRPr>
          </a:p>
        </p:txBody>
      </p:sp>
      <p:sp>
        <p:nvSpPr>
          <p:cNvPr id="303" name="Google Shape;303;p5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60"/>
          <p:cNvSpPr txBox="1">
            <a:spLocks noGrp="1"/>
          </p:cNvSpPr>
          <p:nvPr>
            <p:ph type="body" idx="1"/>
          </p:nvPr>
        </p:nvSpPr>
        <p:spPr>
          <a:xfrm>
            <a:off x="3124200" y="2819400"/>
            <a:ext cx="2438400" cy="12192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4000"/>
              <a:buNone/>
            </a:pPr>
            <a:r>
              <a:rPr lang="en-US" sz="4000">
                <a:solidFill>
                  <a:schemeClr val="dk1"/>
                </a:solidFill>
              </a:rPr>
              <a:t>End</a:t>
            </a:r>
            <a:endParaRPr sz="3600">
              <a:solidFill>
                <a:schemeClr val="dk1"/>
              </a:solidFill>
            </a:endParaRPr>
          </a:p>
        </p:txBody>
      </p:sp>
      <p:sp>
        <p:nvSpPr>
          <p:cNvPr id="309" name="Google Shape;309;p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31</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3"/>
          <p:cNvSpPr txBox="1">
            <a:spLocks noGrp="1"/>
          </p:cNvSpPr>
          <p:nvPr>
            <p:ph type="title"/>
          </p:nvPr>
        </p:nvSpPr>
        <p:spPr>
          <a:xfrm>
            <a:off x="2080641" y="102234"/>
            <a:ext cx="5217160"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SzPts val="1400"/>
              <a:buNone/>
            </a:pPr>
            <a:r>
              <a:rPr lang="en-US"/>
              <a:t>Các vấn đề khi thuyết trình</a:t>
            </a:r>
            <a:endParaRPr/>
          </a:p>
        </p:txBody>
      </p:sp>
      <p:sp>
        <p:nvSpPr>
          <p:cNvPr id="112" name="Google Shape;112;p33"/>
          <p:cNvSpPr txBox="1"/>
          <p:nvPr/>
        </p:nvSpPr>
        <p:spPr>
          <a:xfrm>
            <a:off x="535940" y="1620977"/>
            <a:ext cx="6931660" cy="3024546"/>
          </a:xfrm>
          <a:prstGeom prst="rect">
            <a:avLst/>
          </a:prstGeom>
          <a:noFill/>
          <a:ln>
            <a:noFill/>
          </a:ln>
        </p:spPr>
        <p:txBody>
          <a:bodyPr spcFirstLastPara="1" wrap="square" lIns="0" tIns="13325" rIns="0" bIns="0" anchor="t" anchorCtr="0">
            <a:spAutoFit/>
          </a:bodyPr>
          <a:lstStyle/>
          <a:p>
            <a:pPr marL="355600" marR="0" lvl="0" indent="-343535" algn="l" rtl="0">
              <a:lnSpc>
                <a:spcPct val="100000"/>
              </a:lnSpc>
              <a:spcBef>
                <a:spcPts val="0"/>
              </a:spcBef>
              <a:spcAft>
                <a:spcPts val="0"/>
              </a:spcAft>
              <a:buClr>
                <a:srgbClr val="3366FF"/>
              </a:buClr>
              <a:buSzPts val="3200"/>
              <a:buFont typeface="Noto Sans Symbols"/>
              <a:buChar char="▪"/>
            </a:pPr>
            <a:r>
              <a:rPr lang="en-US" sz="3200" b="0" i="0" u="none" strike="noStrike" cap="none">
                <a:solidFill>
                  <a:schemeClr val="dk1"/>
                </a:solidFill>
                <a:latin typeface="Arial"/>
                <a:ea typeface="Arial"/>
                <a:cs typeface="Arial"/>
                <a:sym typeface="Arial"/>
              </a:rPr>
              <a:t>Nhược điểm của người thuyết trình</a:t>
            </a:r>
            <a:endParaRPr sz="3200" b="0" i="0" u="none" strike="noStrike" cap="none">
              <a:solidFill>
                <a:schemeClr val="dk1"/>
              </a:solidFill>
              <a:latin typeface="Arial"/>
              <a:ea typeface="Arial"/>
              <a:cs typeface="Arial"/>
              <a:sym typeface="Arial"/>
            </a:endParaRPr>
          </a:p>
          <a:p>
            <a:pPr marL="756285" marR="0" lvl="1" indent="-287019" algn="l" rtl="0">
              <a:lnSpc>
                <a:spcPct val="100000"/>
              </a:lnSpc>
              <a:spcBef>
                <a:spcPts val="242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Buồn tẻ</a:t>
            </a:r>
            <a:endParaRPr sz="2800" b="0" i="0" u="none" strike="noStrike" cap="none">
              <a:solidFill>
                <a:schemeClr val="dk1"/>
              </a:solidFill>
              <a:latin typeface="Arial"/>
              <a:ea typeface="Arial"/>
              <a:cs typeface="Arial"/>
              <a:sym typeface="Arial"/>
            </a:endParaRPr>
          </a:p>
          <a:p>
            <a:pPr marL="756285" marR="0" lvl="1" indent="-287019" algn="l" rtl="0">
              <a:lnSpc>
                <a:spcPct val="100000"/>
              </a:lnSpc>
              <a:spcBef>
                <a:spcPts val="67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Sợ sệt</a:t>
            </a:r>
            <a:endParaRPr sz="2800" b="0" i="0" u="none" strike="noStrike" cap="none">
              <a:solidFill>
                <a:schemeClr val="dk1"/>
              </a:solidFill>
              <a:latin typeface="Arial"/>
              <a:ea typeface="Arial"/>
              <a:cs typeface="Arial"/>
              <a:sym typeface="Arial"/>
            </a:endParaRPr>
          </a:p>
          <a:p>
            <a:pPr marL="756285" marR="0" lvl="1" indent="-287019" algn="l" rtl="0">
              <a:lnSpc>
                <a:spcPct val="100000"/>
              </a:lnSpc>
              <a:spcBef>
                <a:spcPts val="67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Thất vọng</a:t>
            </a:r>
            <a:endParaRPr sz="2800" b="0" i="0" u="none" strike="noStrike" cap="none">
              <a:solidFill>
                <a:schemeClr val="dk1"/>
              </a:solidFill>
              <a:latin typeface="Arial"/>
              <a:ea typeface="Arial"/>
              <a:cs typeface="Arial"/>
              <a:sym typeface="Arial"/>
            </a:endParaRPr>
          </a:p>
          <a:p>
            <a:pPr marL="469900" marR="0" lvl="0" indent="0" algn="l" rtl="0">
              <a:lnSpc>
                <a:spcPct val="100000"/>
              </a:lnSpc>
              <a:spcBef>
                <a:spcPts val="2400"/>
              </a:spcBef>
              <a:spcAft>
                <a:spcPts val="0"/>
              </a:spcAft>
              <a:buClr>
                <a:srgbClr val="000000"/>
              </a:buClr>
              <a:buSzPts val="2800"/>
              <a:buFont typeface="Arial"/>
              <a:buNone/>
            </a:pPr>
            <a:r>
              <a:rPr lang="en-US" sz="2800" b="0" i="0" u="none" strike="noStrike" cap="none">
                <a:solidFill>
                  <a:srgbClr val="FF0000"/>
                </a:solidFill>
                <a:latin typeface="Arial"/>
                <a:ea typeface="Arial"/>
                <a:cs typeface="Arial"/>
                <a:sym typeface="Arial"/>
              </a:rPr>
              <a:t>Tại sao???</a:t>
            </a:r>
            <a:endParaRPr sz="2800" b="0" i="0" u="none" strike="noStrike" cap="none">
              <a:solidFill>
                <a:schemeClr val="dk1"/>
              </a:solidFill>
              <a:latin typeface="Arial"/>
              <a:ea typeface="Arial"/>
              <a:cs typeface="Arial"/>
              <a:sym typeface="Arial"/>
            </a:endParaRPr>
          </a:p>
        </p:txBody>
      </p:sp>
      <p:sp>
        <p:nvSpPr>
          <p:cNvPr id="113" name="Google Shape;113;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4"/>
          <p:cNvSpPr txBox="1">
            <a:spLocks noGrp="1"/>
          </p:cNvSpPr>
          <p:nvPr>
            <p:ph type="title"/>
          </p:nvPr>
        </p:nvSpPr>
        <p:spPr>
          <a:xfrm>
            <a:off x="2080641" y="102234"/>
            <a:ext cx="5217160"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SzPts val="1400"/>
              <a:buNone/>
            </a:pPr>
            <a:r>
              <a:rPr lang="en-US"/>
              <a:t>Các vấn đề khi thuyết trình</a:t>
            </a:r>
            <a:endParaRPr/>
          </a:p>
        </p:txBody>
      </p:sp>
      <p:sp>
        <p:nvSpPr>
          <p:cNvPr id="119" name="Google Shape;119;p34"/>
          <p:cNvSpPr txBox="1"/>
          <p:nvPr/>
        </p:nvSpPr>
        <p:spPr>
          <a:xfrm>
            <a:off x="612140" y="1063925"/>
            <a:ext cx="7529195" cy="4345940"/>
          </a:xfrm>
          <a:prstGeom prst="rect">
            <a:avLst/>
          </a:prstGeom>
          <a:noFill/>
          <a:ln>
            <a:noFill/>
          </a:ln>
        </p:spPr>
        <p:txBody>
          <a:bodyPr spcFirstLastPara="1" wrap="square" lIns="0" tIns="113025" rIns="0" bIns="0" anchor="t" anchorCtr="0">
            <a:spAutoFit/>
          </a:bodyPr>
          <a:lstStyle/>
          <a:p>
            <a:pPr marL="469900" marR="0" lvl="0" indent="-457833" algn="l" rtl="0">
              <a:lnSpc>
                <a:spcPct val="100000"/>
              </a:lnSpc>
              <a:spcBef>
                <a:spcPts val="0"/>
              </a:spcBef>
              <a:spcAft>
                <a:spcPts val="0"/>
              </a:spcAft>
              <a:buClr>
                <a:srgbClr val="3366FF"/>
              </a:buClr>
              <a:buSzPts val="3200"/>
              <a:buFont typeface="Noto Sans Symbols"/>
              <a:buChar char="▪"/>
            </a:pPr>
            <a:r>
              <a:rPr lang="en-US" sz="3200" b="0" i="0" u="none" strike="noStrike" cap="none">
                <a:solidFill>
                  <a:schemeClr val="dk1"/>
                </a:solidFill>
                <a:latin typeface="Arial"/>
                <a:ea typeface="Arial"/>
                <a:cs typeface="Arial"/>
                <a:sym typeface="Arial"/>
              </a:rPr>
              <a:t>Thói quen thông thường:</a:t>
            </a:r>
            <a:endParaRPr sz="3200" b="0" i="0" u="none" strike="noStrike" cap="none">
              <a:solidFill>
                <a:schemeClr val="dk1"/>
              </a:solidFill>
              <a:latin typeface="Arial"/>
              <a:ea typeface="Arial"/>
              <a:cs typeface="Arial"/>
              <a:sym typeface="Arial"/>
            </a:endParaRPr>
          </a:p>
          <a:p>
            <a:pPr marL="756285" marR="0" lvl="1" indent="-287019" algn="l" rtl="0">
              <a:lnSpc>
                <a:spcPct val="100000"/>
              </a:lnSpc>
              <a:spcBef>
                <a:spcPts val="69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Bạn cảm thấy khó </a:t>
            </a:r>
            <a:r>
              <a:rPr lang="en-US" sz="2800" b="0" i="0" u="none" strike="noStrike" cap="none">
                <a:solidFill>
                  <a:schemeClr val="dk1"/>
                </a:solidFill>
                <a:latin typeface="Noto Sans Symbols"/>
                <a:ea typeface="Noto Sans Symbols"/>
                <a:cs typeface="Noto Sans Symbols"/>
                <a:sym typeface="Noto Sans Symbols"/>
              </a:rPr>
              <a:t>→</a:t>
            </a:r>
            <a:r>
              <a:rPr lang="en-US" sz="2800" b="0" i="0" u="none" strike="noStrike" cap="none">
                <a:solidFill>
                  <a:schemeClr val="dk1"/>
                </a:solidFill>
                <a:latin typeface="Times New Roman"/>
                <a:ea typeface="Times New Roman"/>
                <a:cs typeface="Times New Roman"/>
                <a:sym typeface="Times New Roman"/>
              </a:rPr>
              <a:t> </a:t>
            </a:r>
            <a:r>
              <a:rPr lang="en-US" sz="2800" b="0" i="0" u="none" strike="noStrike" cap="none">
                <a:solidFill>
                  <a:schemeClr val="dk1"/>
                </a:solidFill>
                <a:latin typeface="Arial"/>
                <a:ea typeface="Arial"/>
                <a:cs typeface="Arial"/>
                <a:sym typeface="Arial"/>
              </a:rPr>
              <a:t>người nghe cũng vậy</a:t>
            </a:r>
            <a:endParaRPr sz="2800" b="0" i="0" u="none" strike="noStrike" cap="none">
              <a:solidFill>
                <a:schemeClr val="dk1"/>
              </a:solidFill>
              <a:latin typeface="Arial"/>
              <a:ea typeface="Arial"/>
              <a:cs typeface="Arial"/>
              <a:sym typeface="Arial"/>
            </a:endParaRPr>
          </a:p>
          <a:p>
            <a:pPr marL="756285" marR="0" lvl="1" indent="-287019" algn="l" rtl="0">
              <a:lnSpc>
                <a:spcPct val="100000"/>
              </a:lnSpc>
              <a:spcBef>
                <a:spcPts val="67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Bạn không hiểu </a:t>
            </a:r>
            <a:r>
              <a:rPr lang="en-US" sz="2800" b="0" i="0" u="none" strike="noStrike" cap="none">
                <a:solidFill>
                  <a:schemeClr val="dk1"/>
                </a:solidFill>
                <a:latin typeface="Noto Sans Symbols"/>
                <a:ea typeface="Noto Sans Symbols"/>
                <a:cs typeface="Noto Sans Symbols"/>
                <a:sym typeface="Noto Sans Symbols"/>
              </a:rPr>
              <a:t>→</a:t>
            </a:r>
            <a:r>
              <a:rPr lang="en-US" sz="2800" b="0" i="0" u="none" strike="noStrike" cap="none">
                <a:solidFill>
                  <a:schemeClr val="dk1"/>
                </a:solidFill>
                <a:latin typeface="Times New Roman"/>
                <a:ea typeface="Times New Roman"/>
                <a:cs typeface="Times New Roman"/>
                <a:sym typeface="Times New Roman"/>
              </a:rPr>
              <a:t> </a:t>
            </a:r>
            <a:r>
              <a:rPr lang="en-US" sz="2800" b="0" i="0" u="none" strike="noStrike" cap="none">
                <a:solidFill>
                  <a:schemeClr val="dk1"/>
                </a:solidFill>
                <a:latin typeface="Arial"/>
                <a:ea typeface="Arial"/>
                <a:cs typeface="Arial"/>
                <a:sym typeface="Arial"/>
              </a:rPr>
              <a:t>thường bỏ qua</a:t>
            </a:r>
            <a:endParaRPr sz="2800" b="0" i="0" u="none" strike="noStrike" cap="none">
              <a:solidFill>
                <a:schemeClr val="dk1"/>
              </a:solidFill>
              <a:latin typeface="Arial"/>
              <a:ea typeface="Arial"/>
              <a:cs typeface="Arial"/>
              <a:sym typeface="Arial"/>
            </a:endParaRPr>
          </a:p>
          <a:p>
            <a:pPr marL="355600" marR="0" lvl="0" indent="-343535" algn="l" rtl="0">
              <a:lnSpc>
                <a:spcPct val="100000"/>
              </a:lnSpc>
              <a:spcBef>
                <a:spcPts val="750"/>
              </a:spcBef>
              <a:spcAft>
                <a:spcPts val="0"/>
              </a:spcAft>
              <a:buClr>
                <a:srgbClr val="3366FF"/>
              </a:buClr>
              <a:buSzPts val="3200"/>
              <a:buFont typeface="Noto Sans Symbols"/>
              <a:buChar char="▪"/>
            </a:pPr>
            <a:r>
              <a:rPr lang="en-US" sz="3200" b="0" i="0" u="none" strike="noStrike" cap="none">
                <a:solidFill>
                  <a:schemeClr val="dk1"/>
                </a:solidFill>
                <a:latin typeface="Arial"/>
                <a:ea typeface="Arial"/>
                <a:cs typeface="Arial"/>
                <a:sym typeface="Arial"/>
              </a:rPr>
              <a:t>Nhưng, nên nhớ rằng!</a:t>
            </a:r>
            <a:endParaRPr sz="3200" b="0" i="0" u="none" strike="noStrike" cap="none">
              <a:solidFill>
                <a:schemeClr val="dk1"/>
              </a:solidFill>
              <a:latin typeface="Arial"/>
              <a:ea typeface="Arial"/>
              <a:cs typeface="Arial"/>
              <a:sym typeface="Arial"/>
            </a:endParaRPr>
          </a:p>
          <a:p>
            <a:pPr marL="756285" marR="0" lvl="1" indent="-287019" algn="l" rtl="0">
              <a:lnSpc>
                <a:spcPct val="100000"/>
              </a:lnSpc>
              <a:spcBef>
                <a:spcPts val="69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Với </a:t>
            </a:r>
            <a:r>
              <a:rPr lang="en-US" sz="2800" b="0" i="0" u="none" strike="noStrike" cap="none">
                <a:solidFill>
                  <a:srgbClr val="FF0000"/>
                </a:solidFill>
                <a:latin typeface="Arial"/>
                <a:ea typeface="Arial"/>
                <a:cs typeface="Arial"/>
                <a:sym typeface="Arial"/>
              </a:rPr>
              <a:t>bất kỳ </a:t>
            </a:r>
            <a:r>
              <a:rPr lang="en-US" sz="2800" b="0" i="0" u="none" strike="noStrike" cap="none">
                <a:solidFill>
                  <a:schemeClr val="dk1"/>
                </a:solidFill>
                <a:latin typeface="Arial"/>
                <a:ea typeface="Arial"/>
                <a:cs typeface="Arial"/>
                <a:sym typeface="Arial"/>
              </a:rPr>
              <a:t>chủ đề nào</a:t>
            </a:r>
            <a:endParaRPr sz="2800" b="0" i="0" u="none" strike="noStrike" cap="none">
              <a:solidFill>
                <a:schemeClr val="dk1"/>
              </a:solidFill>
              <a:latin typeface="Arial"/>
              <a:ea typeface="Arial"/>
              <a:cs typeface="Arial"/>
              <a:sym typeface="Arial"/>
            </a:endParaRPr>
          </a:p>
          <a:p>
            <a:pPr marL="756285" marR="0" lvl="1" indent="-287019" algn="l" rtl="0">
              <a:lnSpc>
                <a:spcPct val="100000"/>
              </a:lnSpc>
              <a:spcBef>
                <a:spcPts val="67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Với </a:t>
            </a:r>
            <a:r>
              <a:rPr lang="en-US" sz="2800" b="0" i="0" u="none" strike="noStrike" cap="none">
                <a:solidFill>
                  <a:srgbClr val="FF0000"/>
                </a:solidFill>
                <a:latin typeface="Arial"/>
                <a:ea typeface="Arial"/>
                <a:cs typeface="Arial"/>
                <a:sym typeface="Arial"/>
              </a:rPr>
              <a:t>bất kỳ </a:t>
            </a:r>
            <a:r>
              <a:rPr lang="en-US" sz="2800" b="0" i="0" u="none" strike="noStrike" cap="none">
                <a:solidFill>
                  <a:schemeClr val="dk1"/>
                </a:solidFill>
                <a:latin typeface="Arial"/>
                <a:ea typeface="Arial"/>
                <a:cs typeface="Arial"/>
                <a:sym typeface="Arial"/>
              </a:rPr>
              <a:t>người nghe nào</a:t>
            </a:r>
            <a:endParaRPr sz="2800" b="0" i="0" u="none" strike="noStrike" cap="none">
              <a:solidFill>
                <a:schemeClr val="dk1"/>
              </a:solidFill>
              <a:latin typeface="Arial"/>
              <a:ea typeface="Arial"/>
              <a:cs typeface="Arial"/>
              <a:sym typeface="Arial"/>
            </a:endParaRPr>
          </a:p>
          <a:p>
            <a:pPr marL="756285" marR="0" lvl="1" indent="-287019" algn="l" rtl="0">
              <a:lnSpc>
                <a:spcPct val="100000"/>
              </a:lnSpc>
              <a:spcBef>
                <a:spcPts val="67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Với </a:t>
            </a:r>
            <a:r>
              <a:rPr lang="en-US" sz="2800" b="0" i="0" u="none" strike="noStrike" cap="none">
                <a:solidFill>
                  <a:srgbClr val="FF0000"/>
                </a:solidFill>
                <a:latin typeface="Arial"/>
                <a:ea typeface="Arial"/>
                <a:cs typeface="Arial"/>
                <a:sym typeface="Arial"/>
              </a:rPr>
              <a:t>bất kỳ </a:t>
            </a:r>
            <a:r>
              <a:rPr lang="en-US" sz="2800" b="0" i="0" u="none" strike="noStrike" cap="none">
                <a:solidFill>
                  <a:schemeClr val="dk1"/>
                </a:solidFill>
                <a:latin typeface="Arial"/>
                <a:ea typeface="Arial"/>
                <a:cs typeface="Arial"/>
                <a:sym typeface="Arial"/>
              </a:rPr>
              <a:t>khoảng thời gian nào</a:t>
            </a:r>
            <a:endParaRPr sz="2800" b="0" i="0" u="none" strike="noStrike" cap="none">
              <a:solidFill>
                <a:schemeClr val="dk1"/>
              </a:solidFill>
              <a:latin typeface="Arial"/>
              <a:ea typeface="Arial"/>
              <a:cs typeface="Arial"/>
              <a:sym typeface="Arial"/>
            </a:endParaRPr>
          </a:p>
          <a:p>
            <a:pPr marL="355600" marR="0" lvl="0" indent="0" algn="l" rtl="0">
              <a:lnSpc>
                <a:spcPct val="100000"/>
              </a:lnSpc>
              <a:spcBef>
                <a:spcPts val="755"/>
              </a:spcBef>
              <a:spcAft>
                <a:spcPts val="0"/>
              </a:spcAft>
              <a:buClr>
                <a:srgbClr val="000000"/>
              </a:buClr>
              <a:buSzPts val="3200"/>
              <a:buFont typeface="Arial"/>
              <a:buNone/>
            </a:pPr>
            <a:r>
              <a:rPr lang="en-US" sz="3200" b="1" i="0" u="none" strike="noStrike" cap="none">
                <a:solidFill>
                  <a:srgbClr val="FF0000"/>
                </a:solidFill>
                <a:latin typeface="Arial"/>
                <a:ea typeface="Arial"/>
                <a:cs typeface="Arial"/>
                <a:sym typeface="Arial"/>
              </a:rPr>
              <a:t>Đều có cách giải thích thuyết phục!!!</a:t>
            </a:r>
            <a:endParaRPr sz="3200" b="0" i="0" u="none" strike="noStrike" cap="none">
              <a:solidFill>
                <a:schemeClr val="dk1"/>
              </a:solidFill>
              <a:latin typeface="Arial"/>
              <a:ea typeface="Arial"/>
              <a:cs typeface="Arial"/>
              <a:sym typeface="Arial"/>
            </a:endParaRPr>
          </a:p>
        </p:txBody>
      </p:sp>
      <p:sp>
        <p:nvSpPr>
          <p:cNvPr id="120" name="Google Shape;120;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35"/>
          <p:cNvSpPr txBox="1">
            <a:spLocks noGrp="1"/>
          </p:cNvSpPr>
          <p:nvPr>
            <p:ph type="title"/>
          </p:nvPr>
        </p:nvSpPr>
        <p:spPr>
          <a:xfrm>
            <a:off x="2080641" y="102234"/>
            <a:ext cx="5217160"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SzPts val="1400"/>
              <a:buNone/>
            </a:pPr>
            <a:r>
              <a:rPr lang="en-US" dirty="0"/>
              <a:t>Các </a:t>
            </a:r>
            <a:r>
              <a:rPr lang="en-US" dirty="0" err="1"/>
              <a:t>vấn</a:t>
            </a:r>
            <a:r>
              <a:rPr lang="en-US" dirty="0"/>
              <a:t> </a:t>
            </a:r>
            <a:r>
              <a:rPr lang="en-US" dirty="0" err="1"/>
              <a:t>đề</a:t>
            </a:r>
            <a:r>
              <a:rPr lang="en-US" dirty="0"/>
              <a:t> </a:t>
            </a:r>
            <a:r>
              <a:rPr lang="en-US" dirty="0" err="1"/>
              <a:t>khi</a:t>
            </a:r>
            <a:r>
              <a:rPr lang="en-US" dirty="0"/>
              <a:t> </a:t>
            </a:r>
            <a:r>
              <a:rPr lang="en-US" dirty="0" err="1"/>
              <a:t>thuyết</a:t>
            </a:r>
            <a:r>
              <a:rPr lang="en-US" dirty="0"/>
              <a:t> </a:t>
            </a:r>
            <a:r>
              <a:rPr lang="en-US" dirty="0" err="1"/>
              <a:t>trình</a:t>
            </a:r>
            <a:endParaRPr dirty="0" err="1"/>
          </a:p>
        </p:txBody>
      </p:sp>
      <p:sp>
        <p:nvSpPr>
          <p:cNvPr id="126" name="Google Shape;126;p35"/>
          <p:cNvSpPr txBox="1"/>
          <p:nvPr/>
        </p:nvSpPr>
        <p:spPr>
          <a:xfrm>
            <a:off x="612140" y="1468577"/>
            <a:ext cx="5808345" cy="2099945"/>
          </a:xfrm>
          <a:prstGeom prst="rect">
            <a:avLst/>
          </a:prstGeom>
          <a:noFill/>
          <a:ln>
            <a:noFill/>
          </a:ln>
        </p:spPr>
        <p:txBody>
          <a:bodyPr spcFirstLastPara="1" wrap="square" lIns="0" tIns="13325" rIns="0" bIns="0" anchor="t" anchorCtr="0">
            <a:spAutoFit/>
          </a:bodyPr>
          <a:lstStyle/>
          <a:p>
            <a:pPr marL="355600" marR="0" lvl="0" indent="-343535" algn="l" rtl="0">
              <a:lnSpc>
                <a:spcPct val="100000"/>
              </a:lnSpc>
              <a:spcBef>
                <a:spcPts val="0"/>
              </a:spcBef>
              <a:spcAft>
                <a:spcPts val="0"/>
              </a:spcAft>
              <a:buClr>
                <a:srgbClr val="3366FF"/>
              </a:buClr>
              <a:buSzPts val="3200"/>
              <a:buFont typeface="Noto Sans Symbols"/>
              <a:buChar char="▪"/>
            </a:pPr>
            <a:r>
              <a:rPr lang="en-US" sz="3200" b="0" i="0" u="none" strike="noStrike" cap="none" dirty="0" err="1">
                <a:solidFill>
                  <a:schemeClr val="dk1"/>
                </a:solidFill>
                <a:latin typeface="Arial"/>
                <a:ea typeface="Arial"/>
                <a:cs typeface="Arial"/>
                <a:sym typeface="Arial"/>
              </a:rPr>
              <a:t>Người</a:t>
            </a:r>
            <a:r>
              <a:rPr lang="en-US" sz="3200" b="0" i="0" u="none" strike="noStrike" cap="none" dirty="0">
                <a:solidFill>
                  <a:schemeClr val="dk1"/>
                </a:solidFill>
                <a:latin typeface="Arial"/>
                <a:ea typeface="Arial"/>
                <a:cs typeface="Arial"/>
                <a:sym typeface="Arial"/>
              </a:rPr>
              <a:t> </a:t>
            </a:r>
            <a:r>
              <a:rPr lang="en-US" sz="3200" b="0" i="0" u="none" strike="noStrike" cap="none" dirty="0" err="1">
                <a:solidFill>
                  <a:schemeClr val="dk1"/>
                </a:solidFill>
                <a:latin typeface="Arial"/>
                <a:ea typeface="Arial"/>
                <a:cs typeface="Arial"/>
                <a:sym typeface="Arial"/>
              </a:rPr>
              <a:t>nghe</a:t>
            </a:r>
            <a:r>
              <a:rPr lang="en-US" sz="3200" b="0" i="0" u="none" strike="noStrike" cap="none" dirty="0">
                <a:solidFill>
                  <a:schemeClr val="dk1"/>
                </a:solidFill>
                <a:latin typeface="Arial"/>
                <a:ea typeface="Arial"/>
                <a:cs typeface="Arial"/>
                <a:sym typeface="Arial"/>
              </a:rPr>
              <a:t> </a:t>
            </a:r>
            <a:r>
              <a:rPr lang="en-US" sz="3200" b="0" i="0" u="none" strike="noStrike" cap="none" dirty="0" err="1">
                <a:solidFill>
                  <a:schemeClr val="dk1"/>
                </a:solidFill>
                <a:latin typeface="Arial"/>
                <a:ea typeface="Arial"/>
                <a:cs typeface="Arial"/>
                <a:sym typeface="Arial"/>
              </a:rPr>
              <a:t>suy</a:t>
            </a:r>
            <a:r>
              <a:rPr lang="en-US" sz="3200" b="0" i="0" u="none" strike="noStrike" cap="none" dirty="0">
                <a:solidFill>
                  <a:schemeClr val="dk1"/>
                </a:solidFill>
                <a:latin typeface="Arial"/>
                <a:ea typeface="Arial"/>
                <a:cs typeface="Arial"/>
                <a:sym typeface="Arial"/>
              </a:rPr>
              <a:t> </a:t>
            </a:r>
            <a:r>
              <a:rPr lang="en-US" sz="3200" b="0" i="0" u="none" strike="noStrike" cap="none" dirty="0" err="1">
                <a:solidFill>
                  <a:schemeClr val="dk1"/>
                </a:solidFill>
                <a:latin typeface="Arial"/>
                <a:ea typeface="Arial"/>
                <a:cs typeface="Arial"/>
                <a:sym typeface="Arial"/>
              </a:rPr>
              <a:t>nghĩ</a:t>
            </a:r>
            <a:r>
              <a:rPr lang="en-US" sz="3200" b="0" i="0" u="none" strike="noStrike" cap="none" dirty="0">
                <a:solidFill>
                  <a:schemeClr val="dk1"/>
                </a:solidFill>
                <a:latin typeface="Arial"/>
                <a:ea typeface="Arial"/>
                <a:cs typeface="Arial"/>
                <a:sym typeface="Arial"/>
              </a:rPr>
              <a:t> </a:t>
            </a:r>
            <a:r>
              <a:rPr lang="en-US" sz="3200" b="0" i="0" u="none" strike="noStrike" cap="none" dirty="0" err="1">
                <a:solidFill>
                  <a:schemeClr val="dk1"/>
                </a:solidFill>
                <a:latin typeface="Arial"/>
                <a:ea typeface="Arial"/>
                <a:cs typeface="Arial"/>
                <a:sym typeface="Arial"/>
              </a:rPr>
              <a:t>gì</a:t>
            </a:r>
            <a:r>
              <a:rPr lang="en-US" sz="3200" b="0" i="0" u="none" strike="noStrike" cap="none" dirty="0">
                <a:solidFill>
                  <a:schemeClr val="dk1"/>
                </a:solidFill>
                <a:latin typeface="Arial"/>
                <a:ea typeface="Arial"/>
                <a:cs typeface="Arial"/>
                <a:sym typeface="Arial"/>
              </a:rPr>
              <a:t>???</a:t>
            </a:r>
            <a:endParaRPr sz="3200" b="0" i="0" u="none" strike="noStrike" cap="none">
              <a:solidFill>
                <a:schemeClr val="dk1"/>
              </a:solidFill>
              <a:latin typeface="Arial"/>
              <a:ea typeface="Arial"/>
              <a:cs typeface="Arial"/>
              <a:sym typeface="Arial"/>
            </a:endParaRPr>
          </a:p>
          <a:p>
            <a:pPr marL="355600" marR="0" lvl="0" indent="-343535" algn="l" rtl="0">
              <a:lnSpc>
                <a:spcPct val="100000"/>
              </a:lnSpc>
              <a:spcBef>
                <a:spcPts val="2405"/>
              </a:spcBef>
              <a:spcAft>
                <a:spcPts val="0"/>
              </a:spcAft>
              <a:buClr>
                <a:srgbClr val="3366FF"/>
              </a:buClr>
              <a:buSzPts val="3200"/>
              <a:buFont typeface="Noto Sans Symbols"/>
              <a:buChar char="▪"/>
            </a:pPr>
            <a:r>
              <a:rPr lang="en-US" sz="3200" b="0" i="0" u="none" strike="noStrike" cap="none" dirty="0" err="1">
                <a:solidFill>
                  <a:schemeClr val="dk1"/>
                </a:solidFill>
                <a:latin typeface="Arial"/>
                <a:ea typeface="Arial"/>
                <a:cs typeface="Arial"/>
                <a:sym typeface="Arial"/>
              </a:rPr>
              <a:t>Làm</a:t>
            </a:r>
            <a:r>
              <a:rPr lang="en-US" sz="3200" b="0" i="0" u="none" strike="noStrike" cap="none" dirty="0">
                <a:solidFill>
                  <a:schemeClr val="dk1"/>
                </a:solidFill>
                <a:latin typeface="Arial"/>
                <a:ea typeface="Arial"/>
                <a:cs typeface="Arial"/>
                <a:sym typeface="Arial"/>
              </a:rPr>
              <a:t> </a:t>
            </a:r>
            <a:r>
              <a:rPr lang="en-US" sz="3200" b="0" i="0" u="none" strike="noStrike" cap="none" dirty="0" err="1">
                <a:solidFill>
                  <a:schemeClr val="dk1"/>
                </a:solidFill>
                <a:latin typeface="Arial"/>
                <a:ea typeface="Arial"/>
                <a:cs typeface="Arial"/>
                <a:sym typeface="Arial"/>
              </a:rPr>
              <a:t>thế</a:t>
            </a:r>
            <a:r>
              <a:rPr lang="en-US" sz="3200" b="0" i="0" u="none" strike="noStrike" cap="none" dirty="0">
                <a:solidFill>
                  <a:schemeClr val="dk1"/>
                </a:solidFill>
                <a:latin typeface="Arial"/>
                <a:ea typeface="Arial"/>
                <a:cs typeface="Arial"/>
                <a:sym typeface="Arial"/>
              </a:rPr>
              <a:t> </a:t>
            </a:r>
            <a:r>
              <a:rPr lang="en-US" sz="3200" b="0" i="0" u="none" strike="noStrike" cap="none" dirty="0" err="1">
                <a:solidFill>
                  <a:schemeClr val="dk1"/>
                </a:solidFill>
                <a:latin typeface="Arial"/>
                <a:ea typeface="Arial"/>
                <a:cs typeface="Arial"/>
                <a:sym typeface="Arial"/>
              </a:rPr>
              <a:t>nào</a:t>
            </a:r>
            <a:r>
              <a:rPr lang="en-US" sz="3200" b="0" i="0" u="none" strike="noStrike" cap="none" dirty="0">
                <a:solidFill>
                  <a:schemeClr val="dk1"/>
                </a:solidFill>
                <a:latin typeface="Arial"/>
                <a:ea typeface="Arial"/>
                <a:cs typeface="Arial"/>
                <a:sym typeface="Arial"/>
              </a:rPr>
              <a:t> </a:t>
            </a:r>
            <a:r>
              <a:rPr lang="en-US" sz="3200" b="0" i="0" u="none" strike="noStrike" cap="none" dirty="0" err="1">
                <a:solidFill>
                  <a:schemeClr val="dk1"/>
                </a:solidFill>
                <a:latin typeface="Arial"/>
                <a:ea typeface="Arial"/>
                <a:cs typeface="Arial"/>
                <a:sym typeface="Arial"/>
              </a:rPr>
              <a:t>lôi</a:t>
            </a:r>
            <a:r>
              <a:rPr lang="en-US" sz="3200" b="0" i="0" u="none" strike="noStrike" cap="none" dirty="0">
                <a:solidFill>
                  <a:schemeClr val="dk1"/>
                </a:solidFill>
                <a:latin typeface="Arial"/>
                <a:ea typeface="Arial"/>
                <a:cs typeface="Arial"/>
                <a:sym typeface="Arial"/>
              </a:rPr>
              <a:t> </a:t>
            </a:r>
            <a:r>
              <a:rPr lang="en-US" sz="3200" b="0" i="0" u="none" strike="noStrike" cap="none" dirty="0" err="1">
                <a:solidFill>
                  <a:schemeClr val="dk1"/>
                </a:solidFill>
                <a:latin typeface="Arial"/>
                <a:ea typeface="Arial"/>
                <a:cs typeface="Arial"/>
                <a:sym typeface="Arial"/>
              </a:rPr>
              <a:t>cuốn</a:t>
            </a:r>
            <a:r>
              <a:rPr lang="en-US" sz="3200" b="0" i="0" u="none" strike="noStrike" cap="none" dirty="0">
                <a:solidFill>
                  <a:schemeClr val="dk1"/>
                </a:solidFill>
                <a:latin typeface="Arial"/>
                <a:ea typeface="Arial"/>
                <a:cs typeface="Arial"/>
                <a:sym typeface="Arial"/>
              </a:rPr>
              <a:t> </a:t>
            </a:r>
            <a:r>
              <a:rPr lang="en-US" sz="3200" b="0" i="0" u="none" strike="noStrike" cap="none" dirty="0" err="1">
                <a:solidFill>
                  <a:schemeClr val="dk1"/>
                </a:solidFill>
                <a:latin typeface="Arial"/>
                <a:ea typeface="Arial"/>
                <a:cs typeface="Arial"/>
                <a:sym typeface="Arial"/>
              </a:rPr>
              <a:t>họ</a:t>
            </a:r>
            <a:r>
              <a:rPr lang="en-US" sz="3200" b="0" i="0" u="none" strike="noStrike" cap="none" dirty="0">
                <a:solidFill>
                  <a:schemeClr val="dk1"/>
                </a:solidFill>
                <a:latin typeface="Arial"/>
                <a:ea typeface="Arial"/>
                <a:cs typeface="Arial"/>
                <a:sym typeface="Arial"/>
              </a:rPr>
              <a:t>???</a:t>
            </a:r>
            <a:endParaRPr sz="3200" b="0" i="0" u="none" strike="noStrike" cap="none">
              <a:solidFill>
                <a:schemeClr val="dk1"/>
              </a:solidFill>
              <a:latin typeface="Arial"/>
              <a:ea typeface="Arial"/>
              <a:cs typeface="Arial"/>
              <a:sym typeface="Arial"/>
            </a:endParaRPr>
          </a:p>
          <a:p>
            <a:pPr marL="355600" marR="0" lvl="0" indent="-343535" algn="l" rtl="0">
              <a:lnSpc>
                <a:spcPct val="100000"/>
              </a:lnSpc>
              <a:spcBef>
                <a:spcPts val="2400"/>
              </a:spcBef>
              <a:spcAft>
                <a:spcPts val="0"/>
              </a:spcAft>
              <a:buClr>
                <a:srgbClr val="3366FF"/>
              </a:buClr>
              <a:buSzPts val="3200"/>
              <a:buFont typeface="Noto Sans Symbols"/>
              <a:buChar char="▪"/>
            </a:pPr>
            <a:r>
              <a:rPr lang="en-US" sz="3200" b="0" i="0" u="none" strike="noStrike" cap="none" dirty="0" err="1">
                <a:solidFill>
                  <a:schemeClr val="dk1"/>
                </a:solidFill>
                <a:latin typeface="Arial"/>
                <a:ea typeface="Arial"/>
                <a:cs typeface="Arial"/>
                <a:sym typeface="Arial"/>
              </a:rPr>
              <a:t>Hãy</a:t>
            </a:r>
            <a:r>
              <a:rPr lang="en-US" sz="3200" b="0" i="0" u="none" strike="noStrike" cap="none" dirty="0">
                <a:solidFill>
                  <a:schemeClr val="dk1"/>
                </a:solidFill>
                <a:latin typeface="Arial"/>
                <a:ea typeface="Arial"/>
                <a:cs typeface="Arial"/>
                <a:sym typeface="Arial"/>
              </a:rPr>
              <a:t> </a:t>
            </a:r>
            <a:r>
              <a:rPr lang="en-US" sz="3200" b="0" i="0" u="none" strike="noStrike" cap="none" dirty="0" err="1">
                <a:solidFill>
                  <a:schemeClr val="dk1"/>
                </a:solidFill>
                <a:latin typeface="Arial"/>
                <a:ea typeface="Arial"/>
                <a:cs typeface="Arial"/>
                <a:sym typeface="Arial"/>
              </a:rPr>
              <a:t>tuân</a:t>
            </a:r>
            <a:r>
              <a:rPr lang="en-US" sz="3200" b="0" i="0" u="none" strike="noStrike" cap="none" dirty="0">
                <a:solidFill>
                  <a:schemeClr val="dk1"/>
                </a:solidFill>
                <a:latin typeface="Arial"/>
                <a:ea typeface="Arial"/>
                <a:cs typeface="Arial"/>
                <a:sym typeface="Arial"/>
              </a:rPr>
              <a:t> </a:t>
            </a:r>
            <a:r>
              <a:rPr lang="en-US" sz="3200" b="0" i="0" u="none" strike="noStrike" cap="none" dirty="0" err="1">
                <a:solidFill>
                  <a:schemeClr val="dk1"/>
                </a:solidFill>
                <a:latin typeface="Arial"/>
                <a:ea typeface="Arial"/>
                <a:cs typeface="Arial"/>
                <a:sym typeface="Arial"/>
              </a:rPr>
              <a:t>theo</a:t>
            </a:r>
            <a:r>
              <a:rPr lang="en-US" sz="3200" b="0" i="0" u="none" strike="noStrike" cap="none" dirty="0">
                <a:solidFill>
                  <a:schemeClr val="dk1"/>
                </a:solidFill>
                <a:latin typeface="Arial"/>
                <a:ea typeface="Arial"/>
                <a:cs typeface="Arial"/>
                <a:sym typeface="Arial"/>
              </a:rPr>
              <a:t> </a:t>
            </a:r>
            <a:r>
              <a:rPr lang="en-US" sz="3200" b="0" i="0" u="none" strike="noStrike" cap="none" dirty="0" err="1">
                <a:solidFill>
                  <a:schemeClr val="dk1"/>
                </a:solidFill>
                <a:latin typeface="Arial"/>
                <a:ea typeface="Arial"/>
                <a:cs typeface="Arial"/>
                <a:sym typeface="Arial"/>
              </a:rPr>
              <a:t>nguyên</a:t>
            </a:r>
            <a:r>
              <a:rPr lang="en-US" sz="3200" b="0" i="0" u="none" strike="noStrike" cap="none" dirty="0">
                <a:solidFill>
                  <a:schemeClr val="dk1"/>
                </a:solidFill>
                <a:latin typeface="Arial"/>
                <a:ea typeface="Arial"/>
                <a:cs typeface="Arial"/>
                <a:sym typeface="Arial"/>
              </a:rPr>
              <a:t> </a:t>
            </a:r>
            <a:r>
              <a:rPr lang="en-US" sz="3200" b="0" i="0" u="none" strike="noStrike" cap="none" dirty="0" err="1">
                <a:solidFill>
                  <a:schemeClr val="dk1"/>
                </a:solidFill>
                <a:latin typeface="Arial"/>
                <a:ea typeface="Arial"/>
                <a:cs typeface="Arial"/>
                <a:sym typeface="Arial"/>
              </a:rPr>
              <a:t>lý</a:t>
            </a:r>
            <a:r>
              <a:rPr lang="en-US" sz="3200" b="0" i="0" u="none" strike="noStrike" cap="none" dirty="0">
                <a:solidFill>
                  <a:schemeClr val="dk1"/>
                </a:solidFill>
                <a:latin typeface="Arial"/>
                <a:ea typeface="Arial"/>
                <a:cs typeface="Arial"/>
                <a:sym typeface="Arial"/>
              </a:rPr>
              <a:t> AIDA</a:t>
            </a:r>
            <a:endParaRPr sz="3200" b="0" i="0" u="none" strike="noStrike" cap="none" dirty="0">
              <a:solidFill>
                <a:schemeClr val="dk1"/>
              </a:solidFill>
              <a:latin typeface="Arial"/>
              <a:ea typeface="Arial"/>
              <a:cs typeface="Arial"/>
              <a:sym typeface="Arial"/>
            </a:endParaRPr>
          </a:p>
        </p:txBody>
      </p:sp>
      <p:sp>
        <p:nvSpPr>
          <p:cNvPr id="127" name="Google Shape;127;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36"/>
          <p:cNvSpPr txBox="1">
            <a:spLocks noGrp="1"/>
          </p:cNvSpPr>
          <p:nvPr>
            <p:ph type="title"/>
          </p:nvPr>
        </p:nvSpPr>
        <p:spPr>
          <a:xfrm>
            <a:off x="2914650" y="111963"/>
            <a:ext cx="3543935" cy="514350"/>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SzPts val="1400"/>
              <a:buNone/>
            </a:pPr>
            <a:r>
              <a:rPr lang="en-US"/>
              <a:t>Nguyên tắc chung</a:t>
            </a:r>
            <a:endParaRPr/>
          </a:p>
        </p:txBody>
      </p:sp>
      <p:sp>
        <p:nvSpPr>
          <p:cNvPr id="133" name="Google Shape;133;p36"/>
          <p:cNvSpPr txBox="1"/>
          <p:nvPr/>
        </p:nvSpPr>
        <p:spPr>
          <a:xfrm>
            <a:off x="535940" y="1195655"/>
            <a:ext cx="2632710" cy="45212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Arial"/>
                <a:ea typeface="Arial"/>
                <a:cs typeface="Arial"/>
                <a:sym typeface="Arial"/>
              </a:rPr>
              <a:t>Nguyên lý AIDA:</a:t>
            </a:r>
            <a:endParaRPr sz="2800" b="0" i="0" u="none" strike="noStrike" cap="none">
              <a:solidFill>
                <a:schemeClr val="dk1"/>
              </a:solidFill>
              <a:latin typeface="Arial"/>
              <a:ea typeface="Arial"/>
              <a:cs typeface="Arial"/>
              <a:sym typeface="Arial"/>
            </a:endParaRPr>
          </a:p>
        </p:txBody>
      </p:sp>
      <p:sp>
        <p:nvSpPr>
          <p:cNvPr id="134" name="Google Shape;134;p36"/>
          <p:cNvSpPr txBox="1"/>
          <p:nvPr/>
        </p:nvSpPr>
        <p:spPr>
          <a:xfrm>
            <a:off x="535940" y="1738325"/>
            <a:ext cx="132969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0000"/>
                </a:solidFill>
                <a:latin typeface="Arial"/>
                <a:ea typeface="Arial"/>
                <a:cs typeface="Arial"/>
                <a:sym typeface="Arial"/>
              </a:rPr>
              <a:t>A</a:t>
            </a:r>
            <a:r>
              <a:rPr lang="en-US" sz="2400" b="0" i="0" u="none" strike="noStrike" cap="none">
                <a:solidFill>
                  <a:schemeClr val="dk1"/>
                </a:solidFill>
                <a:latin typeface="Arial"/>
                <a:ea typeface="Arial"/>
                <a:cs typeface="Arial"/>
                <a:sym typeface="Arial"/>
              </a:rPr>
              <a:t>ttention:</a:t>
            </a:r>
            <a:endParaRPr sz="2400" b="0" i="0" u="none" strike="noStrike" cap="none">
              <a:solidFill>
                <a:schemeClr val="dk1"/>
              </a:solidFill>
              <a:latin typeface="Arial"/>
              <a:ea typeface="Arial"/>
              <a:cs typeface="Arial"/>
              <a:sym typeface="Arial"/>
            </a:endParaRPr>
          </a:p>
        </p:txBody>
      </p:sp>
      <p:sp>
        <p:nvSpPr>
          <p:cNvPr id="135" name="Google Shape;135;p36"/>
          <p:cNvSpPr txBox="1"/>
          <p:nvPr/>
        </p:nvSpPr>
        <p:spPr>
          <a:xfrm>
            <a:off x="2364994" y="1738325"/>
            <a:ext cx="6439535" cy="684530"/>
          </a:xfrm>
          <a:prstGeom prst="rect">
            <a:avLst/>
          </a:prstGeom>
          <a:noFill/>
          <a:ln>
            <a:noFill/>
          </a:ln>
        </p:spPr>
        <p:txBody>
          <a:bodyPr spcFirstLastPara="1" wrap="square" lIns="0" tIns="12700" rIns="0" bIns="0" anchor="t" anchorCtr="0">
            <a:spAutoFit/>
          </a:bodyPr>
          <a:lstStyle/>
          <a:p>
            <a:pPr marL="12700" marR="0" lvl="0" indent="0" algn="l" rtl="0">
              <a:lnSpc>
                <a:spcPct val="108124"/>
              </a:lnSpc>
              <a:spcBef>
                <a:spcPts val="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Mục đích : Đánh thức </a:t>
            </a:r>
            <a:r>
              <a:rPr lang="en-US" sz="2400" b="1" i="0" u="none" strike="noStrike" cap="none">
                <a:solidFill>
                  <a:srgbClr val="FF0000"/>
                </a:solidFill>
                <a:latin typeface="Arial"/>
                <a:ea typeface="Arial"/>
                <a:cs typeface="Arial"/>
                <a:sym typeface="Arial"/>
              </a:rPr>
              <a:t>sự chú ý</a:t>
            </a:r>
            <a:endParaRPr sz="2400" b="0" i="0" u="none" strike="noStrike" cap="none">
              <a:solidFill>
                <a:schemeClr val="dk1"/>
              </a:solidFill>
              <a:latin typeface="Arial"/>
              <a:ea typeface="Arial"/>
              <a:cs typeface="Arial"/>
              <a:sym typeface="Arial"/>
            </a:endParaRPr>
          </a:p>
          <a:p>
            <a:pPr marL="12700" marR="0" lvl="0" indent="0" algn="l" rtl="0">
              <a:lnSpc>
                <a:spcPct val="108124"/>
              </a:lnSpc>
              <a:spcBef>
                <a:spcPts val="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Bằng cách: Sử dụng các hình vẽ, ví dụ đặc biệt</a:t>
            </a:r>
            <a:endParaRPr sz="2400" b="0" i="0" u="none" strike="noStrike" cap="none">
              <a:solidFill>
                <a:schemeClr val="dk1"/>
              </a:solidFill>
              <a:latin typeface="Arial"/>
              <a:ea typeface="Arial"/>
              <a:cs typeface="Arial"/>
              <a:sym typeface="Arial"/>
            </a:endParaRPr>
          </a:p>
        </p:txBody>
      </p:sp>
      <p:sp>
        <p:nvSpPr>
          <p:cNvPr id="136" name="Google Shape;136;p36"/>
          <p:cNvSpPr txBox="1"/>
          <p:nvPr/>
        </p:nvSpPr>
        <p:spPr>
          <a:xfrm>
            <a:off x="535940" y="2763139"/>
            <a:ext cx="112839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0000"/>
                </a:solidFill>
                <a:latin typeface="Arial"/>
                <a:ea typeface="Arial"/>
                <a:cs typeface="Arial"/>
                <a:sym typeface="Arial"/>
              </a:rPr>
              <a:t>I</a:t>
            </a:r>
            <a:r>
              <a:rPr lang="en-US" sz="2400" b="0" i="0" u="none" strike="noStrike" cap="none">
                <a:solidFill>
                  <a:schemeClr val="dk1"/>
                </a:solidFill>
                <a:latin typeface="Arial"/>
                <a:ea typeface="Arial"/>
                <a:cs typeface="Arial"/>
                <a:sym typeface="Arial"/>
              </a:rPr>
              <a:t>nterest:</a:t>
            </a:r>
            <a:endParaRPr sz="2400" b="0" i="0" u="none" strike="noStrike" cap="none">
              <a:solidFill>
                <a:schemeClr val="dk1"/>
              </a:solidFill>
              <a:latin typeface="Arial"/>
              <a:ea typeface="Arial"/>
              <a:cs typeface="Arial"/>
              <a:sym typeface="Arial"/>
            </a:endParaRPr>
          </a:p>
        </p:txBody>
      </p:sp>
      <p:sp>
        <p:nvSpPr>
          <p:cNvPr id="137" name="Google Shape;137;p36"/>
          <p:cNvSpPr txBox="1"/>
          <p:nvPr/>
        </p:nvSpPr>
        <p:spPr>
          <a:xfrm>
            <a:off x="2364994" y="2763139"/>
            <a:ext cx="6231255" cy="7575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Mục đích: Đánh thức </a:t>
            </a:r>
            <a:r>
              <a:rPr lang="en-US" sz="2400" b="1" i="0" u="none" strike="noStrike" cap="none">
                <a:solidFill>
                  <a:srgbClr val="FF0000"/>
                </a:solidFill>
                <a:latin typeface="Arial"/>
                <a:ea typeface="Arial"/>
                <a:cs typeface="Arial"/>
                <a:sym typeface="Arial"/>
              </a:rPr>
              <a:t>sự thích thú</a:t>
            </a:r>
            <a:endParaRPr sz="2400" b="0" i="0" u="none" strike="noStrike" cap="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Bằng cách: Mô tả một trường hợp quen thuộc</a:t>
            </a:r>
            <a:endParaRPr sz="2400" b="0" i="0" u="none" strike="noStrike" cap="none">
              <a:solidFill>
                <a:schemeClr val="dk1"/>
              </a:solidFill>
              <a:latin typeface="Arial"/>
              <a:ea typeface="Arial"/>
              <a:cs typeface="Arial"/>
              <a:sym typeface="Arial"/>
            </a:endParaRPr>
          </a:p>
        </p:txBody>
      </p:sp>
      <p:sp>
        <p:nvSpPr>
          <p:cNvPr id="138" name="Google Shape;138;p36"/>
          <p:cNvSpPr txBox="1"/>
          <p:nvPr/>
        </p:nvSpPr>
        <p:spPr>
          <a:xfrm>
            <a:off x="535940" y="3787520"/>
            <a:ext cx="99060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0000"/>
                </a:solidFill>
                <a:latin typeface="Arial"/>
                <a:ea typeface="Arial"/>
                <a:cs typeface="Arial"/>
                <a:sym typeface="Arial"/>
              </a:rPr>
              <a:t>D</a:t>
            </a:r>
            <a:r>
              <a:rPr lang="en-US" sz="2400" b="0" i="0" u="none" strike="noStrike" cap="none">
                <a:solidFill>
                  <a:schemeClr val="dk1"/>
                </a:solidFill>
                <a:latin typeface="Arial"/>
                <a:ea typeface="Arial"/>
                <a:cs typeface="Arial"/>
                <a:sym typeface="Arial"/>
              </a:rPr>
              <a:t>esire:</a:t>
            </a:r>
            <a:endParaRPr sz="2400" b="0" i="0" u="none" strike="noStrike" cap="none">
              <a:solidFill>
                <a:schemeClr val="dk1"/>
              </a:solidFill>
              <a:latin typeface="Arial"/>
              <a:ea typeface="Arial"/>
              <a:cs typeface="Arial"/>
              <a:sym typeface="Arial"/>
            </a:endParaRPr>
          </a:p>
        </p:txBody>
      </p:sp>
      <p:sp>
        <p:nvSpPr>
          <p:cNvPr id="139" name="Google Shape;139;p36"/>
          <p:cNvSpPr txBox="1"/>
          <p:nvPr/>
        </p:nvSpPr>
        <p:spPr>
          <a:xfrm>
            <a:off x="2364994" y="3787520"/>
            <a:ext cx="6238875" cy="7569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Mục đích: Tạo ra </a:t>
            </a:r>
            <a:r>
              <a:rPr lang="en-US" sz="2400" b="1" i="0" u="none" strike="noStrike" cap="none">
                <a:solidFill>
                  <a:srgbClr val="FF0000"/>
                </a:solidFill>
                <a:latin typeface="Arial"/>
                <a:ea typeface="Arial"/>
                <a:cs typeface="Arial"/>
                <a:sym typeface="Arial"/>
              </a:rPr>
              <a:t>mong muốn </a:t>
            </a:r>
            <a:r>
              <a:rPr lang="en-US" sz="2400" b="0" i="0" u="none" strike="noStrike" cap="none">
                <a:solidFill>
                  <a:schemeClr val="dk1"/>
                </a:solidFill>
                <a:latin typeface="Arial"/>
                <a:ea typeface="Arial"/>
                <a:cs typeface="Arial"/>
                <a:sym typeface="Arial"/>
              </a:rPr>
              <a:t>ở người nghe  Bằng cách: Đề xuất một vài biện pháp cải tiến</a:t>
            </a:r>
            <a:endParaRPr sz="2400" b="0" i="0" u="none" strike="noStrike" cap="none">
              <a:solidFill>
                <a:schemeClr val="dk1"/>
              </a:solidFill>
              <a:latin typeface="Arial"/>
              <a:ea typeface="Arial"/>
              <a:cs typeface="Arial"/>
              <a:sym typeface="Arial"/>
            </a:endParaRPr>
          </a:p>
        </p:txBody>
      </p:sp>
      <p:sp>
        <p:nvSpPr>
          <p:cNvPr id="140" name="Google Shape;140;p36"/>
          <p:cNvSpPr txBox="1"/>
          <p:nvPr/>
        </p:nvSpPr>
        <p:spPr>
          <a:xfrm>
            <a:off x="535940" y="4885182"/>
            <a:ext cx="97409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0000"/>
                </a:solidFill>
                <a:latin typeface="Arial"/>
                <a:ea typeface="Arial"/>
                <a:cs typeface="Arial"/>
                <a:sym typeface="Arial"/>
              </a:rPr>
              <a:t>A</a:t>
            </a:r>
            <a:r>
              <a:rPr lang="en-US" sz="2400" b="0" i="0" u="none" strike="noStrike" cap="none">
                <a:solidFill>
                  <a:schemeClr val="dk1"/>
                </a:solidFill>
                <a:latin typeface="Arial"/>
                <a:ea typeface="Arial"/>
                <a:cs typeface="Arial"/>
                <a:sym typeface="Arial"/>
              </a:rPr>
              <a:t>ction:</a:t>
            </a:r>
            <a:endParaRPr sz="2400" b="0" i="0" u="none" strike="noStrike" cap="none">
              <a:solidFill>
                <a:schemeClr val="dk1"/>
              </a:solidFill>
              <a:latin typeface="Arial"/>
              <a:ea typeface="Arial"/>
              <a:cs typeface="Arial"/>
              <a:sym typeface="Arial"/>
            </a:endParaRPr>
          </a:p>
        </p:txBody>
      </p:sp>
      <p:sp>
        <p:nvSpPr>
          <p:cNvPr id="141" name="Google Shape;141;p36"/>
          <p:cNvSpPr txBox="1"/>
          <p:nvPr/>
        </p:nvSpPr>
        <p:spPr>
          <a:xfrm>
            <a:off x="2364994" y="4885182"/>
            <a:ext cx="6053455" cy="7569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Mục đích: </a:t>
            </a:r>
            <a:r>
              <a:rPr lang="en-US" sz="2400" b="1" i="0" u="none" strike="noStrike" cap="none">
                <a:solidFill>
                  <a:srgbClr val="FF0000"/>
                </a:solidFill>
                <a:latin typeface="Arial"/>
                <a:ea typeface="Arial"/>
                <a:cs typeface="Arial"/>
                <a:sym typeface="Arial"/>
              </a:rPr>
              <a:t>Thỏa mãn mong muốn</a:t>
            </a:r>
            <a:endParaRPr sz="2400" b="0" i="0" u="none" strike="noStrike" cap="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Bằng cách: Giải quyết các biện pháp cải tiến</a:t>
            </a:r>
            <a:endParaRPr sz="2400" b="0" i="0" u="none" strike="noStrike" cap="none">
              <a:solidFill>
                <a:schemeClr val="dk1"/>
              </a:solidFill>
              <a:latin typeface="Arial"/>
              <a:ea typeface="Arial"/>
              <a:cs typeface="Arial"/>
              <a:sym typeface="Arial"/>
            </a:endParaRPr>
          </a:p>
        </p:txBody>
      </p:sp>
      <p:sp>
        <p:nvSpPr>
          <p:cNvPr id="142" name="Google Shape;142;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7"/>
          <p:cNvSpPr txBox="1">
            <a:spLocks noGrp="1"/>
          </p:cNvSpPr>
          <p:nvPr>
            <p:ph type="title"/>
          </p:nvPr>
        </p:nvSpPr>
        <p:spPr>
          <a:xfrm>
            <a:off x="1373505" y="102234"/>
            <a:ext cx="6628765"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SzPts val="1400"/>
              <a:buNone/>
            </a:pPr>
            <a:r>
              <a:rPr lang="en-US"/>
              <a:t>5. Chuẩn bị và chọn phương pháp</a:t>
            </a:r>
            <a:endParaRPr/>
          </a:p>
        </p:txBody>
      </p:sp>
      <p:sp>
        <p:nvSpPr>
          <p:cNvPr id="148" name="Google Shape;148;p37"/>
          <p:cNvSpPr txBox="1"/>
          <p:nvPr/>
        </p:nvSpPr>
        <p:spPr>
          <a:xfrm>
            <a:off x="535940" y="1139253"/>
            <a:ext cx="7854950" cy="4543425"/>
          </a:xfrm>
          <a:prstGeom prst="rect">
            <a:avLst/>
          </a:prstGeom>
          <a:noFill/>
          <a:ln>
            <a:noFill/>
          </a:ln>
        </p:spPr>
        <p:txBody>
          <a:bodyPr spcFirstLastPara="1" wrap="square" lIns="0" tIns="114300" rIns="0" bIns="0" anchor="t" anchorCtr="0">
            <a:spAutoFit/>
          </a:bodyPr>
          <a:lstStyle/>
          <a:p>
            <a:pPr marL="355600" marR="0" lvl="0" indent="-343535" algn="just" rtl="0">
              <a:lnSpc>
                <a:spcPct val="100000"/>
              </a:lnSpc>
              <a:spcBef>
                <a:spcPts val="0"/>
              </a:spcBef>
              <a:spcAft>
                <a:spcPts val="0"/>
              </a:spcAft>
              <a:buClr>
                <a:srgbClr val="3366FF"/>
              </a:buClr>
              <a:buSzPts val="3200"/>
              <a:buFont typeface="Noto Sans Symbols"/>
              <a:buChar char="▪"/>
            </a:pPr>
            <a:r>
              <a:rPr lang="en-US" sz="3200" b="0" i="0" u="none" strike="noStrike" cap="none">
                <a:solidFill>
                  <a:schemeClr val="dk1"/>
                </a:solidFill>
                <a:latin typeface="Arial"/>
                <a:ea typeface="Arial"/>
                <a:cs typeface="Arial"/>
                <a:sym typeface="Arial"/>
              </a:rPr>
              <a:t>Trước khi trình bày, trả lời các câu hỏi:</a:t>
            </a:r>
            <a:endParaRPr sz="3200" b="0" i="0" u="none" strike="noStrike" cap="none">
              <a:solidFill>
                <a:schemeClr val="dk1"/>
              </a:solidFill>
              <a:latin typeface="Arial"/>
              <a:ea typeface="Arial"/>
              <a:cs typeface="Arial"/>
              <a:sym typeface="Arial"/>
            </a:endParaRPr>
          </a:p>
          <a:p>
            <a:pPr marL="756285" marR="0" lvl="1" indent="-287019" algn="just" rtl="0">
              <a:lnSpc>
                <a:spcPct val="100000"/>
              </a:lnSpc>
              <a:spcBef>
                <a:spcPts val="69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Ai là đối tượng chính của buổi báo cáo?</a:t>
            </a:r>
            <a:endParaRPr sz="2800" b="0" i="0" u="none" strike="noStrike" cap="none">
              <a:solidFill>
                <a:schemeClr val="dk1"/>
              </a:solidFill>
              <a:latin typeface="Arial"/>
              <a:ea typeface="Arial"/>
              <a:cs typeface="Arial"/>
              <a:sym typeface="Arial"/>
            </a:endParaRPr>
          </a:p>
          <a:p>
            <a:pPr marL="756285" marR="5080" lvl="1" indent="-287019" algn="just" rtl="0">
              <a:lnSpc>
                <a:spcPct val="100000"/>
              </a:lnSpc>
              <a:spcBef>
                <a:spcPts val="67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Nếu như ai đó chỉ nhớ được một vấn đề duy  nhất trong bản báo cáo, chúng ta muốn đó là  vấn đề nào?</a:t>
            </a:r>
            <a:endParaRPr sz="2800" b="0" i="0" u="none" strike="noStrike" cap="none">
              <a:solidFill>
                <a:schemeClr val="dk1"/>
              </a:solidFill>
              <a:latin typeface="Arial"/>
              <a:ea typeface="Arial"/>
              <a:cs typeface="Arial"/>
              <a:sym typeface="Arial"/>
            </a:endParaRPr>
          </a:p>
          <a:p>
            <a:pPr marL="756285" marR="0" lvl="1" indent="-287019" algn="just" rtl="0">
              <a:lnSpc>
                <a:spcPct val="100000"/>
              </a:lnSpc>
              <a:spcBef>
                <a:spcPts val="67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Có bao nhiêu thời gian?</a:t>
            </a:r>
            <a:endParaRPr sz="2800" b="0" i="0" u="none" strike="noStrike" cap="none">
              <a:solidFill>
                <a:schemeClr val="dk1"/>
              </a:solidFill>
              <a:latin typeface="Arial"/>
              <a:ea typeface="Arial"/>
              <a:cs typeface="Arial"/>
              <a:sym typeface="Arial"/>
            </a:endParaRPr>
          </a:p>
          <a:p>
            <a:pPr marL="756285" marR="0" lvl="1" indent="-287019" algn="just" rtl="0">
              <a:lnSpc>
                <a:spcPct val="100000"/>
              </a:lnSpc>
              <a:spcBef>
                <a:spcPts val="67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Có bao nhiêu người nghe?</a:t>
            </a:r>
            <a:endParaRPr sz="2800" b="0" i="0" u="none" strike="noStrike" cap="none">
              <a:solidFill>
                <a:schemeClr val="dk1"/>
              </a:solidFill>
              <a:latin typeface="Arial"/>
              <a:ea typeface="Arial"/>
              <a:cs typeface="Arial"/>
              <a:sym typeface="Arial"/>
            </a:endParaRPr>
          </a:p>
          <a:p>
            <a:pPr marL="756285" marR="0" lvl="1" indent="-287019" algn="just" rtl="0">
              <a:lnSpc>
                <a:spcPct val="100000"/>
              </a:lnSpc>
              <a:spcBef>
                <a:spcPts val="67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Người trình bày trước có cùng chủ đề?</a:t>
            </a:r>
            <a:endParaRPr sz="2800" b="0" i="0" u="none" strike="noStrike" cap="none">
              <a:solidFill>
                <a:schemeClr val="dk1"/>
              </a:solidFill>
              <a:latin typeface="Arial"/>
              <a:ea typeface="Arial"/>
              <a:cs typeface="Arial"/>
              <a:sym typeface="Arial"/>
            </a:endParaRPr>
          </a:p>
          <a:p>
            <a:pPr marL="756285" marR="0" lvl="1" indent="-287019" algn="just" rtl="0">
              <a:lnSpc>
                <a:spcPct val="100000"/>
              </a:lnSpc>
              <a:spcBef>
                <a:spcPts val="67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Trình bày thử trước đồng nghiệp</a:t>
            </a:r>
            <a:endParaRPr sz="2800" b="0" i="0" u="none" strike="noStrike" cap="none">
              <a:solidFill>
                <a:schemeClr val="dk1"/>
              </a:solidFill>
              <a:latin typeface="Arial"/>
              <a:ea typeface="Arial"/>
              <a:cs typeface="Arial"/>
              <a:sym typeface="Arial"/>
            </a:endParaRPr>
          </a:p>
        </p:txBody>
      </p:sp>
      <p:sp>
        <p:nvSpPr>
          <p:cNvPr id="149" name="Google Shape;149;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8"/>
          <p:cNvSpPr txBox="1">
            <a:spLocks noGrp="1"/>
          </p:cNvSpPr>
          <p:nvPr>
            <p:ph type="title"/>
          </p:nvPr>
        </p:nvSpPr>
        <p:spPr>
          <a:xfrm>
            <a:off x="2926842" y="102234"/>
            <a:ext cx="3519804" cy="51371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SzPts val="1400"/>
              <a:buNone/>
            </a:pPr>
            <a:r>
              <a:rPr lang="en-US"/>
              <a:t>Bảng hay Slides ?</a:t>
            </a:r>
            <a:endParaRPr/>
          </a:p>
        </p:txBody>
      </p:sp>
      <p:sp>
        <p:nvSpPr>
          <p:cNvPr id="155" name="Google Shape;155;p38"/>
          <p:cNvSpPr txBox="1"/>
          <p:nvPr/>
        </p:nvSpPr>
        <p:spPr>
          <a:xfrm>
            <a:off x="612140" y="1063925"/>
            <a:ext cx="6551295" cy="4274820"/>
          </a:xfrm>
          <a:prstGeom prst="rect">
            <a:avLst/>
          </a:prstGeom>
          <a:noFill/>
          <a:ln>
            <a:noFill/>
          </a:ln>
        </p:spPr>
        <p:txBody>
          <a:bodyPr spcFirstLastPara="1" wrap="square" lIns="0" tIns="113025" rIns="0" bIns="0" anchor="t" anchorCtr="0">
            <a:spAutoFit/>
          </a:bodyPr>
          <a:lstStyle/>
          <a:p>
            <a:pPr marL="355600" marR="0" lvl="0" indent="-343535" algn="l" rtl="0">
              <a:lnSpc>
                <a:spcPct val="100000"/>
              </a:lnSpc>
              <a:spcBef>
                <a:spcPts val="0"/>
              </a:spcBef>
              <a:spcAft>
                <a:spcPts val="0"/>
              </a:spcAft>
              <a:buClr>
                <a:srgbClr val="3366FF"/>
              </a:buClr>
              <a:buSzPts val="3200"/>
              <a:buFont typeface="Noto Sans Symbols"/>
              <a:buChar char="▪"/>
            </a:pPr>
            <a:r>
              <a:rPr lang="en-US" sz="3200" b="0" i="0" u="none" strike="noStrike" cap="none">
                <a:solidFill>
                  <a:schemeClr val="dk1"/>
                </a:solidFill>
                <a:latin typeface="Arial"/>
                <a:ea typeface="Arial"/>
                <a:cs typeface="Arial"/>
                <a:sym typeface="Arial"/>
              </a:rPr>
              <a:t>Bảng:</a:t>
            </a:r>
            <a:endParaRPr sz="3200" b="0" i="0" u="none" strike="noStrike" cap="none">
              <a:solidFill>
                <a:schemeClr val="dk1"/>
              </a:solidFill>
              <a:latin typeface="Arial"/>
              <a:ea typeface="Arial"/>
              <a:cs typeface="Arial"/>
              <a:sym typeface="Arial"/>
            </a:endParaRPr>
          </a:p>
          <a:p>
            <a:pPr marL="756285" marR="0" lvl="1" indent="-287019" algn="l" rtl="0">
              <a:lnSpc>
                <a:spcPct val="100000"/>
              </a:lnSpc>
              <a:spcBef>
                <a:spcPts val="69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Đồng thời vừa nói vừa viết</a:t>
            </a:r>
            <a:endParaRPr sz="2800" b="0" i="0" u="none" strike="noStrike" cap="none">
              <a:solidFill>
                <a:schemeClr val="dk1"/>
              </a:solidFill>
              <a:latin typeface="Arial"/>
              <a:ea typeface="Arial"/>
              <a:cs typeface="Arial"/>
              <a:sym typeface="Arial"/>
            </a:endParaRPr>
          </a:p>
          <a:p>
            <a:pPr marL="756285" marR="0" lvl="1" indent="-287019" algn="l" rtl="0">
              <a:lnSpc>
                <a:spcPct val="100000"/>
              </a:lnSpc>
              <a:spcBef>
                <a:spcPts val="67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Khó làm việc hơn với slide</a:t>
            </a:r>
            <a:endParaRPr sz="2800" b="0" i="0" u="none" strike="noStrike" cap="none">
              <a:solidFill>
                <a:schemeClr val="dk1"/>
              </a:solidFill>
              <a:latin typeface="Arial"/>
              <a:ea typeface="Arial"/>
              <a:cs typeface="Arial"/>
              <a:sym typeface="Arial"/>
            </a:endParaRPr>
          </a:p>
          <a:p>
            <a:pPr marL="355600" marR="0" lvl="0" indent="-343535" algn="l" rtl="0">
              <a:lnSpc>
                <a:spcPct val="100000"/>
              </a:lnSpc>
              <a:spcBef>
                <a:spcPts val="750"/>
              </a:spcBef>
              <a:spcAft>
                <a:spcPts val="0"/>
              </a:spcAft>
              <a:buClr>
                <a:srgbClr val="3366FF"/>
              </a:buClr>
              <a:buSzPts val="3200"/>
              <a:buFont typeface="Noto Sans Symbols"/>
              <a:buChar char="▪"/>
            </a:pPr>
            <a:r>
              <a:rPr lang="en-US" sz="3200" b="0" i="0" u="none" strike="noStrike" cap="none">
                <a:solidFill>
                  <a:schemeClr val="dk1"/>
                </a:solidFill>
                <a:latin typeface="Arial"/>
                <a:ea typeface="Arial"/>
                <a:cs typeface="Arial"/>
                <a:sym typeface="Arial"/>
              </a:rPr>
              <a:t>Slides:</a:t>
            </a:r>
            <a:endParaRPr sz="3200" b="0" i="0" u="none" strike="noStrike" cap="none">
              <a:solidFill>
                <a:schemeClr val="dk1"/>
              </a:solidFill>
              <a:latin typeface="Arial"/>
              <a:ea typeface="Arial"/>
              <a:cs typeface="Arial"/>
              <a:sym typeface="Arial"/>
            </a:endParaRPr>
          </a:p>
          <a:p>
            <a:pPr marL="756285" marR="0" lvl="1" indent="-287019" algn="l" rtl="0">
              <a:lnSpc>
                <a:spcPct val="100000"/>
              </a:lnSpc>
              <a:spcBef>
                <a:spcPts val="69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Thời gian chuẩn bị lâu hơn</a:t>
            </a:r>
            <a:endParaRPr sz="2800" b="0" i="0" u="none" strike="noStrike" cap="none">
              <a:solidFill>
                <a:schemeClr val="dk1"/>
              </a:solidFill>
              <a:latin typeface="Arial"/>
              <a:ea typeface="Arial"/>
              <a:cs typeface="Arial"/>
              <a:sym typeface="Arial"/>
            </a:endParaRPr>
          </a:p>
          <a:p>
            <a:pPr marL="756285" marR="0" lvl="1" indent="-287019" algn="l" rtl="0">
              <a:lnSpc>
                <a:spcPct val="100000"/>
              </a:lnSpc>
              <a:spcBef>
                <a:spcPts val="67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Trình bày với nhiều công cụ hơn</a:t>
            </a:r>
            <a:endParaRPr sz="2800" b="0" i="0" u="none" strike="noStrike" cap="none">
              <a:solidFill>
                <a:schemeClr val="dk1"/>
              </a:solidFill>
              <a:latin typeface="Arial"/>
              <a:ea typeface="Arial"/>
              <a:cs typeface="Arial"/>
              <a:sym typeface="Arial"/>
            </a:endParaRPr>
          </a:p>
          <a:p>
            <a:pPr marL="756285" marR="0" lvl="1" indent="-287019" algn="l" rtl="0">
              <a:lnSpc>
                <a:spcPct val="100000"/>
              </a:lnSpc>
              <a:spcBef>
                <a:spcPts val="670"/>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Tốc độ nhanh hơn</a:t>
            </a:r>
            <a:endParaRPr sz="2800" b="0" i="0" u="none" strike="noStrike" cap="none">
              <a:solidFill>
                <a:schemeClr val="dk1"/>
              </a:solidFill>
              <a:latin typeface="Arial"/>
              <a:ea typeface="Arial"/>
              <a:cs typeface="Arial"/>
              <a:sym typeface="Arial"/>
            </a:endParaRPr>
          </a:p>
          <a:p>
            <a:pPr marL="756285" marR="0" lvl="1" indent="-287019" algn="l" rtl="0">
              <a:lnSpc>
                <a:spcPct val="100000"/>
              </a:lnSpc>
              <a:spcBef>
                <a:spcPts val="675"/>
              </a:spcBef>
              <a:spcAft>
                <a:spcPts val="0"/>
              </a:spcAft>
              <a:buClr>
                <a:srgbClr val="FF0000"/>
              </a:buClr>
              <a:buSzPts val="2800"/>
              <a:buFont typeface="Noto Sans Symbols"/>
              <a:buChar char="▪"/>
            </a:pPr>
            <a:r>
              <a:rPr lang="en-US" sz="2800" b="0" i="0" u="none" strike="noStrike" cap="none">
                <a:solidFill>
                  <a:schemeClr val="dk1"/>
                </a:solidFill>
                <a:latin typeface="Arial"/>
                <a:ea typeface="Arial"/>
                <a:cs typeface="Arial"/>
                <a:sym typeface="Arial"/>
              </a:rPr>
              <a:t>Thích hợp với các buổi Seminar hơn</a:t>
            </a:r>
            <a:endParaRPr sz="2800" b="0" i="0" u="none" strike="noStrike" cap="none">
              <a:solidFill>
                <a:schemeClr val="dk1"/>
              </a:solidFill>
              <a:latin typeface="Arial"/>
              <a:ea typeface="Arial"/>
              <a:cs typeface="Arial"/>
              <a:sym typeface="Arial"/>
            </a:endParaRPr>
          </a:p>
        </p:txBody>
      </p:sp>
      <p:sp>
        <p:nvSpPr>
          <p:cNvPr id="156" name="Google Shape;156;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Tài liệu" ma:contentTypeID="0x01010012383408FAB148448EA55682EB8C1723" ma:contentTypeVersion="10" ma:contentTypeDescription="Tạo tài liệu mới." ma:contentTypeScope="" ma:versionID="6b51101c6c753a0eed7f17ffaeb98c30">
  <xsd:schema xmlns:xsd="http://www.w3.org/2001/XMLSchema" xmlns:xs="http://www.w3.org/2001/XMLSchema" xmlns:p="http://schemas.microsoft.com/office/2006/metadata/properties" xmlns:ns2="47755621-3436-4979-84e2-386d1c519aef" xmlns:ns3="f7355edb-1e81-4aa1-b4a1-8f145553cd17" targetNamespace="http://schemas.microsoft.com/office/2006/metadata/properties" ma:root="true" ma:fieldsID="b74bbf77f97cc905377ff6029c54e951" ns2:_="" ns3:_="">
    <xsd:import namespace="47755621-3436-4979-84e2-386d1c519aef"/>
    <xsd:import namespace="f7355edb-1e81-4aa1-b4a1-8f145553cd1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755621-3436-4979-84e2-386d1c519aef" elementFormDefault="qualified">
    <xsd:import namespace="http://schemas.microsoft.com/office/2006/documentManagement/types"/>
    <xsd:import namespace="http://schemas.microsoft.com/office/infopath/2007/PartnerControls"/>
    <xsd:element name="SharedWithUsers" ma:index="8"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hia sẻ Có Chi tiết"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7355edb-1e81-4aa1-b4a1-8f145553cd1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050EC5-BD16-4C24-BF4E-134DB7F7168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0FF014D-B282-4AFE-BA0E-1ED4FCE2BD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755621-3436-4979-84e2-386d1c519aef"/>
    <ds:schemaRef ds:uri="f7355edb-1e81-4aa1-b4a1-8f145553cd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0957E6-B0B1-41CA-8D9F-4889E89C93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Trình chiếu Trên màn hình (4:3)</PresentationFormat>
  <Slides>31</Slides>
  <Notes>31</Notes>
  <HiddenSlides>0</HiddenSlides>
  <ScaleCrop>false</ScaleCrop>
  <HeadingPairs>
    <vt:vector size="4" baseType="variant">
      <vt:variant>
        <vt:lpstr>Chủ đề</vt:lpstr>
      </vt:variant>
      <vt:variant>
        <vt:i4>1</vt:i4>
      </vt:variant>
      <vt:variant>
        <vt:lpstr>Tiêu đề Bản chiếu</vt:lpstr>
      </vt:variant>
      <vt:variant>
        <vt:i4>31</vt:i4>
      </vt:variant>
    </vt:vector>
  </HeadingPairs>
  <TitlesOfParts>
    <vt:vector size="32" baseType="lpstr">
      <vt:lpstr>Office Theme</vt:lpstr>
      <vt:lpstr>1. Một số nguyên tắc Thuyết trình</vt:lpstr>
      <vt:lpstr>Bản trình bày PowerPoint</vt:lpstr>
      <vt:lpstr>Nội dung</vt:lpstr>
      <vt:lpstr>Các vấn đề khi thuyết trình</vt:lpstr>
      <vt:lpstr>Các vấn đề khi thuyết trình</vt:lpstr>
      <vt:lpstr>Các vấn đề khi thuyết trình</vt:lpstr>
      <vt:lpstr>Nguyên tắc chung</vt:lpstr>
      <vt:lpstr>5. Chuẩn bị và chọn phương pháp</vt:lpstr>
      <vt:lpstr>Bảng hay Slides ?</vt:lpstr>
      <vt:lpstr>Chuẩn bị slides</vt:lpstr>
      <vt:lpstr>Tài liệu giấy</vt:lpstr>
      <vt:lpstr>4. Soạn thảo file trình chiếu</vt:lpstr>
      <vt:lpstr>File trình chiếu xấu ?</vt:lpstr>
      <vt:lpstr>Soạn thảo file trình chiếu</vt:lpstr>
      <vt:lpstr>Soạn thảo file trình chiếu</vt:lpstr>
      <vt:lpstr>Soạn thảo file trình chiếu</vt:lpstr>
      <vt:lpstr>Soạn thảo file trình chiếu</vt:lpstr>
      <vt:lpstr>Soạn thảo file trình chiếu</vt:lpstr>
      <vt:lpstr>Bố cục bài thuyết trình tốt</vt:lpstr>
      <vt:lpstr>Bố cục bài thuyết trình tốt</vt:lpstr>
      <vt:lpstr>Thuyết trình</vt:lpstr>
      <vt:lpstr>7. Thuyết trình</vt:lpstr>
      <vt:lpstr>Thuyết trình</vt:lpstr>
      <vt:lpstr>Thuyết trình</vt:lpstr>
      <vt:lpstr>Một số điểm cần lưu ý khi thuyết trình</vt:lpstr>
      <vt:lpstr>Một số điểm cần lưu ý khi thuyết trình</vt:lpstr>
      <vt:lpstr>Một số điểm cần lưu ý khi thuyết trình</vt:lpstr>
      <vt:lpstr>Một số điểm cần lưu ý khi thuyết trình</vt:lpstr>
      <vt:lpstr>Một số điểm cần lưu ý khi thuyết trình</vt:lpstr>
      <vt:lpstr>Kết luận</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Một số nguyên tắc Thuyết trình</dc:title>
  <dc:creator>Pham Duy Anh</dc:creator>
  <cp:revision>3</cp:revision>
  <dcterms:created xsi:type="dcterms:W3CDTF">2017-10-17T01:43:35Z</dcterms:created>
  <dcterms:modified xsi:type="dcterms:W3CDTF">2022-02-07T07:49:52Z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0x01010012383408FAB148448EA55682EB8C1723</vt:lpwstr>
  </property>
</Properties>
</file>