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i7+5kCHn4OAUPeqovYnNI57Q0s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250342" y="1545082"/>
            <a:ext cx="864331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250342" y="1545082"/>
            <a:ext cx="864331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250342" y="1545082"/>
            <a:ext cx="864331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ctrTitle"/>
          </p:nvPr>
        </p:nvSpPr>
        <p:spPr>
          <a:xfrm>
            <a:off x="357327" y="149478"/>
            <a:ext cx="8429345" cy="3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250342" y="1545082"/>
            <a:ext cx="864331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10667" y="0"/>
            <a:ext cx="8949378" cy="721207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2"/>
          <p:cNvSpPr txBox="1"/>
          <p:nvPr>
            <p:ph type="title"/>
          </p:nvPr>
        </p:nvSpPr>
        <p:spPr>
          <a:xfrm>
            <a:off x="250342" y="1545082"/>
            <a:ext cx="864331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250342" y="1545082"/>
            <a:ext cx="864331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9.jpg"/><Relationship Id="rId5" Type="http://schemas.openxmlformats.org/officeDocument/2006/relationships/image" Target="../media/image12.jp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10667" y="0"/>
            <a:ext cx="9122664" cy="51434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1"/>
          <p:cNvSpPr txBox="1"/>
          <p:nvPr>
            <p:ph type="title"/>
          </p:nvPr>
        </p:nvSpPr>
        <p:spPr>
          <a:xfrm>
            <a:off x="250342" y="1814271"/>
            <a:ext cx="31718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6600"/>
                </a:solidFill>
              </a:rPr>
              <a:t>Fresher Android</a:t>
            </a:r>
            <a:endParaRPr sz="3200"/>
          </a:p>
        </p:txBody>
      </p:sp>
      <p:sp>
        <p:nvSpPr>
          <p:cNvPr id="46" name="Google Shape;46;p1"/>
          <p:cNvSpPr txBox="1"/>
          <p:nvPr/>
        </p:nvSpPr>
        <p:spPr>
          <a:xfrm>
            <a:off x="250342" y="2597911"/>
            <a:ext cx="35826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48ED4"/>
                </a:solidFill>
                <a:latin typeface="Arial"/>
                <a:ea typeface="Arial"/>
                <a:cs typeface="Arial"/>
                <a:sym typeface="Arial"/>
              </a:rPr>
              <a:t>Saving Data – Persistent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250342" y="4791862"/>
            <a:ext cx="610235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5/6/2020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2714625" y="4791862"/>
            <a:ext cx="4447540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09e-BM/DT/FSOFT - ©FPT SOFTWARE – Fresher Academy - Internal Use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8505825" y="4791862"/>
            <a:ext cx="102870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/>
        </p:nvSpPr>
        <p:spPr>
          <a:xfrm>
            <a:off x="357327" y="149478"/>
            <a:ext cx="576008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#8. DAO (Data Access Object) - Room Database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375615" y="979170"/>
            <a:ext cx="4200525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DAO: Contains the methods used for accessing the database.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2040635" y="1653539"/>
            <a:ext cx="4536948" cy="29184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11"/>
          <p:cNvSpPr txBox="1"/>
          <p:nvPr>
            <p:ph type="title"/>
          </p:nvPr>
        </p:nvSpPr>
        <p:spPr>
          <a:xfrm>
            <a:off x="250342" y="1545082"/>
            <a:ext cx="4220210" cy="10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250342" y="4791862"/>
            <a:ext cx="610235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5/6/2020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2714625" y="4791862"/>
            <a:ext cx="4447540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09e-BM/DT/FSOFT - ©FPT SOFTWARE – Fresher Academy - Internal Use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 txBox="1"/>
          <p:nvPr/>
        </p:nvSpPr>
        <p:spPr>
          <a:xfrm>
            <a:off x="8428101" y="4791862"/>
            <a:ext cx="180975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/>
        </p:nvSpPr>
        <p:spPr>
          <a:xfrm>
            <a:off x="7862316" y="4827373"/>
            <a:ext cx="97726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	</a:t>
            </a:r>
            <a:r>
              <a:rPr baseline="30000" lang="en-US" sz="1125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112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8321040" y="205676"/>
            <a:ext cx="490727" cy="3604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2"/>
          <p:cNvSpPr/>
          <p:nvPr/>
        </p:nvSpPr>
        <p:spPr>
          <a:xfrm>
            <a:off x="0" y="1522"/>
            <a:ext cx="1424940" cy="51419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7" name="Google Shape;57;p2"/>
          <p:cNvGrpSpPr/>
          <p:nvPr/>
        </p:nvGrpSpPr>
        <p:grpSpPr>
          <a:xfrm>
            <a:off x="1523" y="0"/>
            <a:ext cx="9142475" cy="5143498"/>
            <a:chOff x="1523" y="0"/>
            <a:chExt cx="9142475" cy="5143498"/>
          </a:xfrm>
        </p:grpSpPr>
        <p:sp>
          <p:nvSpPr>
            <p:cNvPr id="58" name="Google Shape;58;p2"/>
            <p:cNvSpPr/>
            <p:nvPr/>
          </p:nvSpPr>
          <p:spPr>
            <a:xfrm>
              <a:off x="3086099" y="0"/>
              <a:ext cx="6057899" cy="514349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524" y="1523"/>
              <a:ext cx="9140952" cy="514197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523" y="0"/>
              <a:ext cx="5724525" cy="5142230"/>
            </a:xfrm>
            <a:custGeom>
              <a:rect b="b" l="l" r="r" t="t"/>
              <a:pathLst>
                <a:path extrusionOk="0" h="5142230" w="5724525">
                  <a:moveTo>
                    <a:pt x="3122694" y="0"/>
                  </a:moveTo>
                  <a:lnTo>
                    <a:pt x="0" y="0"/>
                  </a:lnTo>
                  <a:lnTo>
                    <a:pt x="0" y="5141975"/>
                  </a:lnTo>
                  <a:lnTo>
                    <a:pt x="5724144" y="5141975"/>
                  </a:lnTo>
                  <a:lnTo>
                    <a:pt x="3122694" y="0"/>
                  </a:lnTo>
                  <a:close/>
                </a:path>
              </a:pathLst>
            </a:custGeom>
            <a:solidFill>
              <a:srgbClr val="1885AE">
                <a:alpha val="8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" name="Google Shape;61;p2"/>
          <p:cNvSpPr txBox="1"/>
          <p:nvPr>
            <p:ph type="title"/>
          </p:nvPr>
        </p:nvSpPr>
        <p:spPr>
          <a:xfrm>
            <a:off x="734974" y="3513226"/>
            <a:ext cx="3163570" cy="814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50">
                <a:solidFill>
                  <a:srgbClr val="FFFFFF"/>
                </a:solidFill>
              </a:rPr>
              <a:t>Functions</a:t>
            </a:r>
            <a:endParaRPr sz="5150"/>
          </a:p>
        </p:txBody>
      </p:sp>
      <p:grpSp>
        <p:nvGrpSpPr>
          <p:cNvPr id="62" name="Google Shape;62;p2"/>
          <p:cNvGrpSpPr/>
          <p:nvPr/>
        </p:nvGrpSpPr>
        <p:grpSpPr>
          <a:xfrm>
            <a:off x="498348" y="2528316"/>
            <a:ext cx="1845564" cy="1676400"/>
            <a:chOff x="498348" y="2528316"/>
            <a:chExt cx="1845564" cy="1676400"/>
          </a:xfrm>
        </p:grpSpPr>
        <p:sp>
          <p:nvSpPr>
            <p:cNvPr id="63" name="Google Shape;63;p2"/>
            <p:cNvSpPr/>
            <p:nvPr/>
          </p:nvSpPr>
          <p:spPr>
            <a:xfrm>
              <a:off x="498348" y="3099816"/>
              <a:ext cx="62865" cy="1104900"/>
            </a:xfrm>
            <a:custGeom>
              <a:rect b="b" l="l" r="r" t="t"/>
              <a:pathLst>
                <a:path extrusionOk="0" h="1104900" w="62865">
                  <a:moveTo>
                    <a:pt x="62484" y="0"/>
                  </a:moveTo>
                  <a:lnTo>
                    <a:pt x="0" y="0"/>
                  </a:lnTo>
                  <a:lnTo>
                    <a:pt x="0" y="1104900"/>
                  </a:lnTo>
                  <a:lnTo>
                    <a:pt x="62484" y="1104900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8348" y="2598420"/>
              <a:ext cx="615696" cy="4523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11580" y="2583180"/>
              <a:ext cx="0" cy="402590"/>
            </a:xfrm>
            <a:custGeom>
              <a:rect b="b" l="l" r="r" t="t"/>
              <a:pathLst>
                <a:path extrusionOk="0" h="402589" w="120000">
                  <a:moveTo>
                    <a:pt x="0" y="0"/>
                  </a:moveTo>
                  <a:lnTo>
                    <a:pt x="0" y="40220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64336" y="2528316"/>
              <a:ext cx="1179576" cy="490728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57327" y="77851"/>
            <a:ext cx="6508115" cy="467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</a:rPr>
              <a:t>#1. How to save data in android app?</a:t>
            </a:r>
            <a:endParaRPr sz="2900"/>
          </a:p>
        </p:txBody>
      </p:sp>
      <p:sp>
        <p:nvSpPr>
          <p:cNvPr id="72" name="Google Shape;72;p3"/>
          <p:cNvSpPr txBox="1"/>
          <p:nvPr/>
        </p:nvSpPr>
        <p:spPr>
          <a:xfrm>
            <a:off x="375615" y="1168146"/>
            <a:ext cx="5203825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15265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Storage (File, Database, Shared Prefereneces)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1F5F"/>
              </a:buClr>
              <a:buSzPts val="1850"/>
              <a:buFont typeface="Arial"/>
              <a:buNone/>
            </a:pPr>
            <a:r>
              <a:t/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1F5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Storage (File)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57327" y="53467"/>
            <a:ext cx="539623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#2. What is room database?</a:t>
            </a:r>
            <a:endParaRPr sz="3200"/>
          </a:p>
        </p:txBody>
      </p:sp>
      <p:sp>
        <p:nvSpPr>
          <p:cNvPr id="78" name="Google Shape;78;p4"/>
          <p:cNvSpPr txBox="1"/>
          <p:nvPr/>
        </p:nvSpPr>
        <p:spPr>
          <a:xfrm>
            <a:off x="375615" y="1122426"/>
            <a:ext cx="7931150" cy="1055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Room database is developed and improved from SQLite. Room database simplifies coding and minimizes database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operations.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Components: Database, DAO (Data Access Object) and Entity.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57327" y="149478"/>
            <a:ext cx="654621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#3. Why should use Room Database to change SQLite</a:t>
            </a:r>
            <a:endParaRPr sz="2000"/>
          </a:p>
        </p:txBody>
      </p:sp>
      <p:sp>
        <p:nvSpPr>
          <p:cNvPr id="84" name="Google Shape;84;p5"/>
          <p:cNvSpPr txBox="1"/>
          <p:nvPr/>
        </p:nvSpPr>
        <p:spPr>
          <a:xfrm>
            <a:off x="375615" y="943508"/>
            <a:ext cx="8113395" cy="2185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15265" lvl="0" marL="227329" marR="5080" rtl="0" algn="l">
              <a:lnSpc>
                <a:spcPct val="1496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n-US" sz="1350">
                <a:latin typeface="Arial"/>
                <a:ea typeface="Arial"/>
                <a:cs typeface="Arial"/>
                <a:sym typeface="Arial"/>
              </a:rPr>
              <a:t>In case of SQLite, There is no compile time verification of raw SQLite queries. But in Room there is SQL  validation at compile time.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215265" lvl="0" marL="227329" marR="341630" rtl="0" algn="l">
              <a:lnSpc>
                <a:spcPct val="149600"/>
              </a:lnSpc>
              <a:spcBef>
                <a:spcPts val="1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n-US" sz="1350">
                <a:latin typeface="Arial"/>
                <a:ea typeface="Arial"/>
                <a:cs typeface="Arial"/>
                <a:sym typeface="Arial"/>
              </a:rPr>
              <a:t>As your schema changes, you need to update the affected SQL queries manually. Room solves this  problem.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n-US" sz="1350">
                <a:latin typeface="Arial"/>
                <a:ea typeface="Arial"/>
                <a:cs typeface="Arial"/>
                <a:sym typeface="Arial"/>
              </a:rPr>
              <a:t>You need to use lots of boilerplate code to convert between SQL queries and Data objects. But, Room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227329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50">
                <a:latin typeface="Arial"/>
                <a:ea typeface="Arial"/>
                <a:cs typeface="Arial"/>
                <a:sym typeface="Arial"/>
              </a:rPr>
              <a:t>maps our database objects to Data Object without boilerplate code.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215265" lvl="0" marL="227329" marR="0" rtl="0" algn="l">
              <a:lnSpc>
                <a:spcPct val="100000"/>
              </a:lnSpc>
              <a:spcBef>
                <a:spcPts val="819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n-US" sz="1350">
                <a:latin typeface="Arial"/>
                <a:ea typeface="Arial"/>
                <a:cs typeface="Arial"/>
                <a:sym typeface="Arial"/>
              </a:rPr>
              <a:t>Room is built to work with LiveData for data observation, while SQLite does not.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/>
        </p:nvSpPr>
        <p:spPr>
          <a:xfrm>
            <a:off x="357327" y="77851"/>
            <a:ext cx="6469380" cy="467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#4. Import Room Database to Project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375615" y="979170"/>
            <a:ext cx="55372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1F5F"/>
                </a:solidFill>
                <a:latin typeface="Arial"/>
                <a:ea typeface="Arial"/>
                <a:cs typeface="Arial"/>
                <a:sym typeface="Arial"/>
              </a:rPr>
              <a:t>Grade: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350520" y="1373124"/>
            <a:ext cx="7917180" cy="30952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357327" y="53467"/>
            <a:ext cx="434657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#5. Room Architecture</a:t>
            </a:r>
            <a:endParaRPr sz="3200"/>
          </a:p>
        </p:txBody>
      </p:sp>
      <p:sp>
        <p:nvSpPr>
          <p:cNvPr id="97" name="Google Shape;97;p7"/>
          <p:cNvSpPr txBox="1"/>
          <p:nvPr/>
        </p:nvSpPr>
        <p:spPr>
          <a:xfrm>
            <a:off x="375615" y="979170"/>
            <a:ext cx="28067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3 major components in Room: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91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350"/>
              <a:buFont typeface="Times New Roman"/>
              <a:buAutoNum type="arabicPeriod"/>
            </a:pPr>
            <a:r>
              <a:rPr lang="en-US" sz="135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91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350"/>
              <a:buFont typeface="Times New Roman"/>
              <a:buAutoNum type="arabicPeriod"/>
            </a:pPr>
            <a:r>
              <a:rPr lang="en-US" sz="135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91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350"/>
              <a:buFont typeface="Times New Roman"/>
              <a:buAutoNum type="arabicPeriod"/>
            </a:pPr>
            <a:r>
              <a:rPr lang="en-US" sz="135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DAO (Data Access Object)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3103372" y="1977957"/>
            <a:ext cx="2912364" cy="26193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57327" y="53467"/>
            <a:ext cx="602805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#6. Database – Room Database</a:t>
            </a:r>
            <a:endParaRPr sz="3200"/>
          </a:p>
        </p:txBody>
      </p:sp>
      <p:sp>
        <p:nvSpPr>
          <p:cNvPr id="104" name="Google Shape;104;p8"/>
          <p:cNvSpPr txBox="1"/>
          <p:nvPr/>
        </p:nvSpPr>
        <p:spPr>
          <a:xfrm>
            <a:off x="375615" y="979170"/>
            <a:ext cx="8176895" cy="146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 Contains the database holder and serves as the main access point for the underlying connection to your app's  persisted, relational data. The class that's annotated with @Database should satisfy the following conditions: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6343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an abstract class that extends RoomDatabase.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6343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the list of entities associated with the database within the annotation.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720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 an abstract method that has 0 arguments and returns the class that is annotated with @Dao.  At runtime, you can acquire an instance of Database by calling Room.databaseBuilder() or  Room.inMemoryDatabaseBuilder().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2610611" y="2660904"/>
            <a:ext cx="3396996" cy="20924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/>
        </p:nvSpPr>
        <p:spPr>
          <a:xfrm>
            <a:off x="357327" y="53467"/>
            <a:ext cx="526415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#7. Entity - Room Database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375615" y="979170"/>
            <a:ext cx="319405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Entity: Represents a table within the database.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1914144" y="1653539"/>
            <a:ext cx="5315711" cy="25374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2021-08-07T13:25:36Z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2020-05-06T00:00:00Z</vt:filetime>
  </property>
  <property fmtid="{D5CDD505-2E9C-101B-9397-08002B2CF9AE}" pid="3" name="LastSaved">
    <vt:filetime>2021-08-07T00:00:00Z</vt:filetime>
  </property>
</Properties>
</file>