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72B-A3E9-4841-BF9F-232A87E8A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C2AC8-2412-4E5B-96F0-A9190BB3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EA67-42C9-471F-B35A-E6B03E0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37F7-0FC6-414B-B290-A03900C9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1F98-67F2-4DA5-8625-F8842CF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3DE3-4398-458A-9C90-8ADC1B3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71A5-1D90-4F10-8488-042710F5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FFBB-5830-4B50-A41C-151454B8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FE14-78EB-448A-BCB7-EC63AAB8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88D1-6451-4316-B2D1-99017A5B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CBA15-BD5B-4B95-A30F-E72608F6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F716-8F0D-461C-B79D-EB39CB54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C9EA-B7A7-4669-AC32-10AD42C1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AF08-D08D-4445-A12E-BFA30583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D986-9CC4-4226-8B51-067F8258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47AB-4FB2-400D-9D88-11124F3F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1231-3842-475F-B171-829A7E8D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194B-61B7-4046-B320-A8B74C28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E9F3-F4E2-4939-AEEB-A78B1FEC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DDDA-42F1-437D-A316-8B898544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035-D192-4AD0-90CF-CF400888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BAA5-1FA0-48EC-907E-4C5B85BA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F615-FE93-4758-A9E7-ABF01ED2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F6E6-4B91-404B-9580-A1A41F5D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18DE-43AB-47A2-AB62-6707517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C28-43EB-43DA-A9D7-2EF924F6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7DA-AE07-4054-9C9A-9B805C28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44777-D3AB-49E2-8569-EAA60C4C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A1005-4BCB-4D29-A57E-45A3E0B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F0AF8-25CA-4DAB-9DF0-6DA2595E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63A4F-DB3F-4C1F-9B6B-151A06D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89D-907A-4D2E-BF1D-48D771DA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39F69-A234-4093-8264-7167BE8D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835B-2E48-4196-B96E-D9520A94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280F7-0216-4EA6-A3AA-474FBEF7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23E4A-6003-4900-B060-E4234C60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9D8A6-2D5F-47AB-846D-AEED2706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E0ED9-6A05-4B4A-B949-31FE1FB8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B5569-D79C-44D7-8212-1AAAFFC1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7126-9270-4935-8BCD-08583B83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B8D1F-5B5E-4AF9-86F2-17BCC51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C5558-119A-4777-8FB1-03A4D6D8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63E-ADD6-4E61-914A-ED1AF9B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7E7DE-CBE8-4BE3-AC84-EF463C8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A50E2-DB21-41C9-AA72-A1953539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91C7-68D5-4167-AEED-5A15632D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22D0-09B3-499E-9924-14021CBB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9359-A2CE-4355-AD59-C5653D8F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6C11-EFEB-4DF5-92EF-708FE181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F4BE-9063-496C-BA8F-156FD351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D631-254C-4B40-BE70-49073D7A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F50F2-A664-4B5A-8503-6A9E3A96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885E-5106-4877-B793-9755AAAF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E3C53-AFA8-4A3C-9CC5-51459657C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7881E-629F-4074-935D-F1ABDA79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BA71-70CA-441E-B07B-D8EFAB1E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F3D5-4CD7-4170-9725-2EFC734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AEC9-B56E-4079-BDA5-0705E9AE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E42F2-CE3C-40A0-B0E6-287D127E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B3A6F-3813-465B-B648-4BEA6F12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299A-2C01-4900-A5BA-D29CB86E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86E-C2B5-4755-BAD5-15AE33AB4FA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E57D-DB0E-41AA-857C-176659DD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A3FB-7D34-44D7-84C9-75144B32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4BBE-BD60-43C0-90A5-3A1060CA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F537-F314-4D9F-A30A-870D0DA0E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939"/>
            <a:ext cx="9144000" cy="2769704"/>
          </a:xfrm>
        </p:spPr>
        <p:txBody>
          <a:bodyPr>
            <a:noAutofit/>
          </a:bodyPr>
          <a:lstStyle/>
          <a:p>
            <a:r>
              <a:rPr lang="en-US" b="1" dirty="0"/>
              <a:t>Object Oriented Analysis, Design &amp; Programming with UML</a:t>
            </a:r>
          </a:p>
        </p:txBody>
      </p:sp>
    </p:spTree>
    <p:extLst>
      <p:ext uri="{BB962C8B-B14F-4D97-AF65-F5344CB8AC3E}">
        <p14:creationId xmlns:p14="http://schemas.microsoft.com/office/powerpoint/2010/main" val="270763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9660-D6B8-43E8-9BB3-C33724B9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477"/>
            <a:ext cx="10515600" cy="573148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Use Case diagram:</a:t>
            </a:r>
          </a:p>
          <a:p>
            <a:pPr lvl="1"/>
            <a:r>
              <a:rPr lang="en-US" dirty="0"/>
              <a:t>B1: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Actor</a:t>
            </a:r>
          </a:p>
          <a:p>
            <a:pPr lvl="1"/>
            <a:r>
              <a:rPr lang="en-US" dirty="0"/>
              <a:t>B2: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Actor</a:t>
            </a:r>
          </a:p>
          <a:p>
            <a:pPr lvl="1"/>
            <a:r>
              <a:rPr lang="en-US" dirty="0"/>
              <a:t>B3: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Actor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Actor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 Case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 Case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https://iviettech.vn/blog/543-ban-ve-use-case-use-case-diagram.html</a:t>
            </a:r>
          </a:p>
        </p:txBody>
      </p:sp>
    </p:spTree>
    <p:extLst>
      <p:ext uri="{BB962C8B-B14F-4D97-AF65-F5344CB8AC3E}">
        <p14:creationId xmlns:p14="http://schemas.microsoft.com/office/powerpoint/2010/main" val="30563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2245-B077-48CF-883C-6B06B399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6EC3-67C8-4864-B857-2FD8B440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Swimlance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087C-39C5-4D48-84B5-498D1A67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/>
          <a:lstStyle/>
          <a:p>
            <a:pPr lvl="1"/>
            <a:r>
              <a:rPr lang="en-US" dirty="0" err="1"/>
              <a:t>Nút</a:t>
            </a:r>
            <a:r>
              <a:rPr lang="en-US" dirty="0"/>
              <a:t> start,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Activity: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3D98F-B826-4362-9162-520667D9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182931"/>
            <a:ext cx="5629275" cy="303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D2E36-AE08-4841-8C9E-23FB7E2D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0" y="5058874"/>
            <a:ext cx="1359879" cy="6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8551-C1DB-4EB1-A6F4-5B425C23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585"/>
            <a:ext cx="10515600" cy="5778378"/>
          </a:xfrm>
        </p:spPr>
        <p:txBody>
          <a:bodyPr/>
          <a:lstStyle/>
          <a:p>
            <a:pPr lvl="1"/>
            <a:r>
              <a:rPr lang="en-US" dirty="0"/>
              <a:t>Branch: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Fork: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F48D0-7586-4551-BB37-5778B7FB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2" y="904142"/>
            <a:ext cx="82867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658BC-DBFD-4B03-AA3A-EA776CDE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9" y="2590434"/>
            <a:ext cx="3200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1B28-5099-420F-AF0D-62541C8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15"/>
            <a:ext cx="10515600" cy="581354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Join: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Activity diagram</a:t>
            </a:r>
          </a:p>
          <a:p>
            <a:pPr lvl="1"/>
            <a:r>
              <a:rPr lang="en-US" dirty="0"/>
              <a:t>B1: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xet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Use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/>
              <a:t>B2: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/>
              <a:t>B3: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FF336-7D61-4377-8A06-0D61EEF9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1193556"/>
            <a:ext cx="2790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F2E3-170B-4D4E-947B-C0EA2E85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Activity Diagram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Case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sequence</a:t>
            </a:r>
          </a:p>
          <a:p>
            <a:pPr lvl="1"/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https://iviettech.vn/blog/1066-activity-diagram-ban-ve-hoat-dong.html</a:t>
            </a:r>
          </a:p>
        </p:txBody>
      </p:sp>
    </p:spTree>
    <p:extLst>
      <p:ext uri="{BB962C8B-B14F-4D97-AF65-F5344CB8AC3E}">
        <p14:creationId xmlns:p14="http://schemas.microsoft.com/office/powerpoint/2010/main" val="144387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ED69-EF31-43B8-A9DE-F48FB28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863"/>
            <a:ext cx="10515600" cy="26359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Section 4: Object Oriented Design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70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DA59-1C19-4C75-9463-835AB1C4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9E4A-ED09-4314-916D-4378F5E8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C873-AB7D-4640-A0CF-EBD34431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191241"/>
            <a:ext cx="5267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519F-2CA8-42A3-9922-D6230BB4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/>
          <a:lstStyle/>
          <a:p>
            <a:pPr lvl="1"/>
            <a:r>
              <a:rPr lang="en-US" dirty="0"/>
              <a:t>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Private (-)</a:t>
            </a:r>
          </a:p>
          <a:p>
            <a:pPr lvl="2"/>
            <a:r>
              <a:rPr lang="en-US" dirty="0"/>
              <a:t>Public (+)</a:t>
            </a:r>
          </a:p>
          <a:p>
            <a:pPr lvl="2"/>
            <a:r>
              <a:rPr lang="en-US" dirty="0"/>
              <a:t>Protected (#):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Pakage</a:t>
            </a:r>
            <a:r>
              <a:rPr lang="en-US" dirty="0"/>
              <a:t>/Default: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pakage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05085-00F4-4D3D-8FBC-67BCE76D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35" y="928320"/>
            <a:ext cx="2023330" cy="15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43AE-C334-456F-9965-7D6205E7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15"/>
            <a:ext cx="10515600" cy="5813548"/>
          </a:xfrm>
        </p:spPr>
        <p:txBody>
          <a:bodyPr/>
          <a:lstStyle/>
          <a:p>
            <a:pPr lvl="1"/>
            <a:r>
              <a:rPr lang="en-US" dirty="0"/>
              <a:t>Relationship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D72B6-8E8C-4278-B6C8-93951BF5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95108"/>
            <a:ext cx="7286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680E-2CFD-4C20-A052-D7A376B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UML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0E44-405D-44B5-A7BE-92620EB5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UML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 model elements ).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UML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8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6889-5920-4EF9-A5FE-34E79CE3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/>
          <a:lstStyle/>
          <a:p>
            <a:pPr lvl="2"/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575B9-C3FB-4464-A8A9-C10A1E5E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334599"/>
            <a:ext cx="7229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6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B066-8778-456D-8D0F-13EAA408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pPr lvl="2"/>
            <a:r>
              <a:rPr lang="en-US" dirty="0"/>
              <a:t>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DD1DC-B840-4B95-9863-EF75DD91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60256"/>
            <a:ext cx="7381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B066-8778-456D-8D0F-13EAA408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pPr lvl="2"/>
            <a:r>
              <a:rPr lang="en-US" dirty="0"/>
              <a:t>Generalization: 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F2C05-4B42-49BE-942E-9F117B68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372332"/>
            <a:ext cx="7086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B066-8778-456D-8D0F-13EAA408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Class Diagram</a:t>
            </a:r>
          </a:p>
          <a:p>
            <a:pPr lvl="1"/>
            <a:r>
              <a:rPr lang="en-US" dirty="0"/>
              <a:t>B1: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pPr lvl="1"/>
            <a:r>
              <a:rPr lang="en-US" dirty="0"/>
              <a:t>B2: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1"/>
            <a:r>
              <a:rPr lang="en-US" dirty="0"/>
              <a:t>B3: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class: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coding</a:t>
            </a:r>
          </a:p>
          <a:p>
            <a:pPr lvl="1"/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https://iviettech.vn/blog/813-classs-diagarm-ban-ve-ve-classlop.html</a:t>
            </a:r>
          </a:p>
        </p:txBody>
      </p:sp>
    </p:spTree>
    <p:extLst>
      <p:ext uri="{BB962C8B-B14F-4D97-AF65-F5344CB8AC3E}">
        <p14:creationId xmlns:p14="http://schemas.microsoft.com/office/powerpoint/2010/main" val="141406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4B4-5931-44F5-8894-246BF592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Communication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3E9E-E6AD-468D-AEEF-5D78FE39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message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/>
            <a:r>
              <a:rPr lang="en-US" dirty="0"/>
              <a:t>Message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F66EB-0593-4F4F-9D20-810DC127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88" y="1843709"/>
            <a:ext cx="486727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B3B40-47DA-4435-A199-84CC032A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40" y="1653209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D184-DCDB-4224-A720-9A73E19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function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3B63-8956-4617-A71C-998E00CA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348201"/>
            <a:ext cx="8677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3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DDB7-29AB-4B15-9592-96030549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/>
          <a:lstStyle/>
          <a:p>
            <a:r>
              <a:rPr lang="en-US" dirty="0"/>
              <a:t>Conditional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Looping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D992F-5892-4DD2-9C55-80BEB309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28" y="1402867"/>
            <a:ext cx="62103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BB627-C454-47D4-A7B3-BEF25B84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4510088"/>
            <a:ext cx="8181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7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4B4-5931-44F5-8894-246BF592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3E9E-E6AD-468D-AEEF-5D78FE39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Object:đ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7D0F2-029A-4872-934B-487CD5F7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22" y="4102169"/>
            <a:ext cx="7076956" cy="1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1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9B0B-97B0-4A2B-BC3C-33D3A2E1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Message: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sang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2"/>
            <a:r>
              <a:rPr lang="en-US" dirty="0"/>
              <a:t>Type:</a:t>
            </a:r>
          </a:p>
          <a:p>
            <a:pPr lvl="3"/>
            <a:r>
              <a:rPr lang="en-US" dirty="0"/>
              <a:t>1: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3"/>
            <a:r>
              <a:rPr lang="en-US" dirty="0"/>
              <a:t>2: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3"/>
            <a:r>
              <a:rPr lang="en-US" dirty="0"/>
              <a:t>3: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3"/>
            <a:r>
              <a:rPr lang="en-US" dirty="0"/>
              <a:t>4: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3"/>
            <a:r>
              <a:rPr lang="en-US" dirty="0"/>
              <a:t>5: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Axes: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AFE1-1A3F-46C2-A650-CB4DF84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03" y="1150454"/>
            <a:ext cx="2771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A87D-4C51-440C-88B6-505EEFC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 Light (Headings)"/>
              </a:rPr>
              <a:t>UML Diagrams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9FF1-3B98-4482-AD5F-B1232FE9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(Class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(Use cases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(Sequence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(Collaboration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(State machine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(Activity diagram)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(Component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8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EB9-3D40-46A6-A13D-006F37F7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Sequence Diagram </a:t>
            </a:r>
            <a:r>
              <a:rPr lang="en-US" sz="3200" b="1" dirty="0" err="1"/>
              <a:t>và</a:t>
            </a:r>
            <a:r>
              <a:rPr lang="en-US" sz="3200" b="1" dirty="0"/>
              <a:t> Communication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B69E-76EE-4743-9493-001F8658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120"/>
            <a:ext cx="5257800" cy="4351338"/>
          </a:xfrm>
        </p:spPr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message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não</a:t>
            </a:r>
            <a:endParaRPr lang="en-US" dirty="0"/>
          </a:p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messge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B9BB3A-3DBE-4DFB-BF38-F4FB54453FC3}"/>
              </a:ext>
            </a:extLst>
          </p:cNvPr>
          <p:cNvSpPr txBox="1">
            <a:spLocks/>
          </p:cNvSpPr>
          <p:nvPr/>
        </p:nvSpPr>
        <p:spPr>
          <a:xfrm>
            <a:off x="6457122" y="179912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D38FCB-D0BE-44CD-8889-13356B640A24}"/>
              </a:ext>
            </a:extLst>
          </p:cNvPr>
          <p:cNvSpPr txBox="1">
            <a:spLocks/>
          </p:cNvSpPr>
          <p:nvPr/>
        </p:nvSpPr>
        <p:spPr>
          <a:xfrm>
            <a:off x="6096000" y="179912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CEDCB-6205-47D9-94D4-3379BA26AE7D}"/>
              </a:ext>
            </a:extLst>
          </p:cNvPr>
          <p:cNvSpPr txBox="1">
            <a:spLocks/>
          </p:cNvSpPr>
          <p:nvPr/>
        </p:nvSpPr>
        <p:spPr>
          <a:xfrm>
            <a:off x="6096000" y="179912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CBD6D7-8E96-408E-B18B-B295D76BD0EF}"/>
              </a:ext>
            </a:extLst>
          </p:cNvPr>
          <p:cNvSpPr txBox="1">
            <a:spLocks/>
          </p:cNvSpPr>
          <p:nvPr/>
        </p:nvSpPr>
        <p:spPr>
          <a:xfrm>
            <a:off x="6276561" y="182907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não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57624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975A-8359-4819-B248-DE15F2D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State Machine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DF3E-E6CC-44F1-8D6E-E5C73E55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Ai,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74FD8-E40C-4E5A-B405-135CB60C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3670852"/>
            <a:ext cx="5229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5BDE-09AA-467E-AC51-1587B73A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Package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B8AFC-78C5-48D9-8D1E-5FD57409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845158"/>
            <a:ext cx="7486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6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EAAD-D66A-4C50-B4C4-CA7F9E9E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Component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6DDB-4A51-4D40-9C9C-AF238D93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https://iviettech.vn/blog/1620-component-diagram-ban-ve-thanh-phan.html</a:t>
            </a:r>
          </a:p>
        </p:txBody>
      </p:sp>
    </p:spTree>
    <p:extLst>
      <p:ext uri="{BB962C8B-B14F-4D97-AF65-F5344CB8AC3E}">
        <p14:creationId xmlns:p14="http://schemas.microsoft.com/office/powerpoint/2010/main" val="350291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1DD79-B7A8-4718-95E6-C3D129B2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138237"/>
            <a:ext cx="8334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5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AC88-D63C-4624-90A9-C9EDC7D4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5706-223D-49D3-AD7E-7E8CE456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https://iviettech.vn/blog/1627-deployment-diagram-ban-ve-trien-khai.html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2EC44-A8A7-4337-886E-394427D4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82" y="3095920"/>
            <a:ext cx="5622235" cy="32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633D-2711-4B28-81CF-08863EBE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DFFE-D082-4C4B-95B4-34706933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3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.</a:t>
            </a:r>
          </a:p>
          <a:p>
            <a:r>
              <a:rPr lang="en-US" dirty="0"/>
              <a:t>Object Oriented Design: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/>
              <a:t>Object Oriented Programming: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7BEF-81FD-44FE-BA44-F47996E0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8EFF-30F6-453B-83A1-896BDF8D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Use case</a:t>
            </a:r>
          </a:p>
          <a:p>
            <a:pPr lvl="1"/>
            <a:r>
              <a:rPr lang="en-US" dirty="0"/>
              <a:t>Actor: </a:t>
            </a:r>
            <a:r>
              <a:rPr lang="en-US" dirty="0" err="1"/>
              <a:t>chỉ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0ABE4-E52B-4FCC-9C76-662E61CE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624053"/>
            <a:ext cx="2869304" cy="207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26CD6-8C2F-4696-8F28-FCF01128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53" y="3888969"/>
            <a:ext cx="3933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C35E-D9AB-4455-9759-3CF4D5A7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112"/>
            <a:ext cx="10515600" cy="5976731"/>
          </a:xfrm>
        </p:spPr>
        <p:txBody>
          <a:bodyPr/>
          <a:lstStyle/>
          <a:p>
            <a:pPr lvl="1"/>
            <a:r>
              <a:rPr lang="en-US" dirty="0"/>
              <a:t>Use case: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Actor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Relationship (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2"/>
            <a:r>
              <a:rPr lang="en-US" dirty="0"/>
              <a:t>Association: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6C29-215A-4BFD-9C04-A5D8913B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45" y="1346545"/>
            <a:ext cx="235267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F723E-71F6-495A-84BB-8C06C6CF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10" y="4018514"/>
            <a:ext cx="741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ED65-F5A6-4330-9CA5-7E16AA01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lvl="2"/>
            <a:r>
              <a:rPr lang="en-US" dirty="0"/>
              <a:t>Generalization: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8B9AB-8290-4AC5-95B8-6CC74827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457531"/>
            <a:ext cx="7277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3CC1-F478-4379-ACC8-DCF7E90F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en-US" sz="2900" dirty="0"/>
              <a:t>Include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0A406-05B5-44BC-A18D-A5720975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74" y="1511145"/>
            <a:ext cx="6835252" cy="2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4C3D-294C-4AB1-8120-BB6138B7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/>
          <a:lstStyle/>
          <a:p>
            <a:pPr lvl="2"/>
            <a:r>
              <a:rPr lang="en-US" dirty="0"/>
              <a:t>Extend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31DAC-0B94-4029-8DC8-25EE9284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179085"/>
            <a:ext cx="7353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1137</Words>
  <Application>Microsoft Office PowerPoint</Application>
  <PresentationFormat>Widescreen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Calibri Light (Headings)</vt:lpstr>
      <vt:lpstr>Wingdings</vt:lpstr>
      <vt:lpstr>Office Theme</vt:lpstr>
      <vt:lpstr>Object Oriented Analysis, Design &amp; Programming with UML</vt:lpstr>
      <vt:lpstr>UML introduction</vt:lpstr>
      <vt:lpstr>UML Diagrams : </vt:lpstr>
      <vt:lpstr>Object Model Concepts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Section 4: Object Oriented Design and Programming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 Diagram</vt:lpstr>
      <vt:lpstr>PowerPoint Presentation</vt:lpstr>
      <vt:lpstr>PowerPoint Presentation</vt:lpstr>
      <vt:lpstr>PowerPoint Presentation</vt:lpstr>
      <vt:lpstr>Sequence Diagram</vt:lpstr>
      <vt:lpstr>PowerPoint Presentation</vt:lpstr>
      <vt:lpstr>Sequence Diagram và Communication Diagram</vt:lpstr>
      <vt:lpstr>State Machine Diagram</vt:lpstr>
      <vt:lpstr>Package Diagram</vt:lpstr>
      <vt:lpstr>Component Diagram</vt:lpstr>
      <vt:lpstr>PowerPoint Presentation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3: Object Oriented Analysis</dc:title>
  <dc:creator>ThaoNX4</dc:creator>
  <cp:lastModifiedBy>Nguyen Xuan Thao (GAM.IVI)</cp:lastModifiedBy>
  <cp:revision>26</cp:revision>
  <dcterms:created xsi:type="dcterms:W3CDTF">2023-02-08T15:19:41Z</dcterms:created>
  <dcterms:modified xsi:type="dcterms:W3CDTF">2023-02-09T16:54:56Z</dcterms:modified>
</cp:coreProperties>
</file>