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1"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56">
          <p15:clr>
            <a:srgbClr val="A4A3A4"/>
          </p15:clr>
        </p15:guide>
        <p15:guide id="2" pos="3840">
          <p15:clr>
            <a:srgbClr val="A4A3A4"/>
          </p15:clr>
        </p15:guide>
      </p15:sldGuideLst>
    </p:ext>
    <p:ext uri="http://customooxmlschemas.google.com/">
      <go:slidesCustomData xmlns:go="http://customooxmlschemas.google.com/" r:id="rId73" roundtripDataSignature="AMtx7mi4Up7XaEvkP3DRCqOy1uf+DBX/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B52B3D-FA4A-48F5-977A-9EAFAF5066D2}">
  <a:tblStyle styleId="{D3B52B3D-FA4A-48F5-977A-9EAFAF5066D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4FE"/>
          </a:solidFill>
        </a:fill>
      </a:tcStyle>
    </a:wholeTbl>
    <a:band1H>
      <a:tcTxStyle/>
      <a:tcStyle>
        <a:fill>
          <a:solidFill>
            <a:srgbClr val="CAE7FD"/>
          </a:solidFill>
        </a:fill>
      </a:tcStyle>
    </a:band1H>
    <a:band2H>
      <a:tcTxStyle/>
    </a:band2H>
    <a:band1V>
      <a:tcTxStyle/>
      <a:tcStyle>
        <a:fill>
          <a:solidFill>
            <a:srgbClr val="CAE7F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56"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customschemas.google.com/relationships/presentationmetadata" Target="metadata"/><Relationship Id="rId72" Type="http://schemas.openxmlformats.org/officeDocument/2006/relationships/slide" Target="slides/slide64.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Pt>
            <c:idx val="0"/>
            <c:invertIfNegative val="0"/>
            <c:bubble3D val="0"/>
            <c:extLst>
              <c:ext xmlns:c16="http://schemas.microsoft.com/office/drawing/2014/chart" uri="{C3380CC4-5D6E-409C-BE32-E72D297353CC}">
                <c16:uniqueId val="{00000000-C795-4BD8-875E-B2792F9D8BB3}"/>
              </c:ext>
            </c:extLst>
          </c:dPt>
          <c:dPt>
            <c:idx val="1"/>
            <c:invertIfNegative val="0"/>
            <c:bubble3D val="0"/>
            <c:spPr>
              <a:solidFill>
                <a:schemeClr val="accent2"/>
              </a:solidFill>
            </c:spPr>
            <c:extLst>
              <c:ext xmlns:c16="http://schemas.microsoft.com/office/drawing/2014/chart" uri="{C3380CC4-5D6E-409C-BE32-E72D297353CC}">
                <c16:uniqueId val="{00000002-C795-4BD8-875E-B2792F9D8BB3}"/>
              </c:ext>
            </c:extLst>
          </c:dPt>
          <c:dPt>
            <c:idx val="2"/>
            <c:invertIfNegative val="0"/>
            <c:bubble3D val="0"/>
            <c:spPr>
              <a:solidFill>
                <a:schemeClr val="accent3"/>
              </a:solidFill>
            </c:spPr>
            <c:extLst>
              <c:ext xmlns:c16="http://schemas.microsoft.com/office/drawing/2014/chart" uri="{C3380CC4-5D6E-409C-BE32-E72D297353CC}">
                <c16:uniqueId val="{00000004-C795-4BD8-875E-B2792F9D8BB3}"/>
              </c:ext>
            </c:extLst>
          </c:dPt>
          <c:dPt>
            <c:idx val="3"/>
            <c:invertIfNegative val="0"/>
            <c:bubble3D val="0"/>
            <c:spPr>
              <a:solidFill>
                <a:schemeClr val="accent4"/>
              </a:solidFill>
            </c:spPr>
            <c:extLst>
              <c:ext xmlns:c16="http://schemas.microsoft.com/office/drawing/2014/chart" uri="{C3380CC4-5D6E-409C-BE32-E72D297353CC}">
                <c16:uniqueId val="{00000006-C795-4BD8-875E-B2792F9D8BB3}"/>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75</c:v>
                </c:pt>
                <c:pt idx="1">
                  <c:v>35</c:v>
                </c:pt>
                <c:pt idx="2">
                  <c:v>50</c:v>
                </c:pt>
                <c:pt idx="3">
                  <c:v>85</c:v>
                </c:pt>
              </c:numCache>
            </c:numRef>
          </c:val>
          <c:extLst>
            <c:ext xmlns:c16="http://schemas.microsoft.com/office/drawing/2014/chart" uri="{C3380CC4-5D6E-409C-BE32-E72D297353CC}">
              <c16:uniqueId val="{00000007-C795-4BD8-875E-B2792F9D8BB3}"/>
            </c:ext>
          </c:extLst>
        </c:ser>
        <c:dLbls>
          <c:showLegendKey val="0"/>
          <c:showVal val="0"/>
          <c:showCatName val="0"/>
          <c:showSerName val="0"/>
          <c:showPercent val="0"/>
          <c:showBubbleSize val="0"/>
        </c:dLbls>
        <c:gapWidth val="392"/>
        <c:overlap val="100"/>
        <c:axId val="771264512"/>
        <c:axId val="771266432"/>
      </c:barChart>
      <c:catAx>
        <c:axId val="771264512"/>
        <c:scaling>
          <c:orientation val="minMax"/>
        </c:scaling>
        <c:delete val="1"/>
        <c:axPos val="b"/>
        <c:numFmt formatCode="General" sourceLinked="0"/>
        <c:majorTickMark val="out"/>
        <c:minorTickMark val="none"/>
        <c:tickLblPos val="nextTo"/>
        <c:crossAx val="771266432"/>
        <c:crosses val="autoZero"/>
        <c:auto val="1"/>
        <c:lblAlgn val="ctr"/>
        <c:lblOffset val="100"/>
        <c:noMultiLvlLbl val="0"/>
      </c:catAx>
      <c:valAx>
        <c:axId val="771266432"/>
        <c:scaling>
          <c:orientation val="minMax"/>
        </c:scaling>
        <c:delete val="1"/>
        <c:axPos val="l"/>
        <c:majorGridlines>
          <c:spPr>
            <a:ln>
              <a:noFill/>
            </a:ln>
          </c:spPr>
        </c:majorGridlines>
        <c:numFmt formatCode="General" sourceLinked="1"/>
        <c:majorTickMark val="out"/>
        <c:minorTickMark val="none"/>
        <c:tickLblPos val="nextTo"/>
        <c:crossAx val="771264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tx1">
                <a:lumMod val="75000"/>
                <a:lumOff val="25000"/>
              </a:schemeClr>
            </a:solidFill>
            <a:effectLst/>
          </c:spPr>
          <c:invertIfNegative val="0"/>
          <c:dPt>
            <c:idx val="0"/>
            <c:invertIfNegative val="0"/>
            <c:bubble3D val="0"/>
            <c:spPr>
              <a:solidFill>
                <a:schemeClr val="accent1"/>
              </a:solidFill>
              <a:effectLst/>
            </c:spPr>
            <c:extLst>
              <c:ext xmlns:c16="http://schemas.microsoft.com/office/drawing/2014/chart" uri="{C3380CC4-5D6E-409C-BE32-E72D297353CC}">
                <c16:uniqueId val="{00000001-3EE8-4758-809E-847C1C61D6CA}"/>
              </c:ext>
            </c:extLst>
          </c:dPt>
          <c:dPt>
            <c:idx val="1"/>
            <c:invertIfNegative val="0"/>
            <c:bubble3D val="0"/>
            <c:spPr>
              <a:solidFill>
                <a:schemeClr val="accent2"/>
              </a:solidFill>
              <a:effectLst/>
            </c:spPr>
            <c:extLst>
              <c:ext xmlns:c16="http://schemas.microsoft.com/office/drawing/2014/chart" uri="{C3380CC4-5D6E-409C-BE32-E72D297353CC}">
                <c16:uniqueId val="{00000003-3EE8-4758-809E-847C1C61D6CA}"/>
              </c:ext>
            </c:extLst>
          </c:dPt>
          <c:dPt>
            <c:idx val="2"/>
            <c:invertIfNegative val="0"/>
            <c:bubble3D val="0"/>
            <c:spPr>
              <a:solidFill>
                <a:schemeClr val="accent3"/>
              </a:solidFill>
              <a:effectLst/>
            </c:spPr>
            <c:extLst>
              <c:ext xmlns:c16="http://schemas.microsoft.com/office/drawing/2014/chart" uri="{C3380CC4-5D6E-409C-BE32-E72D297353CC}">
                <c16:uniqueId val="{00000005-3EE8-4758-809E-847C1C61D6CA}"/>
              </c:ext>
            </c:extLst>
          </c:dPt>
          <c:dPt>
            <c:idx val="3"/>
            <c:invertIfNegative val="0"/>
            <c:bubble3D val="0"/>
            <c:spPr>
              <a:solidFill>
                <a:schemeClr val="accent4"/>
              </a:solidFill>
              <a:effectLst/>
            </c:spPr>
            <c:extLst>
              <c:ext xmlns:c16="http://schemas.microsoft.com/office/drawing/2014/chart" uri="{C3380CC4-5D6E-409C-BE32-E72D297353CC}">
                <c16:uniqueId val="{00000007-3EE8-4758-809E-847C1C61D6CA}"/>
              </c:ext>
            </c:extLst>
          </c:dPt>
          <c:cat>
            <c:strRef>
              <c:f>Sheet1!$A$2:$A$5</c:f>
              <c:strCache>
                <c:ptCount val="4"/>
                <c:pt idx="0">
                  <c:v>Text 1</c:v>
                </c:pt>
                <c:pt idx="1">
                  <c:v>Text 2</c:v>
                </c:pt>
                <c:pt idx="2">
                  <c:v>Text 3</c:v>
                </c:pt>
                <c:pt idx="3">
                  <c:v>Text 4</c:v>
                </c:pt>
              </c:strCache>
            </c:strRef>
          </c:cat>
          <c:val>
            <c:numRef>
              <c:f>Sheet1!$B$2:$B$5</c:f>
              <c:numCache>
                <c:formatCode>General</c:formatCode>
                <c:ptCount val="4"/>
                <c:pt idx="0">
                  <c:v>90</c:v>
                </c:pt>
                <c:pt idx="1">
                  <c:v>30</c:v>
                </c:pt>
                <c:pt idx="2">
                  <c:v>70</c:v>
                </c:pt>
                <c:pt idx="3">
                  <c:v>40</c:v>
                </c:pt>
              </c:numCache>
            </c:numRef>
          </c:val>
          <c:extLst>
            <c:ext xmlns:c16="http://schemas.microsoft.com/office/drawing/2014/chart" uri="{C3380CC4-5D6E-409C-BE32-E72D297353CC}">
              <c16:uniqueId val="{00000008-3EE8-4758-809E-847C1C61D6CA}"/>
            </c:ext>
          </c:extLst>
        </c:ser>
        <c:dLbls>
          <c:showLegendKey val="0"/>
          <c:showVal val="0"/>
          <c:showCatName val="0"/>
          <c:showSerName val="0"/>
          <c:showPercent val="0"/>
          <c:showBubbleSize val="0"/>
        </c:dLbls>
        <c:gapWidth val="40"/>
        <c:overlap val="100"/>
        <c:axId val="510981248"/>
        <c:axId val="510982784"/>
      </c:barChart>
      <c:catAx>
        <c:axId val="510981248"/>
        <c:scaling>
          <c:orientation val="minMax"/>
        </c:scaling>
        <c:delete val="1"/>
        <c:axPos val="l"/>
        <c:numFmt formatCode="General" sourceLinked="0"/>
        <c:majorTickMark val="out"/>
        <c:minorTickMark val="none"/>
        <c:tickLblPos val="nextTo"/>
        <c:crossAx val="510982784"/>
        <c:crosses val="autoZero"/>
        <c:auto val="1"/>
        <c:lblAlgn val="ctr"/>
        <c:lblOffset val="100"/>
        <c:noMultiLvlLbl val="0"/>
      </c:catAx>
      <c:valAx>
        <c:axId val="510982784"/>
        <c:scaling>
          <c:orientation val="minMax"/>
        </c:scaling>
        <c:delete val="1"/>
        <c:axPos val="b"/>
        <c:numFmt formatCode="General" sourceLinked="1"/>
        <c:majorTickMark val="out"/>
        <c:minorTickMark val="none"/>
        <c:tickLblPos val="nextTo"/>
        <c:crossAx val="510981248"/>
        <c:crosses val="autoZero"/>
        <c:crossBetween val="between"/>
      </c:valAx>
      <c:spPr>
        <a:noFill/>
        <a:ln>
          <a:noFill/>
        </a:ln>
      </c:spPr>
    </c:plotArea>
    <c:plotVisOnly val="1"/>
    <c:dispBlanksAs val="gap"/>
    <c:showDLblsOverMax val="0"/>
  </c:chart>
  <c:spPr>
    <a:effectLst/>
  </c:spPr>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40</c:v>
                </c:pt>
                <c:pt idx="1">
                  <c:v>60</c:v>
                </c:pt>
                <c:pt idx="2">
                  <c:v>30</c:v>
                </c:pt>
                <c:pt idx="3">
                  <c:v>50</c:v>
                </c:pt>
              </c:numCache>
            </c:numRef>
          </c:val>
          <c:extLst>
            <c:ext xmlns:c16="http://schemas.microsoft.com/office/drawing/2014/chart" uri="{C3380CC4-5D6E-409C-BE32-E72D297353CC}">
              <c16:uniqueId val="{00000000-4C55-44FD-AB31-0147B4FBBED4}"/>
            </c:ext>
          </c:extLst>
        </c:ser>
        <c:ser>
          <c:idx val="1"/>
          <c:order val="1"/>
          <c:tx>
            <c:strRef>
              <c:f>Sheet1!$C$1</c:f>
              <c:strCache>
                <c:ptCount val="1"/>
                <c:pt idx="0">
                  <c:v>Series 2</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70</c:v>
                </c:pt>
                <c:pt idx="1">
                  <c:v>40</c:v>
                </c:pt>
                <c:pt idx="2">
                  <c:v>40</c:v>
                </c:pt>
                <c:pt idx="3">
                  <c:v>40</c:v>
                </c:pt>
              </c:numCache>
            </c:numRef>
          </c:val>
          <c:extLst>
            <c:ext xmlns:c16="http://schemas.microsoft.com/office/drawing/2014/chart" uri="{C3380CC4-5D6E-409C-BE32-E72D297353CC}">
              <c16:uniqueId val="{00000001-4C55-44FD-AB31-0147B4FBBED4}"/>
            </c:ext>
          </c:extLst>
        </c:ser>
        <c:ser>
          <c:idx val="2"/>
          <c:order val="2"/>
          <c:tx>
            <c:strRef>
              <c:f>Sheet1!$D$1</c:f>
              <c:strCache>
                <c:ptCount val="1"/>
                <c:pt idx="0">
                  <c:v>Series 3</c:v>
                </c:pt>
              </c:strCache>
            </c:strRef>
          </c:tx>
          <c:spPr>
            <a:solidFill>
              <a:schemeClr val="accent5"/>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60</c:v>
                </c:pt>
                <c:pt idx="1">
                  <c:v>90</c:v>
                </c:pt>
                <c:pt idx="2">
                  <c:v>70</c:v>
                </c:pt>
                <c:pt idx="3">
                  <c:v>60</c:v>
                </c:pt>
              </c:numCache>
            </c:numRef>
          </c:val>
          <c:extLst>
            <c:ext xmlns:c16="http://schemas.microsoft.com/office/drawing/2014/chart" uri="{C3380CC4-5D6E-409C-BE32-E72D297353CC}">
              <c16:uniqueId val="{00000002-4C55-44FD-AB31-0147B4FBBED4}"/>
            </c:ext>
          </c:extLst>
        </c:ser>
        <c:ser>
          <c:idx val="3"/>
          <c:order val="3"/>
          <c:tx>
            <c:strRef>
              <c:f>Sheet1!$E$1</c:f>
              <c:strCache>
                <c:ptCount val="1"/>
                <c:pt idx="0">
                  <c:v>Series 4</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30</c:v>
                </c:pt>
                <c:pt idx="1">
                  <c:v>40</c:v>
                </c:pt>
                <c:pt idx="2">
                  <c:v>60</c:v>
                </c:pt>
                <c:pt idx="3">
                  <c:v>80</c:v>
                </c:pt>
              </c:numCache>
            </c:numRef>
          </c:val>
          <c:extLst>
            <c:ext xmlns:c16="http://schemas.microsoft.com/office/drawing/2014/chart" uri="{C3380CC4-5D6E-409C-BE32-E72D297353CC}">
              <c16:uniqueId val="{00000003-4C55-44FD-AB31-0147B4FBBED4}"/>
            </c:ext>
          </c:extLst>
        </c:ser>
        <c:dLbls>
          <c:showLegendKey val="0"/>
          <c:showVal val="0"/>
          <c:showCatName val="0"/>
          <c:showSerName val="0"/>
          <c:showPercent val="0"/>
          <c:showBubbleSize val="0"/>
        </c:dLbls>
        <c:gapWidth val="150"/>
        <c:axId val="375694080"/>
        <c:axId val="375695616"/>
      </c:barChart>
      <c:catAx>
        <c:axId val="375694080"/>
        <c:scaling>
          <c:orientation val="minMax"/>
        </c:scaling>
        <c:delete val="0"/>
        <c:axPos val="b"/>
        <c:numFmt formatCode="General" sourceLinked="0"/>
        <c:majorTickMark val="out"/>
        <c:minorTickMark val="none"/>
        <c:tickLblPos val="nextTo"/>
        <c:txPr>
          <a:bodyPr/>
          <a:lstStyle/>
          <a:p>
            <a:pPr>
              <a:defRPr sz="1200">
                <a:latin typeface="Arial" pitchFamily="34" charset="0"/>
                <a:cs typeface="Arial" pitchFamily="34" charset="0"/>
              </a:defRPr>
            </a:pPr>
            <a:endParaRPr lang="en-US"/>
          </a:p>
        </c:txPr>
        <c:crossAx val="375695616"/>
        <c:crosses val="autoZero"/>
        <c:auto val="1"/>
        <c:lblAlgn val="ctr"/>
        <c:lblOffset val="100"/>
        <c:noMultiLvlLbl val="0"/>
      </c:catAx>
      <c:valAx>
        <c:axId val="375695616"/>
        <c:scaling>
          <c:orientation val="minMax"/>
        </c:scaling>
        <c:delete val="0"/>
        <c:axPos val="l"/>
        <c:majorGridlines>
          <c:spPr>
            <a:ln>
              <a:noFill/>
            </a:ln>
          </c:spPr>
        </c:majorGridlines>
        <c:numFmt formatCode="General" sourceLinked="1"/>
        <c:majorTickMark val="out"/>
        <c:minorTickMark val="none"/>
        <c:tickLblPos val="nextTo"/>
        <c:txPr>
          <a:bodyPr/>
          <a:lstStyle/>
          <a:p>
            <a:pPr>
              <a:defRPr sz="1200">
                <a:latin typeface="Arial" pitchFamily="34" charset="0"/>
                <a:cs typeface="Arial" pitchFamily="34" charset="0"/>
              </a:defRPr>
            </a:pPr>
            <a:endParaRPr lang="en-US"/>
          </a:p>
        </c:txPr>
        <c:crossAx val="375694080"/>
        <c:crosses val="autoZero"/>
        <c:crossBetween val="between"/>
      </c:valAx>
      <c:spPr>
        <a:noFill/>
        <a:ln w="12700">
          <a:noFill/>
        </a:ln>
      </c:spPr>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290487608145588E-2"/>
          <c:y val="5.7022637795275589E-2"/>
          <c:w val="0.83759195610226722"/>
          <c:h val="0.984375"/>
        </c:manualLayout>
      </c:layout>
      <c:pieChart>
        <c:varyColors val="1"/>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290487608145588E-2"/>
          <c:y val="5.7022637795275589E-2"/>
          <c:w val="0.83759195610226722"/>
          <c:h val="0.984375"/>
        </c:manualLayout>
      </c:layout>
      <c:pieChart>
        <c:varyColors val="1"/>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57bdd4e2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57bdd4e2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57bdd4e2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Có mẫu trùng lặp và trùng lặp hoàn toàn -&gt; loại bỏ các mẫu trùng lặp đó</a:t>
            </a:r>
            <a:endParaRPr/>
          </a:p>
          <a:p>
            <a:pPr indent="0" lvl="0" marL="0" rtl="0" algn="l">
              <a:spcBef>
                <a:spcPts val="0"/>
              </a:spcBef>
              <a:spcAft>
                <a:spcPts val="0"/>
              </a:spcAft>
              <a:buNone/>
            </a:pPr>
            <a:r>
              <a:rPr lang="en-US"/>
              <a:t>Số lượng dữ liệu khuyết trên từng cột không quá 50%, và số lượng mẫu khuyết chiếm 15,8% không quá ít cũng không quá nhiều -&gt; Chúng ta sẽ giữ lại các mẫu này để xử lý điền dữ liệu thiếu </a:t>
            </a:r>
            <a:endParaRPr/>
          </a:p>
          <a:p>
            <a:pPr indent="0" lvl="0" marL="0" rtl="0" algn="l">
              <a:spcBef>
                <a:spcPts val="0"/>
              </a:spcBef>
              <a:spcAft>
                <a:spcPts val="0"/>
              </a:spcAft>
              <a:buNone/>
            </a:pPr>
            <a:r>
              <a:rPr lang="en-US"/>
              <a:t>Kiểu dữ liệu, sau khi load lên bằng module pandas đã không mang ý nghĩa đúng so với bảng miêu tả -&gt; Chuyển đổi lại dữ liệu cho phù hợp</a:t>
            </a:r>
            <a:endParaRPr/>
          </a:p>
          <a:p>
            <a:pPr indent="0" lvl="0" marL="0" rtl="0" algn="l">
              <a:spcBef>
                <a:spcPts val="0"/>
              </a:spcBef>
              <a:spcAft>
                <a:spcPts val="0"/>
              </a:spcAft>
              <a:buNone/>
            </a:pPr>
            <a:r>
              <a:t/>
            </a:r>
            <a:endParaRPr/>
          </a:p>
        </p:txBody>
      </p:sp>
      <p:sp>
        <p:nvSpPr>
          <p:cNvPr id="195" name="Google Shape;195;ga57bdd4e2c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7bdd4e2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7bdd4e2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57bdd4e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Có mẫu trùng lặp và trùng lặp hoàn toàn -&gt; loại bỏ các mẫu trùng lặp đó</a:t>
            </a:r>
            <a:endParaRPr/>
          </a:p>
          <a:p>
            <a:pPr indent="0" lvl="0" marL="0" rtl="0" algn="l">
              <a:spcBef>
                <a:spcPts val="0"/>
              </a:spcBef>
              <a:spcAft>
                <a:spcPts val="0"/>
              </a:spcAft>
              <a:buNone/>
            </a:pPr>
            <a:r>
              <a:rPr lang="en-US"/>
              <a:t>Số lượng dữ liệu khuyết trên từng cột không quá 50%, và số lượng mẫu khuyết chiếm 15,8% không quá ít cũng không quá nhiều -&gt; Chúng ta sẽ giữ lại các mẫu này để xử lý điền dữ liệu thiếu </a:t>
            </a:r>
            <a:endParaRPr/>
          </a:p>
          <a:p>
            <a:pPr indent="0" lvl="0" marL="0" rtl="0" algn="l">
              <a:spcBef>
                <a:spcPts val="0"/>
              </a:spcBef>
              <a:spcAft>
                <a:spcPts val="0"/>
              </a:spcAft>
              <a:buNone/>
            </a:pPr>
            <a:r>
              <a:rPr lang="en-US"/>
              <a:t>Kiểu dữ liệu, sau khi load lên bằng module pandas đã không mang ý nghĩa đúng so với bảng miêu tả -&gt; Chuyển đổi lại dữ liệu cho phù hợp</a:t>
            </a:r>
            <a:endParaRPr/>
          </a:p>
          <a:p>
            <a:pPr indent="0" lvl="0" marL="0" rtl="0" algn="l">
              <a:spcBef>
                <a:spcPts val="0"/>
              </a:spcBef>
              <a:spcAft>
                <a:spcPts val="0"/>
              </a:spcAft>
              <a:buNone/>
            </a:pPr>
            <a:r>
              <a:t/>
            </a:r>
            <a:endParaRPr/>
          </a:p>
        </p:txBody>
      </p:sp>
      <p:sp>
        <p:nvSpPr>
          <p:cNvPr id="224" name="Google Shape;224;ga57bdd4e2c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36923dab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36923da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Ở biến mã nhà cung cấp ‘VendorID’, chủ yếu các bản ghi do Creative Mobile Technologies, LLC (1.0) cung cấp</a:t>
            </a:r>
            <a:endParaRPr/>
          </a:p>
          <a:p>
            <a:pPr indent="0" lvl="0" marL="0" rtl="0" algn="l">
              <a:spcBef>
                <a:spcPts val="0"/>
              </a:spcBef>
              <a:spcAft>
                <a:spcPts val="0"/>
              </a:spcAft>
              <a:buNone/>
            </a:pPr>
            <a:r>
              <a:rPr lang="en-US"/>
              <a:t>Ở biến cờ kiểm tra lưu trữ bản ghi, chủ yếu sẽ không lưu trữ và chuyển tiếp chuyến đi (N)</a:t>
            </a:r>
            <a:endParaRPr/>
          </a:p>
          <a:p>
            <a:pPr indent="0" lvl="0" marL="0" rtl="0" algn="l">
              <a:spcBef>
                <a:spcPts val="0"/>
              </a:spcBef>
              <a:spcAft>
                <a:spcPts val="0"/>
              </a:spcAft>
              <a:buNone/>
            </a:pPr>
            <a:r>
              <a:rPr lang="en-US"/>
              <a:t>Ở biến mã giá, khách hàng chủ yếu sử dụng mã giá tiêu chuẩn (1)</a:t>
            </a:r>
            <a:endParaRPr/>
          </a:p>
          <a:p>
            <a:pPr indent="0" lvl="0" marL="0" rtl="0" algn="l">
              <a:spcBef>
                <a:spcPts val="0"/>
              </a:spcBef>
              <a:spcAft>
                <a:spcPts val="0"/>
              </a:spcAft>
              <a:buNone/>
            </a:pPr>
            <a:r>
              <a:rPr lang="en-US"/>
              <a:t>Ở biến loại hình thanh toán , khách hàng thường chuộng trả bằng tiền mặt và qua thẻ tín dụng</a:t>
            </a:r>
            <a:endParaRPr/>
          </a:p>
          <a:p>
            <a:pPr indent="0" lvl="0" marL="0" rtl="0" algn="l">
              <a:spcBef>
                <a:spcPts val="0"/>
              </a:spcBef>
              <a:spcAft>
                <a:spcPts val="0"/>
              </a:spcAft>
              <a:buNone/>
            </a:pPr>
            <a:r>
              <a:rPr lang="en-US"/>
              <a:t>Ở biến mã khu vực đón khách, khách hàng ở khu vực có location_id là 74,75,41 thường sử dụng dịch vụ</a:t>
            </a:r>
            <a:endParaRPr/>
          </a:p>
          <a:p>
            <a:pPr indent="0" lvl="0" marL="0" rtl="0" algn="l">
              <a:spcBef>
                <a:spcPts val="0"/>
              </a:spcBef>
              <a:spcAft>
                <a:spcPts val="0"/>
              </a:spcAft>
              <a:buNone/>
            </a:pPr>
            <a:r>
              <a:rPr lang="en-US"/>
              <a:t>Ở biến mã khu vực trả khách, khách hàng thường di chuyển đến khu vực vó locaton_id là 74,75,41,42</a:t>
            </a:r>
            <a:endParaRPr/>
          </a:p>
          <a:p>
            <a:pPr indent="0" lvl="0" marL="0" rtl="0" algn="l">
              <a:spcBef>
                <a:spcPts val="0"/>
              </a:spcBef>
              <a:spcAft>
                <a:spcPts val="0"/>
              </a:spcAft>
              <a:buNone/>
            </a:pPr>
            <a:r>
              <a:rPr lang="en-US"/>
              <a:t>=&gt; Chung quan khu vực có location id 41,42,74,75 thường xuyên sử dụng dịch vụ green taxi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36923dab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36923da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Đa số các biến numerical đều có giá trị ngoại lai và miền quan sát dữ liệu của chúng khá là nhỏ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36923dab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36923dab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Nhìn chung tiền boa thường khá thấp, tập trung ổn đinh nhất là ở biến mã giá với mã giá Newalk, mà trong khi số lượng sử dụng dịch vụ tập trung ở mã giá Tiêu chuẩn, như vậy ta có thể đoán rằng khách hàng tiềm năng thường nằm ở mã giá Newalk.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36923dabd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36923da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Theo bảng tương quan giữa các biến numerical, ta thấy chỉ có mỗi biến tổng tiền là có ảnh hưởng đến tiền boa, nhìn chung các biến khác độc lập không ảnh hưởng đến tiền tiếp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36923dab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36923da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Ở đây chúng tôi chỉ liệt kê top 3 độ tương quan mà chúng tôi quan sát được giữa các giá trị duy nhất ở các thuộc tính. Ta thấy ở top 3 này, đa số đều có sự góp mặt của biến Mã giá, ta có thể dự đoán rằng Mã giá là thuộc tính có sức ảnh hưởng đến tiền boa</a:t>
            </a:r>
            <a:endParaRPr/>
          </a:p>
          <a:p>
            <a:pPr indent="0" lvl="0" marL="0" rtl="0" algn="l">
              <a:spcBef>
                <a:spcPts val="0"/>
              </a:spcBef>
              <a:spcAft>
                <a:spcPts val="0"/>
              </a:spcAft>
              <a:buNone/>
            </a:pPr>
            <a:r>
              <a:rPr lang="en-US"/>
              <a:t>Vì lượng giá trị duy nhất của mã khu vực khá là nhiều làm cho việc trực quan của chúng tôi gặp vấn đề, vì thế chúng tôi sẽ dựa vào các thông số liên quan để lọc lại chọn ra thuộc tính quan trọng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36923dab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a36923dabd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Chúng tôi thực hiện điền giá trị thiếu theo các phân khúc nhỏ </a:t>
            </a:r>
            <a:endParaRPr/>
          </a:p>
          <a:p>
            <a:pPr indent="0" lvl="0" marL="0" rtl="0" algn="l">
              <a:spcBef>
                <a:spcPts val="0"/>
              </a:spcBef>
              <a:spcAft>
                <a:spcPts val="0"/>
              </a:spcAft>
              <a:buNone/>
            </a:pPr>
            <a:r>
              <a:rPr lang="en-US"/>
              <a:t>ví dụ:</a:t>
            </a:r>
            <a:r>
              <a:rPr lang="en-US"/>
              <a:t> Queens, quý 1, mùa covid thì dữ liệu thiếu thuộc vùng đó ta sẽ kiểm tra dữ liệu trong vùng đó có outlier ko nếu có điền trung vị nếu ko điền trung bình, category thì sẽ điền giá trị xuất hiện nhiều nhất</a:t>
            </a:r>
            <a:r>
              <a:rPr lang="en-US"/>
              <a:t> </a:t>
            </a:r>
            <a:endParaRPr/>
          </a:p>
        </p:txBody>
      </p:sp>
      <p:sp>
        <p:nvSpPr>
          <p:cNvPr id="315" name="Google Shape;3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5d1897d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a5d1897d3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Trong tập dữ liệu gốc, có tổng cộng 1255889 điểm dữ liệu bao gồm 6 tháng ở năm 2020 và có cả các năm về trước, và ở đây chúng tôi chỉ xét bộ dữ liệu trong năm 2020.</a:t>
            </a:r>
            <a:endParaRPr/>
          </a:p>
          <a:p>
            <a:pPr indent="0" lvl="0" marL="0" rtl="0" algn="l">
              <a:spcBef>
                <a:spcPts val="0"/>
              </a:spcBef>
              <a:spcAft>
                <a:spcPts val="0"/>
              </a:spcAft>
              <a:buNone/>
            </a:pPr>
            <a:r>
              <a:rPr lang="en-US"/>
              <a:t>Trong bảng mô tả chỉ có 17 thuộc tính, nhưng trong tập dữ liệu có tới 20 thuôc tính và chúng tôi chỉ xét các thuộc tính nằm trong bảng mô tả</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thời gian và ngày đồng hồ tính giờ hoạt động</a:t>
            </a:r>
            <a:endParaRPr/>
          </a:p>
          <a:p>
            <a:pPr indent="0" lvl="0" marL="0" rtl="0" algn="l">
              <a:spcBef>
                <a:spcPts val="0"/>
              </a:spcBef>
              <a:spcAft>
                <a:spcPts val="0"/>
              </a:spcAft>
              <a:buNone/>
            </a:pPr>
            <a:r>
              <a:rPr lang="en-US"/>
              <a:t>thời gian và ngày đồng hồ tính giờ đc tắt</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Cờ này cho biết liệu bản ghi chuyến đi có được lưu trong bộ nhớ xe hay không trước khi gửi đến nhà cung cấp, hay còn gọi là “lưu trữ và chuyển tiếp”, vì xe không có kết nối với máy chủ.</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 Layout">
  <p:cSld name="8_Image Layout">
    <p:spTree>
      <p:nvGrpSpPr>
        <p:cNvPr id="31" name="Shape 31"/>
        <p:cNvGrpSpPr/>
        <p:nvPr/>
      </p:nvGrpSpPr>
      <p:grpSpPr>
        <a:xfrm>
          <a:off x="0" y="0"/>
          <a:ext cx="0" cy="0"/>
          <a:chOff x="0" y="0"/>
          <a:chExt cx="0" cy="0"/>
        </a:xfrm>
      </p:grpSpPr>
      <p:sp>
        <p:nvSpPr>
          <p:cNvPr id="32" name="Google Shape;32;p68"/>
          <p:cNvSpPr/>
          <p:nvPr>
            <p:ph idx="2" type="pic"/>
          </p:nvPr>
        </p:nvSpPr>
        <p:spPr>
          <a:xfrm>
            <a:off x="564358" y="1"/>
            <a:ext cx="8396199" cy="64603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p:cSld name="Image Layout">
    <p:spTree>
      <p:nvGrpSpPr>
        <p:cNvPr id="33" name="Shape 33"/>
        <p:cNvGrpSpPr/>
        <p:nvPr/>
      </p:nvGrpSpPr>
      <p:grpSpPr>
        <a:xfrm>
          <a:off x="0" y="0"/>
          <a:ext cx="0" cy="0"/>
          <a:chOff x="0" y="0"/>
          <a:chExt cx="0" cy="0"/>
        </a:xfrm>
      </p:grpSpPr>
      <p:grpSp>
        <p:nvGrpSpPr>
          <p:cNvPr id="34" name="Google Shape;34;p69"/>
          <p:cNvGrpSpPr/>
          <p:nvPr/>
        </p:nvGrpSpPr>
        <p:grpSpPr>
          <a:xfrm>
            <a:off x="739019" y="1801308"/>
            <a:ext cx="2251389" cy="4202048"/>
            <a:chOff x="3501573" y="3178068"/>
            <a:chExt cx="1340594" cy="2737840"/>
          </a:xfrm>
        </p:grpSpPr>
        <p:sp>
          <p:nvSpPr>
            <p:cNvPr id="35" name="Google Shape;35;p69"/>
            <p:cNvSpPr/>
            <p:nvPr/>
          </p:nvSpPr>
          <p:spPr>
            <a:xfrm>
              <a:off x="3504728" y="3612346"/>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69"/>
            <p:cNvSpPr/>
            <p:nvPr/>
          </p:nvSpPr>
          <p:spPr>
            <a:xfrm>
              <a:off x="3501573" y="3832632"/>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69"/>
            <p:cNvSpPr/>
            <p:nvPr/>
          </p:nvSpPr>
          <p:spPr>
            <a:xfrm>
              <a:off x="4776089" y="3829487"/>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69"/>
            <p:cNvSpPr/>
            <p:nvPr/>
          </p:nvSpPr>
          <p:spPr>
            <a:xfrm>
              <a:off x="3520451" y="3178068"/>
              <a:ext cx="1321716" cy="2737840"/>
            </a:xfrm>
            <a:custGeom>
              <a:rect b="b" l="l" r="r" t="t"/>
              <a:pathLst>
                <a:path extrusionOk="0" h="828675" w="400050">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69"/>
            <p:cNvSpPr/>
            <p:nvPr/>
          </p:nvSpPr>
          <p:spPr>
            <a:xfrm>
              <a:off x="3529897" y="3190652"/>
              <a:ext cx="1290246" cy="2706371"/>
            </a:xfrm>
            <a:custGeom>
              <a:rect b="b" l="l" r="r" t="t"/>
              <a:pathLst>
                <a:path extrusionOk="0" h="819150" w="390525">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69"/>
            <p:cNvSpPr/>
            <p:nvPr/>
          </p:nvSpPr>
          <p:spPr>
            <a:xfrm>
              <a:off x="3627447" y="3596610"/>
              <a:ext cx="1101430" cy="1951104"/>
            </a:xfrm>
            <a:custGeom>
              <a:rect b="b" l="l" r="r" t="t"/>
              <a:pathLst>
                <a:path extrusionOk="0" h="590550" w="333375">
                  <a:moveTo>
                    <a:pt x="7144" y="7144"/>
                  </a:moveTo>
                  <a:lnTo>
                    <a:pt x="331946" y="7144"/>
                  </a:lnTo>
                  <a:lnTo>
                    <a:pt x="331946" y="586264"/>
                  </a:lnTo>
                  <a:lnTo>
                    <a:pt x="7144" y="58626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1" name="Google Shape;41;p69"/>
            <p:cNvGrpSpPr/>
            <p:nvPr/>
          </p:nvGrpSpPr>
          <p:grpSpPr>
            <a:xfrm>
              <a:off x="4088508" y="5635852"/>
              <a:ext cx="173080" cy="173080"/>
              <a:chOff x="6768665" y="6038214"/>
              <a:chExt cx="147968" cy="147968"/>
            </a:xfrm>
          </p:grpSpPr>
          <p:sp>
            <p:nvSpPr>
              <p:cNvPr id="42" name="Google Shape;42;p69"/>
              <p:cNvSpPr/>
              <p:nvPr/>
            </p:nvSpPr>
            <p:spPr>
              <a:xfrm>
                <a:off x="6768665" y="6038214"/>
                <a:ext cx="147968" cy="147968"/>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69"/>
              <p:cNvSpPr/>
              <p:nvPr/>
            </p:nvSpPr>
            <p:spPr>
              <a:xfrm>
                <a:off x="6802088" y="6071634"/>
                <a:ext cx="81180" cy="8118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4" name="Google Shape;44;p69"/>
            <p:cNvSpPr/>
            <p:nvPr/>
          </p:nvSpPr>
          <p:spPr>
            <a:xfrm>
              <a:off x="3821102" y="3628406"/>
              <a:ext cx="906450" cy="1887518"/>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69"/>
            <p:cNvSpPr/>
            <p:nvPr/>
          </p:nvSpPr>
          <p:spPr>
            <a:xfrm>
              <a:off x="4058661" y="3449093"/>
              <a:ext cx="254255" cy="58393"/>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69"/>
            <p:cNvSpPr/>
            <p:nvPr/>
          </p:nvSpPr>
          <p:spPr>
            <a:xfrm>
              <a:off x="3922825" y="3449093"/>
              <a:ext cx="58393" cy="58393"/>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7" name="Google Shape;47;p69"/>
          <p:cNvSpPr/>
          <p:nvPr>
            <p:ph idx="2" type="pic"/>
          </p:nvPr>
        </p:nvSpPr>
        <p:spPr>
          <a:xfrm>
            <a:off x="989494" y="2484310"/>
            <a:ext cx="1808430" cy="2953939"/>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8" name="Google Shape;48;p69"/>
          <p:cNvSpPr/>
          <p:nvPr/>
        </p:nvSpPr>
        <p:spPr>
          <a:xfrm rot="1200000">
            <a:off x="-311854" y="-189268"/>
            <a:ext cx="714157" cy="2226584"/>
          </a:xfrm>
          <a:custGeom>
            <a:rect b="b" l="l" r="r" t="t"/>
            <a:pathLst>
              <a:path extrusionOk="0" h="2226584" w="714157">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 name="Google Shape;49;p6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sz="5400">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Layout">
  <p:cSld name="4_Image Layout">
    <p:spTree>
      <p:nvGrpSpPr>
        <p:cNvPr id="50" name="Shape 50"/>
        <p:cNvGrpSpPr/>
        <p:nvPr/>
      </p:nvGrpSpPr>
      <p:grpSpPr>
        <a:xfrm>
          <a:off x="0" y="0"/>
          <a:ext cx="0" cy="0"/>
          <a:chOff x="0" y="0"/>
          <a:chExt cx="0" cy="0"/>
        </a:xfrm>
      </p:grpSpPr>
      <p:sp>
        <p:nvSpPr>
          <p:cNvPr id="51" name="Google Shape;51;p70"/>
          <p:cNvSpPr/>
          <p:nvPr>
            <p:ph idx="2" type="pic"/>
          </p:nvPr>
        </p:nvSpPr>
        <p:spPr>
          <a:xfrm>
            <a:off x="0" y="0"/>
            <a:ext cx="12192000"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71"/>
          <p:cNvSpPr/>
          <p:nvPr/>
        </p:nvSpPr>
        <p:spPr>
          <a:xfrm>
            <a:off x="1" y="0"/>
            <a:ext cx="12192000" cy="6858000"/>
          </a:xfrm>
          <a:prstGeom prst="rect">
            <a:avLst/>
          </a:prstGeom>
          <a:solidFill>
            <a:schemeClr val="accent4">
              <a:alpha val="3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spTree>
      <p:nvGrpSpPr>
        <p:cNvPr id="54" name="Shape 54"/>
        <p:cNvGrpSpPr/>
        <p:nvPr/>
      </p:nvGrpSpPr>
      <p:grpSpPr>
        <a:xfrm>
          <a:off x="0" y="0"/>
          <a:ext cx="0" cy="0"/>
          <a:chOff x="0" y="0"/>
          <a:chExt cx="0" cy="0"/>
        </a:xfrm>
      </p:grpSpPr>
      <p:sp>
        <p:nvSpPr>
          <p:cNvPr id="55" name="Google Shape;55;p72"/>
          <p:cNvSpPr/>
          <p:nvPr>
            <p:ph idx="2" type="pic"/>
          </p:nvPr>
        </p:nvSpPr>
        <p:spPr>
          <a:xfrm>
            <a:off x="0" y="0"/>
            <a:ext cx="12192000" cy="446945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 Layout">
  <p:cSld name="3_Image Layout">
    <p:spTree>
      <p:nvGrpSpPr>
        <p:cNvPr id="56" name="Shape 56"/>
        <p:cNvGrpSpPr/>
        <p:nvPr/>
      </p:nvGrpSpPr>
      <p:grpSpPr>
        <a:xfrm>
          <a:off x="0" y="0"/>
          <a:ext cx="0" cy="0"/>
          <a:chOff x="0" y="0"/>
          <a:chExt cx="0" cy="0"/>
        </a:xfrm>
      </p:grpSpPr>
      <p:sp>
        <p:nvSpPr>
          <p:cNvPr id="57" name="Google Shape;57;p73"/>
          <p:cNvSpPr/>
          <p:nvPr>
            <p:ph idx="2" type="pic"/>
          </p:nvPr>
        </p:nvSpPr>
        <p:spPr>
          <a:xfrm>
            <a:off x="6480636" y="1431517"/>
            <a:ext cx="3994966" cy="399496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Layout">
  <p:cSld name="2_Image Layout">
    <p:spTree>
      <p:nvGrpSpPr>
        <p:cNvPr id="58" name="Shape 58"/>
        <p:cNvGrpSpPr/>
        <p:nvPr/>
      </p:nvGrpSpPr>
      <p:grpSpPr>
        <a:xfrm>
          <a:off x="0" y="0"/>
          <a:ext cx="0" cy="0"/>
          <a:chOff x="0" y="0"/>
          <a:chExt cx="0" cy="0"/>
        </a:xfrm>
      </p:grpSpPr>
      <p:sp>
        <p:nvSpPr>
          <p:cNvPr id="59" name="Google Shape;59;p74"/>
          <p:cNvSpPr/>
          <p:nvPr>
            <p:ph idx="2" type="pic"/>
          </p:nvPr>
        </p:nvSpPr>
        <p:spPr>
          <a:xfrm>
            <a:off x="6587381" y="3577044"/>
            <a:ext cx="3100540" cy="310054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0" name="Google Shape;60;p74"/>
          <p:cNvSpPr/>
          <p:nvPr>
            <p:ph idx="3" type="pic"/>
          </p:nvPr>
        </p:nvSpPr>
        <p:spPr>
          <a:xfrm>
            <a:off x="6587381" y="204021"/>
            <a:ext cx="3100540" cy="310054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74"/>
          <p:cNvSpPr/>
          <p:nvPr>
            <p:ph idx="4" type="pic"/>
          </p:nvPr>
        </p:nvSpPr>
        <p:spPr>
          <a:xfrm>
            <a:off x="8420748" y="1890533"/>
            <a:ext cx="3100541" cy="310054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Images &amp; Contents Layout">
  <p:cSld name="37_Images &amp; Contents Layout">
    <p:spTree>
      <p:nvGrpSpPr>
        <p:cNvPr id="62" name="Shape 62"/>
        <p:cNvGrpSpPr/>
        <p:nvPr/>
      </p:nvGrpSpPr>
      <p:grpSpPr>
        <a:xfrm>
          <a:off x="0" y="0"/>
          <a:ext cx="0" cy="0"/>
          <a:chOff x="0" y="0"/>
          <a:chExt cx="0" cy="0"/>
        </a:xfrm>
      </p:grpSpPr>
      <p:sp>
        <p:nvSpPr>
          <p:cNvPr id="63" name="Google Shape;63;p75"/>
          <p:cNvSpPr/>
          <p:nvPr>
            <p:ph idx="2" type="pic"/>
          </p:nvPr>
        </p:nvSpPr>
        <p:spPr>
          <a:xfrm>
            <a:off x="2038350" y="0"/>
            <a:ext cx="4057650"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75"/>
          <p:cNvSpPr/>
          <p:nvPr/>
        </p:nvSpPr>
        <p:spPr>
          <a:xfrm>
            <a:off x="0" y="0"/>
            <a:ext cx="203835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_Images &amp; Contents Layout">
  <p:cSld name="57_Images &amp; Contents Layout">
    <p:spTree>
      <p:nvGrpSpPr>
        <p:cNvPr id="65" name="Shape 65"/>
        <p:cNvGrpSpPr/>
        <p:nvPr/>
      </p:nvGrpSpPr>
      <p:grpSpPr>
        <a:xfrm>
          <a:off x="0" y="0"/>
          <a:ext cx="0" cy="0"/>
          <a:chOff x="0" y="0"/>
          <a:chExt cx="0" cy="0"/>
        </a:xfrm>
      </p:grpSpPr>
      <p:sp>
        <p:nvSpPr>
          <p:cNvPr id="66" name="Google Shape;66;p76"/>
          <p:cNvSpPr/>
          <p:nvPr/>
        </p:nvSpPr>
        <p:spPr>
          <a:xfrm>
            <a:off x="0" y="863125"/>
            <a:ext cx="6546079" cy="51317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76"/>
          <p:cNvSpPr/>
          <p:nvPr>
            <p:ph idx="2" type="pic"/>
          </p:nvPr>
        </p:nvSpPr>
        <p:spPr>
          <a:xfrm>
            <a:off x="6096000" y="2959216"/>
            <a:ext cx="6096000" cy="270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Layout">
  <p:cSld name="1_Image Layout">
    <p:spTree>
      <p:nvGrpSpPr>
        <p:cNvPr id="68" name="Shape 68"/>
        <p:cNvGrpSpPr/>
        <p:nvPr/>
      </p:nvGrpSpPr>
      <p:grpSpPr>
        <a:xfrm>
          <a:off x="0" y="0"/>
          <a:ext cx="0" cy="0"/>
          <a:chOff x="0" y="0"/>
          <a:chExt cx="0" cy="0"/>
        </a:xfrm>
      </p:grpSpPr>
      <p:sp>
        <p:nvSpPr>
          <p:cNvPr id="69" name="Google Shape;69;p77"/>
          <p:cNvSpPr/>
          <p:nvPr/>
        </p:nvSpPr>
        <p:spPr>
          <a:xfrm rot="1200000">
            <a:off x="-311854" y="-189268"/>
            <a:ext cx="714157" cy="2226584"/>
          </a:xfrm>
          <a:custGeom>
            <a:rect b="b" l="l" r="r" t="t"/>
            <a:pathLst>
              <a:path extrusionOk="0" h="2226584" w="714157">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 name="Google Shape;70;p7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sz="5400">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71" name="Google Shape;71;p77"/>
          <p:cNvGrpSpPr/>
          <p:nvPr/>
        </p:nvGrpSpPr>
        <p:grpSpPr>
          <a:xfrm>
            <a:off x="758507" y="2603861"/>
            <a:ext cx="5920691" cy="3565484"/>
            <a:chOff x="4098364" y="1571763"/>
            <a:chExt cx="7301609" cy="4397083"/>
          </a:xfrm>
        </p:grpSpPr>
        <p:grpSp>
          <p:nvGrpSpPr>
            <p:cNvPr id="72" name="Google Shape;72;p77"/>
            <p:cNvGrpSpPr/>
            <p:nvPr/>
          </p:nvGrpSpPr>
          <p:grpSpPr>
            <a:xfrm>
              <a:off x="4910814" y="1571763"/>
              <a:ext cx="5616423" cy="3644405"/>
              <a:chOff x="5769768" y="3217068"/>
              <a:chExt cx="651510" cy="422754"/>
            </a:xfrm>
          </p:grpSpPr>
          <p:sp>
            <p:nvSpPr>
              <p:cNvPr id="73" name="Google Shape;73;p77"/>
              <p:cNvSpPr/>
              <p:nvPr/>
            </p:nvSpPr>
            <p:spPr>
              <a:xfrm>
                <a:off x="5769768" y="3217068"/>
                <a:ext cx="647700" cy="419100"/>
              </a:xfrm>
              <a:custGeom>
                <a:rect b="b" l="l" r="r" t="t"/>
                <a:pathLst>
                  <a:path extrusionOk="0" h="419100" w="6477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77"/>
              <p:cNvSpPr/>
              <p:nvPr/>
            </p:nvSpPr>
            <p:spPr>
              <a:xfrm>
                <a:off x="5773578" y="3220722"/>
                <a:ext cx="647700" cy="419100"/>
              </a:xfrm>
              <a:custGeom>
                <a:rect b="b" l="l" r="r" t="t"/>
                <a:pathLst>
                  <a:path extrusionOk="0" h="419100" w="6477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5" name="Google Shape;75;p77"/>
            <p:cNvSpPr/>
            <p:nvPr/>
          </p:nvSpPr>
          <p:spPr>
            <a:xfrm>
              <a:off x="5130280" y="1781416"/>
              <a:ext cx="5163280" cy="3278273"/>
            </a:xfrm>
            <a:custGeom>
              <a:rect b="b" l="l" r="r" t="t"/>
              <a:pathLst>
                <a:path extrusionOk="0" h="381000" w="600075">
                  <a:moveTo>
                    <a:pt x="7144" y="7144"/>
                  </a:moveTo>
                  <a:lnTo>
                    <a:pt x="597694" y="7144"/>
                  </a:lnTo>
                  <a:lnTo>
                    <a:pt x="597694" y="376714"/>
                  </a:lnTo>
                  <a:lnTo>
                    <a:pt x="7144" y="37671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77"/>
            <p:cNvSpPr/>
            <p:nvPr/>
          </p:nvSpPr>
          <p:spPr>
            <a:xfrm>
              <a:off x="5210103" y="5108863"/>
              <a:ext cx="4999367" cy="245870"/>
            </a:xfrm>
            <a:custGeom>
              <a:rect b="b" l="l" r="r" t="t"/>
              <a:pathLst>
                <a:path extrusionOk="0" h="28575" w="58102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77"/>
            <p:cNvSpPr/>
            <p:nvPr/>
          </p:nvSpPr>
          <p:spPr>
            <a:xfrm>
              <a:off x="5403495" y="5242756"/>
              <a:ext cx="4589582" cy="81957"/>
            </a:xfrm>
            <a:custGeom>
              <a:rect b="b" l="l" r="r" t="t"/>
              <a:pathLst>
                <a:path extrusionOk="0" h="120000" w="533400">
                  <a:moveTo>
                    <a:pt x="538318"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77"/>
            <p:cNvSpPr/>
            <p:nvPr/>
          </p:nvSpPr>
          <p:spPr>
            <a:xfrm>
              <a:off x="5469061" y="5201782"/>
              <a:ext cx="4507626" cy="81957"/>
            </a:xfrm>
            <a:custGeom>
              <a:rect b="b" l="l" r="r" t="t"/>
              <a:pathLst>
                <a:path extrusionOk="0" h="120000" w="523875">
                  <a:moveTo>
                    <a:pt x="3965" y="5805"/>
                  </a:moveTo>
                  <a:lnTo>
                    <a:pt x="524031" y="5805"/>
                  </a:lnTo>
                </a:path>
              </a:pathLst>
            </a:custGeom>
            <a:noFill/>
            <a:ln cap="rnd"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77"/>
            <p:cNvSpPr/>
            <p:nvPr/>
          </p:nvSpPr>
          <p:spPr>
            <a:xfrm>
              <a:off x="5354321" y="5291930"/>
              <a:ext cx="4753496" cy="81957"/>
            </a:xfrm>
            <a:custGeom>
              <a:rect b="b" l="l" r="r" t="t"/>
              <a:pathLst>
                <a:path extrusionOk="0" h="120000" w="552450">
                  <a:moveTo>
                    <a:pt x="550701"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77"/>
            <p:cNvSpPr/>
            <p:nvPr/>
          </p:nvSpPr>
          <p:spPr>
            <a:xfrm>
              <a:off x="5424729" y="5180579"/>
              <a:ext cx="4343712" cy="81957"/>
            </a:xfrm>
            <a:custGeom>
              <a:rect b="b" l="l" r="r" t="t"/>
              <a:pathLst>
                <a:path extrusionOk="0" h="120000" w="504825">
                  <a:moveTo>
                    <a:pt x="1586" y="2322"/>
                  </a:moveTo>
                  <a:lnTo>
                    <a:pt x="511173" y="2322"/>
                  </a:lnTo>
                </a:path>
              </a:pathLst>
            </a:custGeom>
            <a:noFill/>
            <a:ln cap="rnd"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77"/>
            <p:cNvSpPr/>
            <p:nvPr/>
          </p:nvSpPr>
          <p:spPr>
            <a:xfrm>
              <a:off x="5269602" y="5117063"/>
              <a:ext cx="4917410" cy="245870"/>
            </a:xfrm>
            <a:custGeom>
              <a:rect b="b" l="l" r="r" t="t"/>
              <a:pathLst>
                <a:path extrusionOk="0" h="28575" w="571500">
                  <a:moveTo>
                    <a:pt x="32861" y="7144"/>
                  </a:moveTo>
                  <a:lnTo>
                    <a:pt x="7144" y="26194"/>
                  </a:lnTo>
                  <a:lnTo>
                    <a:pt x="566261" y="26194"/>
                  </a:lnTo>
                  <a:lnTo>
                    <a:pt x="541496" y="7144"/>
                  </a:lnTo>
                  <a:close/>
                </a:path>
              </a:pathLst>
            </a:custGeom>
            <a:solidFill>
              <a:srgbClr val="323334">
                <a:alpha val="55686"/>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77"/>
            <p:cNvSpPr/>
            <p:nvPr/>
          </p:nvSpPr>
          <p:spPr>
            <a:xfrm>
              <a:off x="4105815" y="5559062"/>
              <a:ext cx="7294158" cy="409784"/>
            </a:xfrm>
            <a:custGeom>
              <a:rect b="b" l="l" r="r" t="t"/>
              <a:pathLst>
                <a:path extrusionOk="0" h="47625" w="8477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77"/>
            <p:cNvSpPr/>
            <p:nvPr/>
          </p:nvSpPr>
          <p:spPr>
            <a:xfrm>
              <a:off x="4098364" y="5051498"/>
              <a:ext cx="7294158" cy="655655"/>
            </a:xfrm>
            <a:custGeom>
              <a:rect b="b" l="l" r="r" t="t"/>
              <a:pathLst>
                <a:path extrusionOk="0" h="76200" w="847725">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77"/>
            <p:cNvSpPr/>
            <p:nvPr/>
          </p:nvSpPr>
          <p:spPr>
            <a:xfrm>
              <a:off x="6803481" y="5354734"/>
              <a:ext cx="1868616" cy="245870"/>
            </a:xfrm>
            <a:custGeom>
              <a:rect b="b" l="l" r="r" t="t"/>
              <a:pathLst>
                <a:path extrusionOk="0" h="28575" w="20955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77"/>
            <p:cNvSpPr/>
            <p:nvPr/>
          </p:nvSpPr>
          <p:spPr>
            <a:xfrm>
              <a:off x="5179454" y="5125255"/>
              <a:ext cx="4917410" cy="245870"/>
            </a:xfrm>
            <a:custGeom>
              <a:rect b="b" l="l" r="r" t="t"/>
              <a:pathLst>
                <a:path extrusionOk="0" h="28575" w="571500">
                  <a:moveTo>
                    <a:pt x="566261" y="30004"/>
                  </a:moveTo>
                  <a:lnTo>
                    <a:pt x="7144" y="30004"/>
                  </a:lnTo>
                  <a:lnTo>
                    <a:pt x="28099" y="7144"/>
                  </a:lnTo>
                  <a:lnTo>
                    <a:pt x="543401" y="7144"/>
                  </a:lnTo>
                  <a:close/>
                </a:path>
              </a:pathLst>
            </a:custGeom>
            <a:solidFill>
              <a:srgbClr val="575A5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77"/>
            <p:cNvSpPr/>
            <p:nvPr/>
          </p:nvSpPr>
          <p:spPr>
            <a:xfrm>
              <a:off x="5146671" y="5125255"/>
              <a:ext cx="4917410" cy="245870"/>
            </a:xfrm>
            <a:custGeom>
              <a:rect b="b" l="l" r="r" t="t"/>
              <a:pathLst>
                <a:path extrusionOk="0" h="28575" w="571500">
                  <a:moveTo>
                    <a:pt x="571024" y="30004"/>
                  </a:moveTo>
                  <a:lnTo>
                    <a:pt x="7144" y="30004"/>
                  </a:lnTo>
                  <a:lnTo>
                    <a:pt x="28099" y="7144"/>
                  </a:lnTo>
                  <a:lnTo>
                    <a:pt x="548164" y="7144"/>
                  </a:lnTo>
                  <a:close/>
                </a:path>
              </a:pathLst>
            </a:custGeom>
            <a:solidFill>
              <a:srgbClr val="575A5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77"/>
            <p:cNvSpPr/>
            <p:nvPr/>
          </p:nvSpPr>
          <p:spPr>
            <a:xfrm>
              <a:off x="7022398" y="1844838"/>
              <a:ext cx="3271162" cy="3198464"/>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8" name="Google Shape;88;p77"/>
            <p:cNvGrpSpPr/>
            <p:nvPr/>
          </p:nvGrpSpPr>
          <p:grpSpPr>
            <a:xfrm>
              <a:off x="5370712" y="5206368"/>
              <a:ext cx="4572000" cy="149296"/>
              <a:chOff x="5370712" y="5206368"/>
              <a:chExt cx="4572000" cy="149296"/>
            </a:xfrm>
          </p:grpSpPr>
          <p:sp>
            <p:nvSpPr>
              <p:cNvPr id="89" name="Google Shape;89;p77"/>
              <p:cNvSpPr/>
              <p:nvPr/>
            </p:nvSpPr>
            <p:spPr>
              <a:xfrm>
                <a:off x="5370712" y="5337376"/>
                <a:ext cx="457200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0" name="Google Shape;90;p77"/>
              <p:cNvSpPr/>
              <p:nvPr/>
            </p:nvSpPr>
            <p:spPr>
              <a:xfrm>
                <a:off x="5416432" y="5293706"/>
                <a:ext cx="448056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 name="Google Shape;91;p77"/>
              <p:cNvSpPr/>
              <p:nvPr/>
            </p:nvSpPr>
            <p:spPr>
              <a:xfrm>
                <a:off x="5462152" y="5250037"/>
                <a:ext cx="438912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77"/>
              <p:cNvSpPr/>
              <p:nvPr/>
            </p:nvSpPr>
            <p:spPr>
              <a:xfrm>
                <a:off x="5507872" y="5206368"/>
                <a:ext cx="429768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3" name="Google Shape;93;p77"/>
            <p:cNvGrpSpPr/>
            <p:nvPr/>
          </p:nvGrpSpPr>
          <p:grpSpPr>
            <a:xfrm>
              <a:off x="7661590" y="1698465"/>
              <a:ext cx="114873" cy="114873"/>
              <a:chOff x="7627525" y="1132589"/>
              <a:chExt cx="234846" cy="234846"/>
            </a:xfrm>
          </p:grpSpPr>
          <p:sp>
            <p:nvSpPr>
              <p:cNvPr id="94" name="Google Shape;94;p77"/>
              <p:cNvSpPr/>
              <p:nvPr/>
            </p:nvSpPr>
            <p:spPr>
              <a:xfrm>
                <a:off x="7627525" y="1132589"/>
                <a:ext cx="234846" cy="234846"/>
              </a:xfrm>
              <a:prstGeom prst="ellipse">
                <a:avLst/>
              </a:prstGeom>
              <a:solidFill>
                <a:srgbClr val="7F7F7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77"/>
              <p:cNvSpPr/>
              <p:nvPr/>
            </p:nvSpPr>
            <p:spPr>
              <a:xfrm>
                <a:off x="7656971" y="1162035"/>
                <a:ext cx="175955" cy="175955"/>
              </a:xfrm>
              <a:prstGeom prst="ellipse">
                <a:avLst/>
              </a:prstGeom>
              <a:solidFill>
                <a:srgbClr val="7F7F7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77"/>
              <p:cNvSpPr/>
              <p:nvPr/>
            </p:nvSpPr>
            <p:spPr>
              <a:xfrm>
                <a:off x="7683825" y="1188889"/>
                <a:ext cx="122247" cy="122247"/>
              </a:xfrm>
              <a:prstGeom prst="ellipse">
                <a:avLst/>
              </a:prstGeom>
              <a:solidFill>
                <a:srgbClr val="7F7F7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97" name="Google Shape;97;p77"/>
            <p:cNvSpPr/>
            <p:nvPr/>
          </p:nvSpPr>
          <p:spPr>
            <a:xfrm>
              <a:off x="7370377" y="5752599"/>
              <a:ext cx="748642" cy="88504"/>
            </a:xfrm>
            <a:prstGeom prst="roundRect">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77"/>
            <p:cNvSpPr/>
            <p:nvPr/>
          </p:nvSpPr>
          <p:spPr>
            <a:xfrm>
              <a:off x="7133919" y="5752598"/>
              <a:ext cx="101303" cy="101303"/>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99" name="Google Shape;99;p77"/>
          <p:cNvSpPr/>
          <p:nvPr>
            <p:ph idx="2" type="pic"/>
          </p:nvPr>
        </p:nvSpPr>
        <p:spPr>
          <a:xfrm>
            <a:off x="1619684" y="2798339"/>
            <a:ext cx="4140889" cy="261223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7" name="Shape 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78"/>
          <p:cNvSpPr/>
          <p:nvPr/>
        </p:nvSpPr>
        <p:spPr>
          <a:xfrm>
            <a:off x="0" y="0"/>
            <a:ext cx="12192000" cy="6858000"/>
          </a:xfrm>
          <a:prstGeom prst="rect">
            <a:avLst/>
          </a:prstGeom>
          <a:solidFill>
            <a:schemeClr val="lt1">
              <a:alpha val="1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tyle slide layout">
  <p:cSld name="4_Style slide layout">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79"/>
          <p:cNvSpPr/>
          <p:nvPr/>
        </p:nvSpPr>
        <p:spPr>
          <a:xfrm>
            <a:off x="0" y="0"/>
            <a:ext cx="9569302" cy="6858000"/>
          </a:xfrm>
          <a:custGeom>
            <a:rect b="b" l="l" r="r" t="t"/>
            <a:pathLst>
              <a:path extrusionOk="0" h="6858000" w="9703610">
                <a:moveTo>
                  <a:pt x="0" y="0"/>
                </a:moveTo>
                <a:lnTo>
                  <a:pt x="5546070" y="0"/>
                </a:lnTo>
                <a:lnTo>
                  <a:pt x="9703610" y="6858000"/>
                </a:lnTo>
                <a:lnTo>
                  <a:pt x="0" y="6858000"/>
                </a:lnTo>
                <a:close/>
              </a:path>
            </a:pathLst>
          </a:custGeom>
          <a:solidFill>
            <a:schemeClr val="accent1">
              <a:alpha val="1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81"/>
          <p:cNvSpPr txBox="1"/>
          <p:nvPr>
            <p:ph idx="1" type="body"/>
          </p:nvPr>
        </p:nvSpPr>
        <p:spPr>
          <a:xfrm>
            <a:off x="323529" y="24539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sz="5400">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106" name="Shape 106"/>
        <p:cNvGrpSpPr/>
        <p:nvPr/>
      </p:nvGrpSpPr>
      <p:grpSpPr>
        <a:xfrm>
          <a:off x="0" y="0"/>
          <a:ext cx="0" cy="0"/>
          <a:chOff x="0" y="0"/>
          <a:chExt cx="0" cy="0"/>
        </a:xfrm>
      </p:grpSpPr>
      <p:sp>
        <p:nvSpPr>
          <p:cNvPr id="107" name="Google Shape;107;p82"/>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sz="5400">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82"/>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09" name="Google Shape;109;p82"/>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10" name="Google Shape;110;p82"/>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111" name="Google Shape;111;p82"/>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112" name="Google Shape;112;p82"/>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113" name="Google Shape;113;p82"/>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14" name="Google Shape;114;p82"/>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blipFill>
          <a:blip r:embed="rId2">
            <a:alphaModFix/>
          </a:blip>
          <a:stretch>
            <a:fillRect/>
          </a:stretch>
        </a:blipFill>
      </p:bgPr>
    </p:bg>
    <p:spTree>
      <p:nvGrpSpPr>
        <p:cNvPr id="116" name="Shape 11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117" name="Shape 117"/>
        <p:cNvGrpSpPr/>
        <p:nvPr/>
      </p:nvGrpSpPr>
      <p:grpSpPr>
        <a:xfrm>
          <a:off x="0" y="0"/>
          <a:ext cx="0" cy="0"/>
          <a:chOff x="0" y="0"/>
          <a:chExt cx="0" cy="0"/>
        </a:xfrm>
      </p:grpSpPr>
      <p:sp>
        <p:nvSpPr>
          <p:cNvPr id="118" name="Google Shape;118;p61"/>
          <p:cNvSpPr/>
          <p:nvPr/>
        </p:nvSpPr>
        <p:spPr>
          <a:xfrm rot="1200000">
            <a:off x="-311854" y="-189268"/>
            <a:ext cx="714157" cy="2226584"/>
          </a:xfrm>
          <a:custGeom>
            <a:rect b="b" l="l" r="r" t="t"/>
            <a:pathLst>
              <a:path extrusionOk="0" h="2226584" w="714157">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6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10" name="Shape 10"/>
        <p:cNvGrpSpPr/>
        <p:nvPr/>
      </p:nvGrpSpPr>
      <p:grpSpPr>
        <a:xfrm>
          <a:off x="0" y="0"/>
          <a:ext cx="0" cy="0"/>
          <a:chOff x="0" y="0"/>
          <a:chExt cx="0" cy="0"/>
        </a:xfrm>
      </p:grpSpPr>
      <p:sp>
        <p:nvSpPr>
          <p:cNvPr id="11" name="Google Shape;11;p62"/>
          <p:cNvSpPr/>
          <p:nvPr/>
        </p:nvSpPr>
        <p:spPr>
          <a:xfrm rot="1200000">
            <a:off x="-311854" y="-189268"/>
            <a:ext cx="714157" cy="2226584"/>
          </a:xfrm>
          <a:custGeom>
            <a:rect b="b" l="l" r="r" t="t"/>
            <a:pathLst>
              <a:path extrusionOk="0" h="2226584" w="714157">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 name="Google Shape;12;p6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spTree>
      <p:nvGrpSpPr>
        <p:cNvPr id="13" name="Shape 13"/>
        <p:cNvGrpSpPr/>
        <p:nvPr/>
      </p:nvGrpSpPr>
      <p:grpSpPr>
        <a:xfrm>
          <a:off x="0" y="0"/>
          <a:ext cx="0" cy="0"/>
          <a:chOff x="0" y="0"/>
          <a:chExt cx="0" cy="0"/>
        </a:xfrm>
      </p:grpSpPr>
      <p:sp>
        <p:nvSpPr>
          <p:cNvPr id="14" name="Google Shape;14;p6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5" name="Google Shape;15;p63"/>
          <p:cNvGrpSpPr/>
          <p:nvPr/>
        </p:nvGrpSpPr>
        <p:grpSpPr>
          <a:xfrm>
            <a:off x="0" y="5030641"/>
            <a:ext cx="11784650" cy="1581249"/>
            <a:chOff x="0" y="5030641"/>
            <a:chExt cx="11784650" cy="1581249"/>
          </a:xfrm>
        </p:grpSpPr>
        <p:grpSp>
          <p:nvGrpSpPr>
            <p:cNvPr id="16" name="Google Shape;16;p63"/>
            <p:cNvGrpSpPr/>
            <p:nvPr/>
          </p:nvGrpSpPr>
          <p:grpSpPr>
            <a:xfrm>
              <a:off x="10972494" y="5030641"/>
              <a:ext cx="812156" cy="1343445"/>
              <a:chOff x="10042059" y="85077"/>
              <a:chExt cx="1867634" cy="3089386"/>
            </a:xfrm>
          </p:grpSpPr>
          <p:sp>
            <p:nvSpPr>
              <p:cNvPr id="17" name="Google Shape;17;p63"/>
              <p:cNvSpPr/>
              <p:nvPr/>
            </p:nvSpPr>
            <p:spPr>
              <a:xfrm flipH="1" rot="-5400000">
                <a:off x="9851011" y="276124"/>
                <a:ext cx="2249729" cy="1867634"/>
              </a:xfrm>
              <a:custGeom>
                <a:rect b="b" l="l" r="r" t="t"/>
                <a:pathLst>
                  <a:path extrusionOk="0" h="1867634" w="2249729">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lt1"/>
              </a:solidFill>
              <a:ln cap="flat" cmpd="sng" w="444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63"/>
              <p:cNvSpPr/>
              <p:nvPr/>
            </p:nvSpPr>
            <p:spPr>
              <a:xfrm>
                <a:off x="10573107" y="2486534"/>
                <a:ext cx="805533" cy="687929"/>
              </a:xfrm>
              <a:custGeom>
                <a:rect b="b" l="l" r="r" t="t"/>
                <a:pathLst>
                  <a:path extrusionOk="0" h="687929" w="805532">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 name="Google Shape;19;p63"/>
              <p:cNvSpPr/>
              <p:nvPr/>
            </p:nvSpPr>
            <p:spPr>
              <a:xfrm>
                <a:off x="10608146" y="1032479"/>
                <a:ext cx="761035" cy="1312187"/>
              </a:xfrm>
              <a:custGeom>
                <a:rect b="b" l="l" r="r" t="t"/>
                <a:pathLst>
                  <a:path extrusionOk="0" h="6633998" w="3847556">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 name="Google Shape;20;p63"/>
            <p:cNvGrpSpPr/>
            <p:nvPr/>
          </p:nvGrpSpPr>
          <p:grpSpPr>
            <a:xfrm>
              <a:off x="0" y="6374086"/>
              <a:ext cx="11401431" cy="237804"/>
              <a:chOff x="0" y="6374086"/>
              <a:chExt cx="11401431" cy="237804"/>
            </a:xfrm>
          </p:grpSpPr>
          <p:sp>
            <p:nvSpPr>
              <p:cNvPr id="21" name="Google Shape;21;p63"/>
              <p:cNvSpPr/>
              <p:nvPr/>
            </p:nvSpPr>
            <p:spPr>
              <a:xfrm>
                <a:off x="0" y="6566170"/>
                <a:ext cx="11311128" cy="457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 name="Google Shape;22;p63"/>
              <p:cNvSpPr/>
              <p:nvPr/>
            </p:nvSpPr>
            <p:spPr>
              <a:xfrm>
                <a:off x="11355711" y="6374086"/>
                <a:ext cx="45720" cy="1554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 name="Google Shape;23;p63"/>
              <p:cNvSpPr/>
              <p:nvPr/>
            </p:nvSpPr>
            <p:spPr>
              <a:xfrm>
                <a:off x="11229678" y="6440137"/>
                <a:ext cx="171753" cy="171753"/>
              </a:xfrm>
              <a:prstGeom prst="blockArc">
                <a:avLst>
                  <a:gd fmla="val 21339429" name="adj1"/>
                  <a:gd fmla="val 6091498" name="adj2"/>
                  <a:gd fmla="val 27090"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4"/>
          <p:cNvSpPr/>
          <p:nvPr>
            <p:ph idx="2" type="pic"/>
          </p:nvPr>
        </p:nvSpPr>
        <p:spPr>
          <a:xfrm>
            <a:off x="9178591" y="1010532"/>
            <a:ext cx="2286000" cy="27432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 name="Google Shape;26;p64"/>
          <p:cNvSpPr/>
          <p:nvPr>
            <p:ph idx="3" type="pic"/>
          </p:nvPr>
        </p:nvSpPr>
        <p:spPr>
          <a:xfrm>
            <a:off x="6186490" y="1010532"/>
            <a:ext cx="2286000" cy="27432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Image Layout">
  <p:cSld name="10_Image Layout">
    <p:spTree>
      <p:nvGrpSpPr>
        <p:cNvPr id="27" name="Shape 27"/>
        <p:cNvGrpSpPr/>
        <p:nvPr/>
      </p:nvGrpSpPr>
      <p:grpSpPr>
        <a:xfrm>
          <a:off x="0" y="0"/>
          <a:ext cx="0" cy="0"/>
          <a:chOff x="0" y="0"/>
          <a:chExt cx="0" cy="0"/>
        </a:xfrm>
      </p:grpSpPr>
      <p:sp>
        <p:nvSpPr>
          <p:cNvPr id="28" name="Google Shape;28;p65"/>
          <p:cNvSpPr/>
          <p:nvPr>
            <p:ph idx="2" type="pic"/>
          </p:nvPr>
        </p:nvSpPr>
        <p:spPr>
          <a:xfrm>
            <a:off x="2" y="0"/>
            <a:ext cx="6569477"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29" name="Shape 2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yle slide layout">
  <p:cSld name="2_Style slide layout">
    <p:bg>
      <p:bgPr>
        <a:blipFill>
          <a:blip r:embed="rId2">
            <a:alphaModFix/>
          </a:blip>
          <a:stretch>
            <a:fillRect/>
          </a:stretch>
        </a:blipFill>
      </p:bgPr>
    </p:bg>
    <p:spTree>
      <p:nvGrpSpPr>
        <p:cNvPr id="30"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22" Type="http://schemas.openxmlformats.org/officeDocument/2006/relationships/theme" Target="../theme/theme2.xml"/><Relationship Id="rId10" Type="http://schemas.openxmlformats.org/officeDocument/2006/relationships/slideLayout" Target="../slideLayouts/slideLayout12.xml"/><Relationship Id="rId21" Type="http://schemas.openxmlformats.org/officeDocument/2006/relationships/slideLayout" Target="../slideLayouts/slideLayout23.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4" r:id="rId1"/>
    <p:sldLayoutId id="214748367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4.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chart" Target="../charts/char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chart" Target="../charts/char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hyperlink" Target="https://data.cityofnewyork.us/Transportation/2020-Green-Taxi-Trip-Data-January-June-/pkmi-4kf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chart" Target="../charts/chart4.xml"/><Relationship Id="rId4" Type="http://schemas.openxmlformats.org/officeDocument/2006/relationships/chart" Target="../charts/char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p:nvPr/>
        </p:nvSpPr>
        <p:spPr>
          <a:xfrm>
            <a:off x="0" y="510363"/>
            <a:ext cx="12191999" cy="2068353"/>
          </a:xfrm>
          <a:prstGeom prst="rect">
            <a:avLst/>
          </a:prstGeom>
          <a:gradFill>
            <a:gsLst>
              <a:gs pos="0">
                <a:srgbClr val="00BDFB">
                  <a:alpha val="77647"/>
                </a:srgbClr>
              </a:gs>
              <a:gs pos="27000">
                <a:srgbClr val="00BDFB">
                  <a:alpha val="51764"/>
                </a:srgbClr>
              </a:gs>
              <a:gs pos="86000">
                <a:srgbClr val="00BDFB">
                  <a:alpha val="0"/>
                </a:srgbClr>
              </a:gs>
              <a:gs pos="100000">
                <a:srgbClr val="00BDFB">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1"/>
          <p:cNvSpPr txBox="1"/>
          <p:nvPr/>
        </p:nvSpPr>
        <p:spPr>
          <a:xfrm>
            <a:off x="618977" y="267398"/>
            <a:ext cx="6686700" cy="2585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lt1"/>
                </a:solidFill>
                <a:latin typeface="Arial"/>
                <a:ea typeface="Arial"/>
                <a:cs typeface="Arial"/>
                <a:sym typeface="Arial"/>
              </a:rPr>
              <a:t>Predict tip amount of green taxi in NYC</a:t>
            </a:r>
            <a:endParaRPr b="1" sz="5400">
              <a:solidFill>
                <a:schemeClr val="lt1"/>
              </a:solidFill>
              <a:latin typeface="Arial"/>
              <a:ea typeface="Arial"/>
              <a:cs typeface="Arial"/>
              <a:sym typeface="Arial"/>
            </a:endParaRPr>
          </a:p>
        </p:txBody>
      </p:sp>
      <p:sp>
        <p:nvSpPr>
          <p:cNvPr id="126" name="Google Shape;126;p1"/>
          <p:cNvSpPr txBox="1"/>
          <p:nvPr/>
        </p:nvSpPr>
        <p:spPr>
          <a:xfrm>
            <a:off x="323776" y="5154055"/>
            <a:ext cx="52005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1" lang="en-US" sz="1800">
                <a:solidFill>
                  <a:srgbClr val="262626"/>
                </a:solidFill>
                <a:latin typeface="Arial"/>
                <a:ea typeface="Arial"/>
                <a:cs typeface="Arial"/>
                <a:sym typeface="Arial"/>
              </a:rPr>
              <a:t>	           Group 3</a:t>
            </a:r>
            <a:endParaRPr/>
          </a:p>
          <a:p>
            <a:pPr indent="0" lvl="0" marL="0" marR="0" rtl="0" algn="l">
              <a:spcBef>
                <a:spcPts val="0"/>
              </a:spcBef>
              <a:spcAft>
                <a:spcPts val="0"/>
              </a:spcAft>
              <a:buNone/>
            </a:pPr>
            <a:r>
              <a:rPr lang="en-US" sz="1800">
                <a:solidFill>
                  <a:srgbClr val="262626"/>
                </a:solidFill>
                <a:latin typeface="Arial"/>
                <a:ea typeface="Arial"/>
                <a:cs typeface="Arial"/>
                <a:sym typeface="Arial"/>
              </a:rPr>
              <a:t>Lâm Gia Huy 		18520832</a:t>
            </a:r>
            <a:endParaRPr/>
          </a:p>
          <a:p>
            <a:pPr indent="0" lvl="0" marL="0" marR="0" rtl="0" algn="l">
              <a:spcBef>
                <a:spcPts val="0"/>
              </a:spcBef>
              <a:spcAft>
                <a:spcPts val="0"/>
              </a:spcAft>
              <a:buNone/>
            </a:pPr>
            <a:r>
              <a:rPr lang="en-US" sz="1800">
                <a:solidFill>
                  <a:srgbClr val="262626"/>
                </a:solidFill>
                <a:latin typeface="Arial"/>
                <a:ea typeface="Arial"/>
                <a:cs typeface="Arial"/>
                <a:sym typeface="Arial"/>
              </a:rPr>
              <a:t>Nguyễn Xuân Vinh 	18521655</a:t>
            </a:r>
            <a:endParaRPr sz="1800">
              <a:solidFill>
                <a:srgbClr val="262626"/>
              </a:solidFill>
              <a:latin typeface="Arial"/>
              <a:ea typeface="Arial"/>
              <a:cs typeface="Arial"/>
              <a:sym typeface="Arial"/>
            </a:endParaRPr>
          </a:p>
        </p:txBody>
      </p:sp>
      <p:pic>
        <p:nvPicPr>
          <p:cNvPr descr="Trường Đại học Công nghệ Thông tin - UIT" id="127" name="Google Shape;127;p1"/>
          <p:cNvPicPr preferRelativeResize="0"/>
          <p:nvPr/>
        </p:nvPicPr>
        <p:blipFill rotWithShape="1">
          <a:blip r:embed="rId3">
            <a:alphaModFix/>
          </a:blip>
          <a:srcRect b="0" l="0" r="0" t="0"/>
          <a:stretch/>
        </p:blipFill>
        <p:spPr>
          <a:xfrm>
            <a:off x="8124825" y="5"/>
            <a:ext cx="4067175" cy="1123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a57bdd4e2c_0_4"/>
          <p:cNvSpPr txBox="1"/>
          <p:nvPr>
            <p:ph idx="1" type="body"/>
          </p:nvPr>
        </p:nvSpPr>
        <p:spPr>
          <a:xfrm>
            <a:off x="421354" y="574284"/>
            <a:ext cx="11573100" cy="72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hlink"/>
              </a:buClr>
              <a:buSzPts val="5400"/>
              <a:buFont typeface="Arial"/>
              <a:buNone/>
            </a:pPr>
            <a:r>
              <a:rPr lang="en-US">
                <a:solidFill>
                  <a:srgbClr val="FF0000"/>
                </a:solidFill>
              </a:rPr>
              <a:t>Kiểm tra dữ liệu </a:t>
            </a:r>
            <a:endParaRPr>
              <a:solidFill>
                <a:srgbClr val="FF0000"/>
              </a:solidFill>
            </a:endParaRPr>
          </a:p>
          <a:p>
            <a:pPr indent="0" lvl="0" marL="0" rtl="0" algn="ctr">
              <a:spcBef>
                <a:spcPts val="1000"/>
              </a:spcBef>
              <a:spcAft>
                <a:spcPts val="0"/>
              </a:spcAft>
              <a:buNone/>
            </a:pPr>
            <a:r>
              <a:t/>
            </a:r>
            <a:endParaRPr/>
          </a:p>
        </p:txBody>
      </p:sp>
      <p:pic>
        <p:nvPicPr>
          <p:cNvPr id="192" name="Google Shape;192;ga57bdd4e2c_0_4"/>
          <p:cNvPicPr preferRelativeResize="0"/>
          <p:nvPr/>
        </p:nvPicPr>
        <p:blipFill>
          <a:blip r:embed="rId3">
            <a:alphaModFix/>
          </a:blip>
          <a:stretch>
            <a:fillRect/>
          </a:stretch>
        </p:blipFill>
        <p:spPr>
          <a:xfrm>
            <a:off x="3620050" y="1063700"/>
            <a:ext cx="5077175" cy="5471450"/>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57bdd4e2c_0_9"/>
          <p:cNvSpPr/>
          <p:nvPr/>
        </p:nvSpPr>
        <p:spPr>
          <a:xfrm>
            <a:off x="895350" y="2980276"/>
            <a:ext cx="10449000" cy="1350000"/>
          </a:xfrm>
          <a:prstGeom prst="rightArrow">
            <a:avLst>
              <a:gd fmla="val 45285" name="adj1"/>
              <a:gd fmla="val 76553"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98" name="Google Shape;198;ga57bdd4e2c_0_9"/>
          <p:cNvSpPr/>
          <p:nvPr/>
        </p:nvSpPr>
        <p:spPr>
          <a:xfrm>
            <a:off x="1315634" y="1713028"/>
            <a:ext cx="1884000" cy="4107300"/>
          </a:xfrm>
          <a:prstGeom prst="roundRect">
            <a:avLst>
              <a:gd fmla="val 6084"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99" name="Google Shape;199;ga57bdd4e2c_0_9"/>
          <p:cNvSpPr/>
          <p:nvPr/>
        </p:nvSpPr>
        <p:spPr>
          <a:xfrm>
            <a:off x="1315635" y="1635689"/>
            <a:ext cx="1885710" cy="581397"/>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4"/>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0" name="Google Shape;200;ga57bdd4e2c_0_9"/>
          <p:cNvSpPr/>
          <p:nvPr/>
        </p:nvSpPr>
        <p:spPr>
          <a:xfrm>
            <a:off x="3619984" y="1707696"/>
            <a:ext cx="1884000" cy="4107300"/>
          </a:xfrm>
          <a:prstGeom prst="roundRect">
            <a:avLst>
              <a:gd fmla="val 6084"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1" name="Google Shape;201;ga57bdd4e2c_0_9"/>
          <p:cNvSpPr/>
          <p:nvPr/>
        </p:nvSpPr>
        <p:spPr>
          <a:xfrm>
            <a:off x="3619986" y="1630357"/>
            <a:ext cx="1885710" cy="581397"/>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 name="Google Shape;202;ga57bdd4e2c_0_9"/>
          <p:cNvSpPr/>
          <p:nvPr/>
        </p:nvSpPr>
        <p:spPr>
          <a:xfrm>
            <a:off x="5852242" y="1713028"/>
            <a:ext cx="1884000" cy="4107300"/>
          </a:xfrm>
          <a:prstGeom prst="roundRect">
            <a:avLst>
              <a:gd fmla="val 6084"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 name="Google Shape;203;ga57bdd4e2c_0_9"/>
          <p:cNvSpPr/>
          <p:nvPr/>
        </p:nvSpPr>
        <p:spPr>
          <a:xfrm>
            <a:off x="5852244" y="1635689"/>
            <a:ext cx="1885710" cy="581397"/>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4" name="Google Shape;204;ga57bdd4e2c_0_9"/>
          <p:cNvSpPr/>
          <p:nvPr/>
        </p:nvSpPr>
        <p:spPr>
          <a:xfrm>
            <a:off x="8084500" y="1713028"/>
            <a:ext cx="1884000" cy="4107300"/>
          </a:xfrm>
          <a:prstGeom prst="roundRect">
            <a:avLst>
              <a:gd fmla="val 6084"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5" name="Google Shape;205;ga57bdd4e2c_0_9"/>
          <p:cNvSpPr/>
          <p:nvPr/>
        </p:nvSpPr>
        <p:spPr>
          <a:xfrm>
            <a:off x="8084502" y="1635689"/>
            <a:ext cx="1885710" cy="581397"/>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06" name="Google Shape;206;ga57bdd4e2c_0_9"/>
          <p:cNvGrpSpPr/>
          <p:nvPr/>
        </p:nvGrpSpPr>
        <p:grpSpPr>
          <a:xfrm>
            <a:off x="1315607" y="2565589"/>
            <a:ext cx="1883933" cy="1754200"/>
            <a:chOff x="688945" y="3646109"/>
            <a:chExt cx="1645500" cy="1754200"/>
          </a:xfrm>
        </p:grpSpPr>
        <p:sp>
          <p:nvSpPr>
            <p:cNvPr id="207" name="Google Shape;207;ga57bdd4e2c_0_9"/>
            <p:cNvSpPr txBox="1"/>
            <p:nvPr/>
          </p:nvSpPr>
          <p:spPr>
            <a:xfrm>
              <a:off x="819822" y="3646109"/>
              <a:ext cx="1411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3F3F3F"/>
                </a:solidFill>
                <a:latin typeface="Arial"/>
                <a:ea typeface="Arial"/>
                <a:cs typeface="Arial"/>
                <a:sym typeface="Arial"/>
              </a:endParaRPr>
            </a:p>
          </p:txBody>
        </p:sp>
        <p:sp>
          <p:nvSpPr>
            <p:cNvPr id="208" name="Google Shape;208;ga57bdd4e2c_0_9"/>
            <p:cNvSpPr txBox="1"/>
            <p:nvPr/>
          </p:nvSpPr>
          <p:spPr>
            <a:xfrm>
              <a:off x="688945" y="3923109"/>
              <a:ext cx="16455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Số lượng: 138 mẫu trùng lặp</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Phần trăm: 0.01125713665756035 %</a:t>
              </a:r>
              <a:endParaRPr sz="1200">
                <a:solidFill>
                  <a:srgbClr val="3F3F3F"/>
                </a:solidFill>
                <a:latin typeface="Arial"/>
                <a:ea typeface="Arial"/>
                <a:cs typeface="Arial"/>
                <a:sym typeface="Arial"/>
              </a:endParaRPr>
            </a:p>
          </p:txBody>
        </p:sp>
      </p:grpSp>
      <p:sp>
        <p:nvSpPr>
          <p:cNvPr id="209" name="Google Shape;209;ga57bdd4e2c_0_9"/>
          <p:cNvSpPr txBox="1"/>
          <p:nvPr/>
        </p:nvSpPr>
        <p:spPr>
          <a:xfrm>
            <a:off x="5852240" y="2768790"/>
            <a:ext cx="18840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Số lượng: 194148 mẫu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Phần trăm : 15.837322955014688 %</a:t>
            </a:r>
            <a:endParaRPr sz="1200">
              <a:solidFill>
                <a:srgbClr val="3F3F3F"/>
              </a:solidFill>
              <a:latin typeface="Arial"/>
              <a:ea typeface="Arial"/>
              <a:cs typeface="Arial"/>
              <a:sym typeface="Arial"/>
            </a:endParaRPr>
          </a:p>
        </p:txBody>
      </p:sp>
      <p:sp>
        <p:nvSpPr>
          <p:cNvPr id="210" name="Google Shape;210;ga57bdd4e2c_0_9"/>
          <p:cNvSpPr/>
          <p:nvPr/>
        </p:nvSpPr>
        <p:spPr>
          <a:xfrm>
            <a:off x="8224729" y="1726288"/>
            <a:ext cx="15192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rPr>
              <a:t>Data Types</a:t>
            </a:r>
            <a:endParaRPr sz="2000">
              <a:solidFill>
                <a:schemeClr val="lt1"/>
              </a:solidFill>
              <a:latin typeface="Arial"/>
              <a:ea typeface="Arial"/>
              <a:cs typeface="Arial"/>
              <a:sym typeface="Arial"/>
            </a:endParaRPr>
          </a:p>
        </p:txBody>
      </p:sp>
      <p:sp>
        <p:nvSpPr>
          <p:cNvPr id="211" name="Google Shape;211;ga57bdd4e2c_0_9"/>
          <p:cNvSpPr/>
          <p:nvPr/>
        </p:nvSpPr>
        <p:spPr>
          <a:xfrm>
            <a:off x="6110127" y="1561608"/>
            <a:ext cx="13812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Missing samples</a:t>
            </a:r>
            <a:endParaRPr sz="2000">
              <a:solidFill>
                <a:schemeClr val="lt1"/>
              </a:solidFill>
              <a:latin typeface="Arial"/>
              <a:ea typeface="Arial"/>
              <a:cs typeface="Arial"/>
              <a:sym typeface="Arial"/>
            </a:endParaRPr>
          </a:p>
        </p:txBody>
      </p:sp>
      <p:sp>
        <p:nvSpPr>
          <p:cNvPr id="212" name="Google Shape;212;ga57bdd4e2c_0_9"/>
          <p:cNvSpPr/>
          <p:nvPr/>
        </p:nvSpPr>
        <p:spPr>
          <a:xfrm>
            <a:off x="3895730" y="1568684"/>
            <a:ext cx="12606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Missing columnss </a:t>
            </a:r>
            <a:endParaRPr sz="2000">
              <a:solidFill>
                <a:schemeClr val="lt1"/>
              </a:solidFill>
              <a:latin typeface="Arial"/>
              <a:ea typeface="Arial"/>
              <a:cs typeface="Arial"/>
              <a:sym typeface="Arial"/>
            </a:endParaRPr>
          </a:p>
        </p:txBody>
      </p:sp>
      <p:sp>
        <p:nvSpPr>
          <p:cNvPr id="213" name="Google Shape;213;ga57bdd4e2c_0_9"/>
          <p:cNvSpPr/>
          <p:nvPr/>
        </p:nvSpPr>
        <p:spPr>
          <a:xfrm>
            <a:off x="1485632" y="1664440"/>
            <a:ext cx="13917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Duplicate</a:t>
            </a:r>
            <a:endParaRPr sz="2000">
              <a:solidFill>
                <a:schemeClr val="lt1"/>
              </a:solidFill>
              <a:latin typeface="Arial"/>
              <a:ea typeface="Arial"/>
              <a:cs typeface="Arial"/>
              <a:sym typeface="Arial"/>
            </a:endParaRPr>
          </a:p>
        </p:txBody>
      </p:sp>
      <p:sp>
        <p:nvSpPr>
          <p:cNvPr id="214" name="Google Shape;214;ga57bdd4e2c_0_9"/>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solidFill>
                  <a:srgbClr val="FF0000"/>
                </a:solidFill>
              </a:rPr>
              <a:t>Kiểm tra dữ liệu </a:t>
            </a:r>
            <a:endParaRPr>
              <a:solidFill>
                <a:srgbClr val="FF0000"/>
              </a:solidFill>
            </a:endParaRPr>
          </a:p>
        </p:txBody>
      </p:sp>
      <p:pic>
        <p:nvPicPr>
          <p:cNvPr id="215" name="Google Shape;215;ga57bdd4e2c_0_9"/>
          <p:cNvPicPr preferRelativeResize="0"/>
          <p:nvPr/>
        </p:nvPicPr>
        <p:blipFill>
          <a:blip r:embed="rId3">
            <a:alphaModFix/>
          </a:blip>
          <a:stretch>
            <a:fillRect/>
          </a:stretch>
        </p:blipFill>
        <p:spPr>
          <a:xfrm>
            <a:off x="3620050" y="2269500"/>
            <a:ext cx="1884000" cy="3545349"/>
          </a:xfrm>
          <a:prstGeom prst="rect">
            <a:avLst/>
          </a:prstGeom>
          <a:noFill/>
          <a:ln>
            <a:noFill/>
          </a:ln>
          <a:effectLst>
            <a:outerShdw blurRad="63500" sx="102000" rotWithShape="0" algn="ctr" sy="1020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a57bdd4e2c_0_32"/>
          <p:cNvSpPr txBox="1"/>
          <p:nvPr>
            <p:ph idx="1" type="body"/>
          </p:nvPr>
        </p:nvSpPr>
        <p:spPr>
          <a:xfrm>
            <a:off x="352879" y="701484"/>
            <a:ext cx="11573100" cy="72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hlink"/>
              </a:buClr>
              <a:buSzPts val="5400"/>
              <a:buFont typeface="Arial"/>
              <a:buNone/>
            </a:pPr>
            <a:r>
              <a:rPr lang="en-US">
                <a:solidFill>
                  <a:srgbClr val="FF0000"/>
                </a:solidFill>
              </a:rPr>
              <a:t>Kiểm tra dữ liệu </a:t>
            </a:r>
            <a:endParaRPr>
              <a:solidFill>
                <a:srgbClr val="FF0000"/>
              </a:solidFill>
            </a:endParaRPr>
          </a:p>
          <a:p>
            <a:pPr indent="0" lvl="0" marL="0" rtl="0" algn="ctr">
              <a:spcBef>
                <a:spcPts val="1000"/>
              </a:spcBef>
              <a:spcAft>
                <a:spcPts val="0"/>
              </a:spcAft>
              <a:buNone/>
            </a:pPr>
            <a:r>
              <a:t/>
            </a:r>
            <a:endParaRPr/>
          </a:p>
        </p:txBody>
      </p:sp>
      <p:pic>
        <p:nvPicPr>
          <p:cNvPr id="221" name="Google Shape;221;ga57bdd4e2c_0_32"/>
          <p:cNvPicPr preferRelativeResize="0"/>
          <p:nvPr/>
        </p:nvPicPr>
        <p:blipFill>
          <a:blip r:embed="rId3">
            <a:alphaModFix/>
          </a:blip>
          <a:stretch>
            <a:fillRect/>
          </a:stretch>
        </p:blipFill>
        <p:spPr>
          <a:xfrm>
            <a:off x="3981750" y="1171300"/>
            <a:ext cx="4343725" cy="526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a57bdd4e2c_0_37"/>
          <p:cNvSpPr/>
          <p:nvPr/>
        </p:nvSpPr>
        <p:spPr>
          <a:xfrm>
            <a:off x="895350" y="2980276"/>
            <a:ext cx="10449000" cy="1350000"/>
          </a:xfrm>
          <a:prstGeom prst="rightArrow">
            <a:avLst>
              <a:gd fmla="val 45285" name="adj1"/>
              <a:gd fmla="val 76553"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227" name="Google Shape;227;ga57bdd4e2c_0_37"/>
          <p:cNvSpPr/>
          <p:nvPr/>
        </p:nvSpPr>
        <p:spPr>
          <a:xfrm>
            <a:off x="1315634" y="1713028"/>
            <a:ext cx="1884000" cy="4107300"/>
          </a:xfrm>
          <a:prstGeom prst="roundRect">
            <a:avLst>
              <a:gd fmla="val 6084"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8" name="Google Shape;228;ga57bdd4e2c_0_37"/>
          <p:cNvSpPr/>
          <p:nvPr/>
        </p:nvSpPr>
        <p:spPr>
          <a:xfrm>
            <a:off x="1315635" y="1635689"/>
            <a:ext cx="1885710" cy="581397"/>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4"/>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9" name="Google Shape;229;ga57bdd4e2c_0_37"/>
          <p:cNvSpPr/>
          <p:nvPr/>
        </p:nvSpPr>
        <p:spPr>
          <a:xfrm>
            <a:off x="3619984" y="1707696"/>
            <a:ext cx="1884000" cy="4107300"/>
          </a:xfrm>
          <a:prstGeom prst="roundRect">
            <a:avLst>
              <a:gd fmla="val 6084"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30" name="Google Shape;230;ga57bdd4e2c_0_37"/>
          <p:cNvSpPr/>
          <p:nvPr/>
        </p:nvSpPr>
        <p:spPr>
          <a:xfrm>
            <a:off x="3619986" y="1630357"/>
            <a:ext cx="1885710" cy="581397"/>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31" name="Google Shape;231;ga57bdd4e2c_0_37"/>
          <p:cNvSpPr/>
          <p:nvPr/>
        </p:nvSpPr>
        <p:spPr>
          <a:xfrm>
            <a:off x="5852242" y="1713028"/>
            <a:ext cx="1884000" cy="4107300"/>
          </a:xfrm>
          <a:prstGeom prst="roundRect">
            <a:avLst>
              <a:gd fmla="val 6084"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32" name="Google Shape;232;ga57bdd4e2c_0_37"/>
          <p:cNvSpPr/>
          <p:nvPr/>
        </p:nvSpPr>
        <p:spPr>
          <a:xfrm>
            <a:off x="5852244" y="1635689"/>
            <a:ext cx="1885710" cy="581397"/>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33" name="Google Shape;233;ga57bdd4e2c_0_37"/>
          <p:cNvSpPr/>
          <p:nvPr/>
        </p:nvSpPr>
        <p:spPr>
          <a:xfrm>
            <a:off x="8084500" y="1713028"/>
            <a:ext cx="1884000" cy="4107300"/>
          </a:xfrm>
          <a:prstGeom prst="roundRect">
            <a:avLst>
              <a:gd fmla="val 6084"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34" name="Google Shape;234;ga57bdd4e2c_0_37"/>
          <p:cNvSpPr/>
          <p:nvPr/>
        </p:nvSpPr>
        <p:spPr>
          <a:xfrm>
            <a:off x="8084502" y="1635689"/>
            <a:ext cx="1885710" cy="581397"/>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35" name="Google Shape;235;ga57bdd4e2c_0_37"/>
          <p:cNvGrpSpPr/>
          <p:nvPr/>
        </p:nvGrpSpPr>
        <p:grpSpPr>
          <a:xfrm>
            <a:off x="1315607" y="2565589"/>
            <a:ext cx="1883933" cy="1754200"/>
            <a:chOff x="688945" y="3646109"/>
            <a:chExt cx="1645500" cy="1754200"/>
          </a:xfrm>
        </p:grpSpPr>
        <p:sp>
          <p:nvSpPr>
            <p:cNvPr id="236" name="Google Shape;236;ga57bdd4e2c_0_37"/>
            <p:cNvSpPr txBox="1"/>
            <p:nvPr/>
          </p:nvSpPr>
          <p:spPr>
            <a:xfrm>
              <a:off x="819822" y="3646109"/>
              <a:ext cx="1411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rgbClr val="3F3F3F"/>
                </a:solidFill>
                <a:latin typeface="Arial"/>
                <a:ea typeface="Arial"/>
                <a:cs typeface="Arial"/>
                <a:sym typeface="Arial"/>
              </a:endParaRPr>
            </a:p>
          </p:txBody>
        </p:sp>
        <p:sp>
          <p:nvSpPr>
            <p:cNvPr id="237" name="Google Shape;237;ga57bdd4e2c_0_37"/>
            <p:cNvSpPr txBox="1"/>
            <p:nvPr/>
          </p:nvSpPr>
          <p:spPr>
            <a:xfrm>
              <a:off x="688945" y="3923109"/>
              <a:ext cx="16455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Số lượng: 138 mẫu trùng lặp</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Phần trăm: 0.01125713665756035 %</a:t>
              </a:r>
              <a:endParaRPr sz="1200">
                <a:solidFill>
                  <a:srgbClr val="3F3F3F"/>
                </a:solidFill>
                <a:latin typeface="Arial"/>
                <a:ea typeface="Arial"/>
                <a:cs typeface="Arial"/>
                <a:sym typeface="Arial"/>
              </a:endParaRPr>
            </a:p>
          </p:txBody>
        </p:sp>
      </p:grpSp>
      <p:sp>
        <p:nvSpPr>
          <p:cNvPr id="238" name="Google Shape;238;ga57bdd4e2c_0_37"/>
          <p:cNvSpPr txBox="1"/>
          <p:nvPr/>
        </p:nvSpPr>
        <p:spPr>
          <a:xfrm>
            <a:off x="5852240" y="2768790"/>
            <a:ext cx="18840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Số lượng: 194148 mẫu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Phần trăm : 15.837322955014688 %</a:t>
            </a:r>
            <a:endParaRPr sz="1200">
              <a:solidFill>
                <a:srgbClr val="3F3F3F"/>
              </a:solidFill>
              <a:latin typeface="Arial"/>
              <a:ea typeface="Arial"/>
              <a:cs typeface="Arial"/>
              <a:sym typeface="Arial"/>
            </a:endParaRPr>
          </a:p>
        </p:txBody>
      </p:sp>
      <p:sp>
        <p:nvSpPr>
          <p:cNvPr id="239" name="Google Shape;239;ga57bdd4e2c_0_37"/>
          <p:cNvSpPr/>
          <p:nvPr/>
        </p:nvSpPr>
        <p:spPr>
          <a:xfrm>
            <a:off x="8224729" y="1726288"/>
            <a:ext cx="15192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rPr>
              <a:t>Data Types</a:t>
            </a:r>
            <a:endParaRPr sz="2000">
              <a:solidFill>
                <a:schemeClr val="lt1"/>
              </a:solidFill>
              <a:latin typeface="Arial"/>
              <a:ea typeface="Arial"/>
              <a:cs typeface="Arial"/>
              <a:sym typeface="Arial"/>
            </a:endParaRPr>
          </a:p>
        </p:txBody>
      </p:sp>
      <p:sp>
        <p:nvSpPr>
          <p:cNvPr id="240" name="Google Shape;240;ga57bdd4e2c_0_37"/>
          <p:cNvSpPr/>
          <p:nvPr/>
        </p:nvSpPr>
        <p:spPr>
          <a:xfrm>
            <a:off x="6110127" y="1561608"/>
            <a:ext cx="13812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Missing samples</a:t>
            </a:r>
            <a:endParaRPr sz="2000">
              <a:solidFill>
                <a:schemeClr val="lt1"/>
              </a:solidFill>
              <a:latin typeface="Arial"/>
              <a:ea typeface="Arial"/>
              <a:cs typeface="Arial"/>
              <a:sym typeface="Arial"/>
            </a:endParaRPr>
          </a:p>
        </p:txBody>
      </p:sp>
      <p:sp>
        <p:nvSpPr>
          <p:cNvPr id="241" name="Google Shape;241;ga57bdd4e2c_0_37"/>
          <p:cNvSpPr/>
          <p:nvPr/>
        </p:nvSpPr>
        <p:spPr>
          <a:xfrm>
            <a:off x="3895730" y="1568684"/>
            <a:ext cx="12606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Missing columnss </a:t>
            </a:r>
            <a:endParaRPr sz="2000">
              <a:solidFill>
                <a:schemeClr val="lt1"/>
              </a:solidFill>
              <a:latin typeface="Arial"/>
              <a:ea typeface="Arial"/>
              <a:cs typeface="Arial"/>
              <a:sym typeface="Arial"/>
            </a:endParaRPr>
          </a:p>
        </p:txBody>
      </p:sp>
      <p:sp>
        <p:nvSpPr>
          <p:cNvPr id="242" name="Google Shape;242;ga57bdd4e2c_0_37"/>
          <p:cNvSpPr/>
          <p:nvPr/>
        </p:nvSpPr>
        <p:spPr>
          <a:xfrm>
            <a:off x="1485632" y="1664440"/>
            <a:ext cx="13917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Duplicate</a:t>
            </a:r>
            <a:endParaRPr sz="2000">
              <a:solidFill>
                <a:schemeClr val="lt1"/>
              </a:solidFill>
              <a:latin typeface="Arial"/>
              <a:ea typeface="Arial"/>
              <a:cs typeface="Arial"/>
              <a:sym typeface="Arial"/>
            </a:endParaRPr>
          </a:p>
        </p:txBody>
      </p:sp>
      <p:sp>
        <p:nvSpPr>
          <p:cNvPr id="243" name="Google Shape;243;ga57bdd4e2c_0_37"/>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solidFill>
                  <a:srgbClr val="FF0000"/>
                </a:solidFill>
              </a:rPr>
              <a:t>Kiểm tra dữ liệu </a:t>
            </a:r>
            <a:endParaRPr>
              <a:solidFill>
                <a:srgbClr val="FF0000"/>
              </a:solidFill>
            </a:endParaRPr>
          </a:p>
        </p:txBody>
      </p:sp>
      <p:pic>
        <p:nvPicPr>
          <p:cNvPr id="244" name="Google Shape;244;ga57bdd4e2c_0_37"/>
          <p:cNvPicPr preferRelativeResize="0"/>
          <p:nvPr/>
        </p:nvPicPr>
        <p:blipFill>
          <a:blip r:embed="rId3">
            <a:alphaModFix/>
          </a:blip>
          <a:stretch>
            <a:fillRect/>
          </a:stretch>
        </p:blipFill>
        <p:spPr>
          <a:xfrm>
            <a:off x="3620050" y="2269500"/>
            <a:ext cx="1884000" cy="3545349"/>
          </a:xfrm>
          <a:prstGeom prst="rect">
            <a:avLst/>
          </a:prstGeom>
          <a:noFill/>
          <a:ln>
            <a:noFill/>
          </a:ln>
          <a:effectLst>
            <a:outerShdw blurRad="63500" sx="102000" rotWithShape="0" algn="ctr" sy="102000">
              <a:srgbClr val="000000">
                <a:alpha val="40000"/>
              </a:srgbClr>
            </a:outerShdw>
          </a:effectLst>
        </p:spPr>
      </p:pic>
      <p:pic>
        <p:nvPicPr>
          <p:cNvPr id="245" name="Google Shape;245;ga57bdd4e2c_0_37"/>
          <p:cNvPicPr preferRelativeResize="0"/>
          <p:nvPr/>
        </p:nvPicPr>
        <p:blipFill>
          <a:blip r:embed="rId4">
            <a:alphaModFix/>
          </a:blip>
          <a:stretch>
            <a:fillRect/>
          </a:stretch>
        </p:blipFill>
        <p:spPr>
          <a:xfrm>
            <a:off x="8095750" y="2211750"/>
            <a:ext cx="1872750" cy="3603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a36923dabd_0_6"/>
          <p:cNvSpPr txBox="1"/>
          <p:nvPr>
            <p:ph idx="1" type="body"/>
          </p:nvPr>
        </p:nvSpPr>
        <p:spPr>
          <a:xfrm>
            <a:off x="-81309" y="3727900"/>
            <a:ext cx="2135700" cy="724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2400">
                <a:solidFill>
                  <a:schemeClr val="accent1"/>
                </a:solidFill>
              </a:rPr>
              <a:t>Number of unique values</a:t>
            </a:r>
            <a:endParaRPr sz="2400">
              <a:solidFill>
                <a:schemeClr val="accent1"/>
              </a:solidFill>
            </a:endParaRPr>
          </a:p>
        </p:txBody>
      </p:sp>
      <p:sp>
        <p:nvSpPr>
          <p:cNvPr id="251" name="Google Shape;251;ga36923dabd_0_6"/>
          <p:cNvSpPr txBox="1"/>
          <p:nvPr/>
        </p:nvSpPr>
        <p:spPr>
          <a:xfrm>
            <a:off x="841325" y="0"/>
            <a:ext cx="10653900" cy="86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5400">
                <a:solidFill>
                  <a:srgbClr val="FF0000"/>
                </a:solidFill>
              </a:rPr>
              <a:t>Kiểm tra dữ liệu </a:t>
            </a:r>
            <a:endParaRPr sz="5400">
              <a:solidFill>
                <a:srgbClr val="FF0000"/>
              </a:solidFill>
            </a:endParaRPr>
          </a:p>
        </p:txBody>
      </p:sp>
      <p:pic>
        <p:nvPicPr>
          <p:cNvPr id="252" name="Google Shape;252;ga36923dabd_0_6"/>
          <p:cNvPicPr preferRelativeResize="0"/>
          <p:nvPr/>
        </p:nvPicPr>
        <p:blipFill>
          <a:blip r:embed="rId3">
            <a:alphaModFix/>
          </a:blip>
          <a:stretch>
            <a:fillRect/>
          </a:stretch>
        </p:blipFill>
        <p:spPr>
          <a:xfrm>
            <a:off x="85025" y="49225"/>
            <a:ext cx="1884075" cy="3597774"/>
          </a:xfrm>
          <a:prstGeom prst="rect">
            <a:avLst/>
          </a:prstGeom>
          <a:noFill/>
          <a:ln>
            <a:noFill/>
          </a:ln>
          <a:effectLst>
            <a:outerShdw blurRad="63500" sx="102000" rotWithShape="0" algn="ctr" sy="102000">
              <a:srgbClr val="000000">
                <a:alpha val="40000"/>
              </a:srgbClr>
            </a:outerShdw>
          </a:effectLst>
        </p:spPr>
      </p:pic>
      <p:pic>
        <p:nvPicPr>
          <p:cNvPr id="253" name="Google Shape;253;ga36923dabd_0_6"/>
          <p:cNvPicPr preferRelativeResize="0"/>
          <p:nvPr/>
        </p:nvPicPr>
        <p:blipFill>
          <a:blip r:embed="rId4">
            <a:alphaModFix/>
          </a:blip>
          <a:stretch>
            <a:fillRect/>
          </a:stretch>
        </p:blipFill>
        <p:spPr>
          <a:xfrm>
            <a:off x="2245925" y="807950"/>
            <a:ext cx="6529576" cy="3173800"/>
          </a:xfrm>
          <a:prstGeom prst="rect">
            <a:avLst/>
          </a:prstGeom>
          <a:noFill/>
          <a:ln>
            <a:noFill/>
          </a:ln>
        </p:spPr>
      </p:pic>
      <p:pic>
        <p:nvPicPr>
          <p:cNvPr id="254" name="Google Shape;254;ga36923dabd_0_6"/>
          <p:cNvPicPr preferRelativeResize="0"/>
          <p:nvPr/>
        </p:nvPicPr>
        <p:blipFill>
          <a:blip r:embed="rId5">
            <a:alphaModFix/>
          </a:blip>
          <a:stretch>
            <a:fillRect/>
          </a:stretch>
        </p:blipFill>
        <p:spPr>
          <a:xfrm>
            <a:off x="2245925" y="4144675"/>
            <a:ext cx="6529577" cy="2101100"/>
          </a:xfrm>
          <a:prstGeom prst="rect">
            <a:avLst/>
          </a:prstGeom>
          <a:noFill/>
          <a:ln>
            <a:noFill/>
          </a:ln>
        </p:spPr>
      </p:pic>
      <p:sp>
        <p:nvSpPr>
          <p:cNvPr id="255" name="Google Shape;255;ga36923dabd_0_6"/>
          <p:cNvSpPr txBox="1"/>
          <p:nvPr/>
        </p:nvSpPr>
        <p:spPr>
          <a:xfrm>
            <a:off x="9052325" y="2540550"/>
            <a:ext cx="2755800" cy="1441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US" sz="2400">
                <a:solidFill>
                  <a:schemeClr val="accent1"/>
                </a:solidFill>
              </a:rPr>
              <a:t>Category ‘s unique values</a:t>
            </a:r>
            <a:endParaRPr sz="24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a36923dabd_0_13"/>
          <p:cNvSpPr txBox="1"/>
          <p:nvPr>
            <p:ph idx="1" type="body"/>
          </p:nvPr>
        </p:nvSpPr>
        <p:spPr>
          <a:xfrm>
            <a:off x="789425" y="4809900"/>
            <a:ext cx="9844800" cy="724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2400">
                <a:solidFill>
                  <a:schemeClr val="accent1"/>
                </a:solidFill>
              </a:rPr>
              <a:t>Outlier on numerical variable</a:t>
            </a:r>
            <a:endParaRPr sz="2400">
              <a:solidFill>
                <a:schemeClr val="accent1"/>
              </a:solidFill>
            </a:endParaRPr>
          </a:p>
        </p:txBody>
      </p:sp>
      <p:sp>
        <p:nvSpPr>
          <p:cNvPr id="261" name="Google Shape;261;ga36923dabd_0_13"/>
          <p:cNvSpPr txBox="1"/>
          <p:nvPr/>
        </p:nvSpPr>
        <p:spPr>
          <a:xfrm>
            <a:off x="841325" y="0"/>
            <a:ext cx="10653900" cy="86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5400">
                <a:solidFill>
                  <a:srgbClr val="FF0000"/>
                </a:solidFill>
              </a:rPr>
              <a:t>Kiểm tra dữ liệu </a:t>
            </a:r>
            <a:endParaRPr sz="5400">
              <a:solidFill>
                <a:srgbClr val="FF0000"/>
              </a:solidFill>
            </a:endParaRPr>
          </a:p>
        </p:txBody>
      </p:sp>
      <p:pic>
        <p:nvPicPr>
          <p:cNvPr id="262" name="Google Shape;262;ga36923dabd_0_13"/>
          <p:cNvPicPr preferRelativeResize="0"/>
          <p:nvPr/>
        </p:nvPicPr>
        <p:blipFill>
          <a:blip r:embed="rId3">
            <a:alphaModFix/>
          </a:blip>
          <a:stretch>
            <a:fillRect/>
          </a:stretch>
        </p:blipFill>
        <p:spPr>
          <a:xfrm>
            <a:off x="308950" y="1381884"/>
            <a:ext cx="5384708" cy="2838766"/>
          </a:xfrm>
          <a:prstGeom prst="rect">
            <a:avLst/>
          </a:prstGeom>
          <a:noFill/>
          <a:ln>
            <a:noFill/>
          </a:ln>
        </p:spPr>
      </p:pic>
      <p:pic>
        <p:nvPicPr>
          <p:cNvPr id="263" name="Google Shape;263;ga36923dabd_0_13"/>
          <p:cNvPicPr preferRelativeResize="0"/>
          <p:nvPr/>
        </p:nvPicPr>
        <p:blipFill>
          <a:blip r:embed="rId4">
            <a:alphaModFix/>
          </a:blip>
          <a:stretch>
            <a:fillRect/>
          </a:stretch>
        </p:blipFill>
        <p:spPr>
          <a:xfrm>
            <a:off x="6256958" y="1381884"/>
            <a:ext cx="4670228" cy="28387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a36923dabd_0_22"/>
          <p:cNvSpPr txBox="1"/>
          <p:nvPr>
            <p:ph idx="1" type="body"/>
          </p:nvPr>
        </p:nvSpPr>
        <p:spPr>
          <a:xfrm>
            <a:off x="10105701" y="2607075"/>
            <a:ext cx="1633800" cy="724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400">
                <a:solidFill>
                  <a:schemeClr val="accent1"/>
                </a:solidFill>
              </a:rPr>
              <a:t>Outlier</a:t>
            </a:r>
            <a:endParaRPr sz="2400">
              <a:solidFill>
                <a:schemeClr val="accent1"/>
              </a:solidFill>
            </a:endParaRPr>
          </a:p>
          <a:p>
            <a:pPr indent="0" lvl="0" marL="0" rtl="0" algn="l">
              <a:spcBef>
                <a:spcPts val="1000"/>
              </a:spcBef>
              <a:spcAft>
                <a:spcPts val="0"/>
              </a:spcAft>
              <a:buNone/>
            </a:pPr>
            <a:r>
              <a:rPr lang="en-US" sz="2400">
                <a:solidFill>
                  <a:schemeClr val="accent1"/>
                </a:solidFill>
              </a:rPr>
              <a:t> on</a:t>
            </a:r>
            <a:endParaRPr sz="2400">
              <a:solidFill>
                <a:schemeClr val="accent1"/>
              </a:solidFill>
            </a:endParaRPr>
          </a:p>
          <a:p>
            <a:pPr indent="0" lvl="0" marL="0" rtl="0" algn="l">
              <a:spcBef>
                <a:spcPts val="1000"/>
              </a:spcBef>
              <a:spcAft>
                <a:spcPts val="0"/>
              </a:spcAft>
              <a:buNone/>
            </a:pPr>
            <a:r>
              <a:rPr lang="en-US" sz="2400">
                <a:solidFill>
                  <a:schemeClr val="accent1"/>
                </a:solidFill>
              </a:rPr>
              <a:t> category</a:t>
            </a:r>
            <a:endParaRPr sz="2400">
              <a:solidFill>
                <a:schemeClr val="accent1"/>
              </a:solidFill>
            </a:endParaRPr>
          </a:p>
          <a:p>
            <a:pPr indent="0" lvl="0" marL="0" rtl="0" algn="l">
              <a:spcBef>
                <a:spcPts val="1000"/>
              </a:spcBef>
              <a:spcAft>
                <a:spcPts val="0"/>
              </a:spcAft>
              <a:buNone/>
            </a:pPr>
            <a:r>
              <a:rPr lang="en-US" sz="2400">
                <a:solidFill>
                  <a:schemeClr val="accent1"/>
                </a:solidFill>
              </a:rPr>
              <a:t> variable</a:t>
            </a:r>
            <a:endParaRPr sz="2400">
              <a:solidFill>
                <a:schemeClr val="accent1"/>
              </a:solidFill>
            </a:endParaRPr>
          </a:p>
        </p:txBody>
      </p:sp>
      <p:sp>
        <p:nvSpPr>
          <p:cNvPr id="269" name="Google Shape;269;ga36923dabd_0_22"/>
          <p:cNvSpPr txBox="1"/>
          <p:nvPr/>
        </p:nvSpPr>
        <p:spPr>
          <a:xfrm>
            <a:off x="841325" y="0"/>
            <a:ext cx="10653900" cy="86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5400">
                <a:solidFill>
                  <a:srgbClr val="FF0000"/>
                </a:solidFill>
              </a:rPr>
              <a:t>Kiểm tra dữ liệu </a:t>
            </a:r>
            <a:endParaRPr sz="5400">
              <a:solidFill>
                <a:srgbClr val="FF0000"/>
              </a:solidFill>
            </a:endParaRPr>
          </a:p>
        </p:txBody>
      </p:sp>
      <p:pic>
        <p:nvPicPr>
          <p:cNvPr id="270" name="Google Shape;270;ga36923dabd_0_22"/>
          <p:cNvPicPr preferRelativeResize="0"/>
          <p:nvPr/>
        </p:nvPicPr>
        <p:blipFill>
          <a:blip r:embed="rId3">
            <a:alphaModFix/>
          </a:blip>
          <a:stretch>
            <a:fillRect/>
          </a:stretch>
        </p:blipFill>
        <p:spPr>
          <a:xfrm>
            <a:off x="132825" y="861009"/>
            <a:ext cx="3029590" cy="2762091"/>
          </a:xfrm>
          <a:prstGeom prst="rect">
            <a:avLst/>
          </a:prstGeom>
          <a:noFill/>
          <a:ln>
            <a:noFill/>
          </a:ln>
        </p:spPr>
      </p:pic>
      <p:pic>
        <p:nvPicPr>
          <p:cNvPr id="271" name="Google Shape;271;ga36923dabd_0_22"/>
          <p:cNvPicPr preferRelativeResize="0"/>
          <p:nvPr/>
        </p:nvPicPr>
        <p:blipFill>
          <a:blip r:embed="rId4">
            <a:alphaModFix/>
          </a:blip>
          <a:stretch>
            <a:fillRect/>
          </a:stretch>
        </p:blipFill>
        <p:spPr>
          <a:xfrm>
            <a:off x="191525" y="3623109"/>
            <a:ext cx="3101946" cy="2762091"/>
          </a:xfrm>
          <a:prstGeom prst="rect">
            <a:avLst/>
          </a:prstGeom>
          <a:noFill/>
          <a:ln>
            <a:noFill/>
          </a:ln>
        </p:spPr>
      </p:pic>
      <p:pic>
        <p:nvPicPr>
          <p:cNvPr id="272" name="Google Shape;272;ga36923dabd_0_22"/>
          <p:cNvPicPr preferRelativeResize="0"/>
          <p:nvPr/>
        </p:nvPicPr>
        <p:blipFill>
          <a:blip r:embed="rId5">
            <a:alphaModFix/>
          </a:blip>
          <a:stretch>
            <a:fillRect/>
          </a:stretch>
        </p:blipFill>
        <p:spPr>
          <a:xfrm>
            <a:off x="3293475" y="734600"/>
            <a:ext cx="3029599" cy="2846800"/>
          </a:xfrm>
          <a:prstGeom prst="rect">
            <a:avLst/>
          </a:prstGeom>
          <a:noFill/>
          <a:ln>
            <a:noFill/>
          </a:ln>
        </p:spPr>
      </p:pic>
      <p:pic>
        <p:nvPicPr>
          <p:cNvPr id="273" name="Google Shape;273;ga36923dabd_0_22"/>
          <p:cNvPicPr preferRelativeResize="0"/>
          <p:nvPr/>
        </p:nvPicPr>
        <p:blipFill>
          <a:blip r:embed="rId6">
            <a:alphaModFix/>
          </a:blip>
          <a:stretch>
            <a:fillRect/>
          </a:stretch>
        </p:blipFill>
        <p:spPr>
          <a:xfrm>
            <a:off x="3293475" y="3623100"/>
            <a:ext cx="2867475" cy="2846799"/>
          </a:xfrm>
          <a:prstGeom prst="rect">
            <a:avLst/>
          </a:prstGeom>
          <a:noFill/>
          <a:ln>
            <a:noFill/>
          </a:ln>
        </p:spPr>
      </p:pic>
      <p:pic>
        <p:nvPicPr>
          <p:cNvPr id="274" name="Google Shape;274;ga36923dabd_0_22"/>
          <p:cNvPicPr preferRelativeResize="0"/>
          <p:nvPr/>
        </p:nvPicPr>
        <p:blipFill>
          <a:blip r:embed="rId7">
            <a:alphaModFix/>
          </a:blip>
          <a:stretch>
            <a:fillRect/>
          </a:stretch>
        </p:blipFill>
        <p:spPr>
          <a:xfrm>
            <a:off x="6454125" y="803100"/>
            <a:ext cx="3358400" cy="2846800"/>
          </a:xfrm>
          <a:prstGeom prst="rect">
            <a:avLst/>
          </a:prstGeom>
          <a:noFill/>
          <a:ln>
            <a:noFill/>
          </a:ln>
        </p:spPr>
      </p:pic>
      <p:pic>
        <p:nvPicPr>
          <p:cNvPr id="275" name="Google Shape;275;ga36923dabd_0_22"/>
          <p:cNvPicPr preferRelativeResize="0"/>
          <p:nvPr/>
        </p:nvPicPr>
        <p:blipFill>
          <a:blip r:embed="rId8">
            <a:alphaModFix/>
          </a:blip>
          <a:stretch>
            <a:fillRect/>
          </a:stretch>
        </p:blipFill>
        <p:spPr>
          <a:xfrm>
            <a:off x="6454125" y="3649900"/>
            <a:ext cx="3059883" cy="290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a36923dabd_0_34"/>
          <p:cNvSpPr txBox="1"/>
          <p:nvPr/>
        </p:nvSpPr>
        <p:spPr>
          <a:xfrm>
            <a:off x="841325" y="0"/>
            <a:ext cx="10653900" cy="86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5400">
                <a:solidFill>
                  <a:srgbClr val="FF0000"/>
                </a:solidFill>
              </a:rPr>
              <a:t>Kiểm tra dữ liệu </a:t>
            </a:r>
            <a:endParaRPr sz="5400">
              <a:solidFill>
                <a:srgbClr val="FF0000"/>
              </a:solidFill>
            </a:endParaRPr>
          </a:p>
        </p:txBody>
      </p:sp>
      <p:pic>
        <p:nvPicPr>
          <p:cNvPr id="281" name="Google Shape;281;ga36923dabd_0_34"/>
          <p:cNvPicPr preferRelativeResize="0"/>
          <p:nvPr/>
        </p:nvPicPr>
        <p:blipFill>
          <a:blip r:embed="rId3">
            <a:alphaModFix/>
          </a:blip>
          <a:stretch>
            <a:fillRect/>
          </a:stretch>
        </p:blipFill>
        <p:spPr>
          <a:xfrm>
            <a:off x="2357750" y="940950"/>
            <a:ext cx="7082999" cy="4488701"/>
          </a:xfrm>
          <a:prstGeom prst="rect">
            <a:avLst/>
          </a:prstGeom>
          <a:noFill/>
          <a:ln>
            <a:noFill/>
          </a:ln>
        </p:spPr>
      </p:pic>
      <p:sp>
        <p:nvSpPr>
          <p:cNvPr id="282" name="Google Shape;282;ga36923dabd_0_34"/>
          <p:cNvSpPr txBox="1"/>
          <p:nvPr>
            <p:ph idx="1" type="body"/>
          </p:nvPr>
        </p:nvSpPr>
        <p:spPr>
          <a:xfrm>
            <a:off x="3723304" y="5343300"/>
            <a:ext cx="5414100" cy="724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2400">
                <a:solidFill>
                  <a:schemeClr val="accent1"/>
                </a:solidFill>
              </a:rPr>
              <a:t>Numerical variable ’s correlation</a:t>
            </a:r>
            <a:endParaRPr sz="24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a36923dabd_0_48"/>
          <p:cNvSpPr txBox="1"/>
          <p:nvPr/>
        </p:nvSpPr>
        <p:spPr>
          <a:xfrm>
            <a:off x="841325" y="0"/>
            <a:ext cx="10653900" cy="861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5400">
                <a:solidFill>
                  <a:srgbClr val="FF0000"/>
                </a:solidFill>
              </a:rPr>
              <a:t>Kiểm tra dữ liệu </a:t>
            </a:r>
            <a:endParaRPr sz="5400">
              <a:solidFill>
                <a:srgbClr val="FF0000"/>
              </a:solidFill>
            </a:endParaRPr>
          </a:p>
        </p:txBody>
      </p:sp>
      <p:sp>
        <p:nvSpPr>
          <p:cNvPr id="288" name="Google Shape;288;ga36923dabd_0_48"/>
          <p:cNvSpPr txBox="1"/>
          <p:nvPr>
            <p:ph idx="1" type="body"/>
          </p:nvPr>
        </p:nvSpPr>
        <p:spPr>
          <a:xfrm>
            <a:off x="8540700" y="5442400"/>
            <a:ext cx="2631600" cy="724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2400">
                <a:solidFill>
                  <a:schemeClr val="accent1"/>
                </a:solidFill>
              </a:rPr>
              <a:t>Category</a:t>
            </a:r>
            <a:r>
              <a:rPr lang="en-US" sz="2400">
                <a:solidFill>
                  <a:schemeClr val="accent1"/>
                </a:solidFill>
              </a:rPr>
              <a:t> variable ’s correlation</a:t>
            </a:r>
            <a:endParaRPr sz="2400">
              <a:solidFill>
                <a:schemeClr val="accent1"/>
              </a:solidFill>
            </a:endParaRPr>
          </a:p>
        </p:txBody>
      </p:sp>
      <p:pic>
        <p:nvPicPr>
          <p:cNvPr id="289" name="Google Shape;289;ga36923dabd_0_48"/>
          <p:cNvPicPr preferRelativeResize="0"/>
          <p:nvPr/>
        </p:nvPicPr>
        <p:blipFill>
          <a:blip r:embed="rId3">
            <a:alphaModFix/>
          </a:blip>
          <a:stretch>
            <a:fillRect/>
          </a:stretch>
        </p:blipFill>
        <p:spPr>
          <a:xfrm>
            <a:off x="79800" y="798175"/>
            <a:ext cx="4351976" cy="5570675"/>
          </a:xfrm>
          <a:prstGeom prst="rect">
            <a:avLst/>
          </a:prstGeom>
          <a:noFill/>
          <a:ln>
            <a:noFill/>
          </a:ln>
        </p:spPr>
      </p:pic>
      <p:pic>
        <p:nvPicPr>
          <p:cNvPr id="290" name="Google Shape;290;ga36923dabd_0_48"/>
          <p:cNvPicPr preferRelativeResize="0"/>
          <p:nvPr/>
        </p:nvPicPr>
        <p:blipFill>
          <a:blip r:embed="rId4">
            <a:alphaModFix/>
          </a:blip>
          <a:stretch>
            <a:fillRect/>
          </a:stretch>
        </p:blipFill>
        <p:spPr>
          <a:xfrm>
            <a:off x="4584175" y="798175"/>
            <a:ext cx="3804124" cy="5570675"/>
          </a:xfrm>
          <a:prstGeom prst="rect">
            <a:avLst/>
          </a:prstGeom>
          <a:noFill/>
          <a:ln>
            <a:noFill/>
          </a:ln>
        </p:spPr>
      </p:pic>
      <p:pic>
        <p:nvPicPr>
          <p:cNvPr id="291" name="Google Shape;291;ga36923dabd_0_48"/>
          <p:cNvPicPr preferRelativeResize="0"/>
          <p:nvPr/>
        </p:nvPicPr>
        <p:blipFill>
          <a:blip r:embed="rId5">
            <a:alphaModFix/>
          </a:blip>
          <a:stretch>
            <a:fillRect/>
          </a:stretch>
        </p:blipFill>
        <p:spPr>
          <a:xfrm>
            <a:off x="8540699" y="1013400"/>
            <a:ext cx="3498902" cy="37668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txBox="1"/>
          <p:nvPr>
            <p:ph idx="1" type="body"/>
          </p:nvPr>
        </p:nvSpPr>
        <p:spPr>
          <a:xfrm>
            <a:off x="619125" y="339725"/>
            <a:ext cx="11572875" cy="723900"/>
          </a:xfrm>
          <a:prstGeom prst="rect">
            <a:avLst/>
          </a:prstGeom>
          <a:noFill/>
          <a:ln>
            <a:noFill/>
          </a:ln>
        </p:spPr>
        <p:txBody>
          <a:bodyPr anchorCtr="0" anchor="t" bIns="45700" lIns="91425" spcFirstLastPara="1" rIns="91425" wrap="square" tIns="45700">
            <a:normAutofit/>
          </a:bodyPr>
          <a:lstStyle/>
          <a:p>
            <a:pPr indent="-228604" lvl="0" marL="228604" marR="0" rtl="0" algn="l">
              <a:lnSpc>
                <a:spcPct val="9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Infographic Style</a:t>
            </a:r>
            <a:endParaRPr/>
          </a:p>
        </p:txBody>
      </p:sp>
      <p:sp>
        <p:nvSpPr>
          <p:cNvPr id="297" name="Google Shape;297;p11"/>
          <p:cNvSpPr/>
          <p:nvPr/>
        </p:nvSpPr>
        <p:spPr>
          <a:xfrm>
            <a:off x="873328" y="711844"/>
            <a:ext cx="359166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rPr>
              <a:t>Sumary</a:t>
            </a:r>
            <a:endParaRPr sz="5400">
              <a:solidFill>
                <a:schemeClr val="lt1"/>
              </a:solidFill>
              <a:latin typeface="Arial"/>
              <a:ea typeface="Arial"/>
              <a:cs typeface="Arial"/>
              <a:sym typeface="Arial"/>
            </a:endParaRPr>
          </a:p>
        </p:txBody>
      </p:sp>
      <p:sp>
        <p:nvSpPr>
          <p:cNvPr id="298" name="Google Shape;298;p11"/>
          <p:cNvSpPr/>
          <p:nvPr/>
        </p:nvSpPr>
        <p:spPr>
          <a:xfrm>
            <a:off x="941803" y="1888970"/>
            <a:ext cx="2574900" cy="7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lt1"/>
                </a:solidFill>
              </a:rPr>
              <a:t>Các vấn để sau khi kiểm tra dữ liệu</a:t>
            </a:r>
            <a:r>
              <a:rPr lang="en-US"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p:txBody>
      </p:sp>
      <p:sp>
        <p:nvSpPr>
          <p:cNvPr id="299" name="Google Shape;299;p11"/>
          <p:cNvSpPr/>
          <p:nvPr/>
        </p:nvSpPr>
        <p:spPr>
          <a:xfrm>
            <a:off x="6186490" y="3753732"/>
            <a:ext cx="2286000" cy="19202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rPr>
              <a:t>Đa số tiền boa sẽ dao động tập trung ở mức thấp, và ổn định nhất là ở mã giá Newark</a:t>
            </a:r>
            <a:endParaRPr sz="1800">
              <a:solidFill>
                <a:schemeClr val="lt1"/>
              </a:solidFill>
              <a:latin typeface="Arial"/>
              <a:ea typeface="Arial"/>
              <a:cs typeface="Arial"/>
              <a:sym typeface="Arial"/>
            </a:endParaRPr>
          </a:p>
        </p:txBody>
      </p:sp>
      <p:sp>
        <p:nvSpPr>
          <p:cNvPr id="300" name="Google Shape;300;p11"/>
          <p:cNvSpPr/>
          <p:nvPr/>
        </p:nvSpPr>
        <p:spPr>
          <a:xfrm>
            <a:off x="9178591" y="3753732"/>
            <a:ext cx="2286000" cy="19202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rPr>
              <a:t>Biến tổng tiền là thuộc tính được chọn để phân tích, Mã giá có thể là biến được chọn </a:t>
            </a:r>
            <a:endParaRPr sz="1800">
              <a:solidFill>
                <a:schemeClr val="lt1"/>
              </a:solidFill>
              <a:latin typeface="Arial"/>
              <a:ea typeface="Arial"/>
              <a:cs typeface="Arial"/>
              <a:sym typeface="Arial"/>
            </a:endParaRPr>
          </a:p>
        </p:txBody>
      </p:sp>
      <p:sp>
        <p:nvSpPr>
          <p:cNvPr id="301" name="Google Shape;301;p11"/>
          <p:cNvSpPr/>
          <p:nvPr/>
        </p:nvSpPr>
        <p:spPr>
          <a:xfrm>
            <a:off x="6541550" y="5472443"/>
            <a:ext cx="1575881" cy="379379"/>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1"/>
          <p:cNvSpPr/>
          <p:nvPr/>
        </p:nvSpPr>
        <p:spPr>
          <a:xfrm>
            <a:off x="9533651" y="5472442"/>
            <a:ext cx="1575881" cy="379379"/>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3" name="Google Shape;303;p11"/>
          <p:cNvSpPr/>
          <p:nvPr>
            <p:ph idx="3" type="pic"/>
          </p:nvPr>
        </p:nvSpPr>
        <p:spPr>
          <a:xfrm>
            <a:off x="6186490" y="1010532"/>
            <a:ext cx="2286000" cy="2743200"/>
          </a:xfrm>
          <a:prstGeom prst="rect">
            <a:avLst/>
          </a:prstGeom>
          <a:solidFill>
            <a:srgbClr val="F2F2F2"/>
          </a:solidFill>
          <a:ln>
            <a:noFill/>
          </a:ln>
        </p:spPr>
        <p:txBody>
          <a:bodyPr anchorCtr="0" anchor="ctr" bIns="45700" lIns="91425" spcFirstLastPara="1" rIns="91425" wrap="square" tIns="45700">
            <a:noAutofit/>
          </a:bodyPr>
          <a:lstStyle/>
          <a:p>
            <a:pPr indent="0" lvl="0" marL="0" rtl="0" algn="l">
              <a:spcBef>
                <a:spcPts val="1000"/>
              </a:spcBef>
              <a:spcAft>
                <a:spcPts val="0"/>
              </a:spcAft>
              <a:buNone/>
            </a:pPr>
            <a:r>
              <a:rPr b="1" lang="en-US" sz="1400"/>
              <a:t>Loại bỏ các dữ liệu trùng lặp</a:t>
            </a:r>
            <a:endParaRPr b="1" sz="1400"/>
          </a:p>
          <a:p>
            <a:pPr indent="0" lvl="0" marL="0" rtl="0" algn="l">
              <a:spcBef>
                <a:spcPts val="1000"/>
              </a:spcBef>
              <a:spcAft>
                <a:spcPts val="0"/>
              </a:spcAft>
              <a:buNone/>
            </a:pPr>
            <a:r>
              <a:rPr b="1" lang="en-US" sz="1400"/>
              <a:t>Điền giá trị cho các mẫu bị khuyết</a:t>
            </a:r>
            <a:endParaRPr b="1" sz="1400"/>
          </a:p>
          <a:p>
            <a:pPr indent="0" lvl="0" marL="0" rtl="0" algn="l">
              <a:spcBef>
                <a:spcPts val="1000"/>
              </a:spcBef>
              <a:spcAft>
                <a:spcPts val="0"/>
              </a:spcAft>
              <a:buNone/>
            </a:pPr>
            <a:r>
              <a:rPr b="1" lang="en-US" sz="1400"/>
              <a:t>Sửa lại đúng kiểu dữ liệu gốc</a:t>
            </a:r>
            <a:endParaRPr b="1" sz="1400"/>
          </a:p>
        </p:txBody>
      </p:sp>
      <p:sp>
        <p:nvSpPr>
          <p:cNvPr id="304" name="Google Shape;304;p11"/>
          <p:cNvSpPr/>
          <p:nvPr>
            <p:ph idx="2" type="pic"/>
          </p:nvPr>
        </p:nvSpPr>
        <p:spPr>
          <a:xfrm>
            <a:off x="9178591" y="1010532"/>
            <a:ext cx="2286000" cy="27432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rPr b="1" lang="en-US" sz="1400"/>
              <a:t>Thực hiện kiểm tra lại độ tương quan của biến category so với tiền boa</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p:nvPr/>
        </p:nvSpPr>
        <p:spPr>
          <a:xfrm>
            <a:off x="-114075" y="-1545050"/>
            <a:ext cx="6096000" cy="6858000"/>
          </a:xfrm>
          <a:prstGeom prst="rect">
            <a:avLst/>
          </a:prstGeom>
          <a:solidFill>
            <a:schemeClr val="accent1">
              <a:alpha val="6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2"/>
          <p:cNvSpPr txBox="1"/>
          <p:nvPr/>
        </p:nvSpPr>
        <p:spPr>
          <a:xfrm>
            <a:off x="380313" y="290635"/>
            <a:ext cx="5697300" cy="92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Content</a:t>
            </a:r>
            <a:endParaRPr sz="54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ga36923dabd_0_73"/>
          <p:cNvGrpSpPr/>
          <p:nvPr/>
        </p:nvGrpSpPr>
        <p:grpSpPr>
          <a:xfrm>
            <a:off x="5207975" y="2573079"/>
            <a:ext cx="6983849" cy="1711800"/>
            <a:chOff x="5207975" y="2573079"/>
            <a:chExt cx="6983849" cy="1711800"/>
          </a:xfrm>
        </p:grpSpPr>
        <p:sp>
          <p:nvSpPr>
            <p:cNvPr id="310" name="Google Shape;310;ga36923dabd_0_73"/>
            <p:cNvSpPr/>
            <p:nvPr/>
          </p:nvSpPr>
          <p:spPr>
            <a:xfrm>
              <a:off x="5208124" y="2573079"/>
              <a:ext cx="6983700" cy="171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ga36923dabd_0_73"/>
            <p:cNvSpPr/>
            <p:nvPr/>
          </p:nvSpPr>
          <p:spPr>
            <a:xfrm>
              <a:off x="5207975" y="2573079"/>
              <a:ext cx="168300" cy="1711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2" name="Google Shape;312;ga36923dabd_0_73"/>
          <p:cNvSpPr txBox="1"/>
          <p:nvPr/>
        </p:nvSpPr>
        <p:spPr>
          <a:xfrm>
            <a:off x="5613110" y="3361485"/>
            <a:ext cx="6344100" cy="9234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hlink"/>
              </a:buClr>
              <a:buSzPts val="4995"/>
              <a:buFont typeface="Arial"/>
              <a:buNone/>
            </a:pPr>
            <a:r>
              <a:rPr lang="en-US" sz="4995">
                <a:solidFill>
                  <a:schemeClr val="lt1"/>
                </a:solidFill>
              </a:rPr>
              <a:t>Preprocessing</a:t>
            </a:r>
            <a:endParaRPr sz="5400">
              <a:solidFill>
                <a:schemeClr val="lt1"/>
              </a:solidFill>
            </a:endParaRPr>
          </a:p>
          <a:p>
            <a:pPr indent="0" lvl="0" marL="0" marR="0" rtl="0" algn="l">
              <a:spcBef>
                <a:spcPts val="0"/>
              </a:spcBef>
              <a:spcAft>
                <a:spcPts val="0"/>
              </a:spcAft>
              <a:buNone/>
            </a:pPr>
            <a:r>
              <a:t/>
            </a:r>
            <a:endParaRPr sz="54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a:solidFill>
                  <a:srgbClr val="FF0000"/>
                </a:solidFill>
              </a:rPr>
              <a:t>Xử lý giá trị khuyết và trùng lặp</a:t>
            </a:r>
            <a:endParaRPr>
              <a:solidFill>
                <a:srgbClr val="FF0000"/>
              </a:solidFill>
            </a:endParaRPr>
          </a:p>
        </p:txBody>
      </p:sp>
      <p:grpSp>
        <p:nvGrpSpPr>
          <p:cNvPr id="318" name="Google Shape;318;p12"/>
          <p:cNvGrpSpPr/>
          <p:nvPr/>
        </p:nvGrpSpPr>
        <p:grpSpPr>
          <a:xfrm rot="5400000">
            <a:off x="1167527" y="3179758"/>
            <a:ext cx="1923380" cy="1010203"/>
            <a:chOff x="721754" y="3414556"/>
            <a:chExt cx="1923380" cy="1010203"/>
          </a:xfrm>
        </p:grpSpPr>
        <p:sp>
          <p:nvSpPr>
            <p:cNvPr id="319" name="Google Shape;319;p12"/>
            <p:cNvSpPr/>
            <p:nvPr/>
          </p:nvSpPr>
          <p:spPr>
            <a:xfrm>
              <a:off x="721754" y="3414556"/>
              <a:ext cx="1923380" cy="1010203"/>
            </a:xfrm>
            <a:custGeom>
              <a:rect b="b" l="l" r="r" t="t"/>
              <a:pathLst>
                <a:path extrusionOk="0" h="1010203" w="192338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320" name="Google Shape;320;p12"/>
            <p:cNvSpPr/>
            <p:nvPr/>
          </p:nvSpPr>
          <p:spPr>
            <a:xfrm>
              <a:off x="804223" y="3577657"/>
              <a:ext cx="684000" cy="68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grpSp>
      <p:grpSp>
        <p:nvGrpSpPr>
          <p:cNvPr id="321" name="Google Shape;321;p12"/>
          <p:cNvGrpSpPr/>
          <p:nvPr/>
        </p:nvGrpSpPr>
        <p:grpSpPr>
          <a:xfrm>
            <a:off x="3151802" y="3414558"/>
            <a:ext cx="1923380" cy="1010203"/>
            <a:chOff x="2654071" y="3402360"/>
            <a:chExt cx="1923380" cy="1010203"/>
          </a:xfrm>
        </p:grpSpPr>
        <p:sp>
          <p:nvSpPr>
            <p:cNvPr id="322" name="Google Shape;322;p12"/>
            <p:cNvSpPr/>
            <p:nvPr/>
          </p:nvSpPr>
          <p:spPr>
            <a:xfrm>
              <a:off x="2654071" y="3402360"/>
              <a:ext cx="1923380" cy="1010203"/>
            </a:xfrm>
            <a:custGeom>
              <a:rect b="b" l="l" r="r" t="t"/>
              <a:pathLst>
                <a:path extrusionOk="0" h="1010203" w="192338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cap="flat" cmpd="sng" w="635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323" name="Google Shape;323;p12"/>
            <p:cNvSpPr/>
            <p:nvPr/>
          </p:nvSpPr>
          <p:spPr>
            <a:xfrm>
              <a:off x="2723267" y="3565461"/>
              <a:ext cx="684000" cy="684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grpSp>
      <p:grpSp>
        <p:nvGrpSpPr>
          <p:cNvPr id="324" name="Google Shape;324;p12"/>
          <p:cNvGrpSpPr/>
          <p:nvPr/>
        </p:nvGrpSpPr>
        <p:grpSpPr>
          <a:xfrm>
            <a:off x="5136002" y="3414558"/>
            <a:ext cx="1923380" cy="1010203"/>
            <a:chOff x="4586388" y="3390164"/>
            <a:chExt cx="1923380" cy="1010203"/>
          </a:xfrm>
        </p:grpSpPr>
        <p:sp>
          <p:nvSpPr>
            <p:cNvPr id="325" name="Google Shape;325;p12"/>
            <p:cNvSpPr/>
            <p:nvPr/>
          </p:nvSpPr>
          <p:spPr>
            <a:xfrm>
              <a:off x="4586388" y="3390164"/>
              <a:ext cx="1923380" cy="1010203"/>
            </a:xfrm>
            <a:custGeom>
              <a:rect b="b" l="l" r="r" t="t"/>
              <a:pathLst>
                <a:path extrusionOk="0" h="1010203" w="192338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326" name="Google Shape;326;p12"/>
            <p:cNvSpPr/>
            <p:nvPr/>
          </p:nvSpPr>
          <p:spPr>
            <a:xfrm>
              <a:off x="4655584" y="3553265"/>
              <a:ext cx="684000" cy="68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grpSp>
      <p:grpSp>
        <p:nvGrpSpPr>
          <p:cNvPr id="327" name="Google Shape;327;p12"/>
          <p:cNvGrpSpPr/>
          <p:nvPr/>
        </p:nvGrpSpPr>
        <p:grpSpPr>
          <a:xfrm>
            <a:off x="7120201" y="3414558"/>
            <a:ext cx="1923380" cy="1010203"/>
            <a:chOff x="6518705" y="3377968"/>
            <a:chExt cx="1923380" cy="1010203"/>
          </a:xfrm>
        </p:grpSpPr>
        <p:sp>
          <p:nvSpPr>
            <p:cNvPr id="328" name="Google Shape;328;p12"/>
            <p:cNvSpPr/>
            <p:nvPr/>
          </p:nvSpPr>
          <p:spPr>
            <a:xfrm>
              <a:off x="6518705" y="3377968"/>
              <a:ext cx="1923380" cy="1010203"/>
            </a:xfrm>
            <a:custGeom>
              <a:rect b="b" l="l" r="r" t="t"/>
              <a:pathLst>
                <a:path extrusionOk="0" h="1010203" w="1923380">
                  <a:moveTo>
                    <a:pt x="1418278" y="0"/>
                  </a:moveTo>
                  <a:lnTo>
                    <a:pt x="1923380" y="505102"/>
                  </a:lnTo>
                  <a:lnTo>
                    <a:pt x="1418278" y="1010203"/>
                  </a:lnTo>
                  <a:lnTo>
                    <a:pt x="1418278" y="757652"/>
                  </a:lnTo>
                  <a:lnTo>
                    <a:pt x="736602" y="757652"/>
                  </a:lnTo>
                  <a:cubicBezTo>
                    <a:pt x="662474" y="855460"/>
                    <a:pt x="544780" y="917660"/>
                    <a:pt x="412559" y="917660"/>
                  </a:cubicBezTo>
                  <a:cubicBezTo>
                    <a:pt x="184709" y="917660"/>
                    <a:pt x="0" y="732951"/>
                    <a:pt x="0" y="505101"/>
                  </a:cubicBezTo>
                  <a:cubicBezTo>
                    <a:pt x="0" y="277251"/>
                    <a:pt x="184709" y="92542"/>
                    <a:pt x="412559" y="92542"/>
                  </a:cubicBezTo>
                  <a:cubicBezTo>
                    <a:pt x="544781" y="92542"/>
                    <a:pt x="662474" y="154743"/>
                    <a:pt x="736603" y="252551"/>
                  </a:cubicBezTo>
                  <a:lnTo>
                    <a:pt x="1418278" y="252551"/>
                  </a:lnTo>
                  <a:close/>
                </a:path>
              </a:pathLst>
            </a:custGeom>
            <a:solidFill>
              <a:schemeClr val="lt1"/>
            </a:solidFill>
            <a:ln cap="flat" cmpd="sng" w="635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329" name="Google Shape;329;p12"/>
            <p:cNvSpPr/>
            <p:nvPr/>
          </p:nvSpPr>
          <p:spPr>
            <a:xfrm>
              <a:off x="6587901" y="3541069"/>
              <a:ext cx="684000" cy="684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grpSp>
      <p:sp>
        <p:nvSpPr>
          <p:cNvPr id="330" name="Google Shape;330;p12"/>
          <p:cNvSpPr txBox="1"/>
          <p:nvPr/>
        </p:nvSpPr>
        <p:spPr>
          <a:xfrm>
            <a:off x="1449575" y="3581388"/>
            <a:ext cx="1359300" cy="461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rPr>
              <a:t>	Drop</a:t>
            </a:r>
            <a:endParaRPr sz="1200">
              <a:solidFill>
                <a:srgbClr val="3F3F3F"/>
              </a:solidFill>
              <a:latin typeface="Arial"/>
              <a:ea typeface="Arial"/>
              <a:cs typeface="Arial"/>
              <a:sym typeface="Arial"/>
            </a:endParaRPr>
          </a:p>
        </p:txBody>
      </p:sp>
      <p:sp>
        <p:nvSpPr>
          <p:cNvPr id="331" name="Google Shape;331;p12"/>
          <p:cNvSpPr txBox="1"/>
          <p:nvPr/>
        </p:nvSpPr>
        <p:spPr>
          <a:xfrm>
            <a:off x="3907674" y="3688707"/>
            <a:ext cx="968226"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rPr>
              <a:t>Mean</a:t>
            </a:r>
            <a:endParaRPr sz="1200">
              <a:solidFill>
                <a:srgbClr val="3F3F3F"/>
              </a:solidFill>
              <a:latin typeface="Arial"/>
              <a:ea typeface="Arial"/>
              <a:cs typeface="Arial"/>
              <a:sym typeface="Arial"/>
            </a:endParaRPr>
          </a:p>
        </p:txBody>
      </p:sp>
      <p:sp>
        <p:nvSpPr>
          <p:cNvPr id="332" name="Google Shape;332;p12"/>
          <p:cNvSpPr txBox="1"/>
          <p:nvPr/>
        </p:nvSpPr>
        <p:spPr>
          <a:xfrm>
            <a:off x="5891874" y="3688707"/>
            <a:ext cx="968226"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rPr>
              <a:t>Median</a:t>
            </a:r>
            <a:endParaRPr sz="1200">
              <a:solidFill>
                <a:srgbClr val="3F3F3F"/>
              </a:solidFill>
              <a:latin typeface="Arial"/>
              <a:ea typeface="Arial"/>
              <a:cs typeface="Arial"/>
              <a:sym typeface="Arial"/>
            </a:endParaRPr>
          </a:p>
        </p:txBody>
      </p:sp>
      <p:sp>
        <p:nvSpPr>
          <p:cNvPr id="333" name="Google Shape;333;p12"/>
          <p:cNvSpPr txBox="1"/>
          <p:nvPr/>
        </p:nvSpPr>
        <p:spPr>
          <a:xfrm>
            <a:off x="7876072" y="3688707"/>
            <a:ext cx="968226"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rPr>
              <a:t>Max appear</a:t>
            </a:r>
            <a:endParaRPr sz="1200">
              <a:solidFill>
                <a:srgbClr val="3F3F3F"/>
              </a:solidFill>
              <a:latin typeface="Arial"/>
              <a:ea typeface="Arial"/>
              <a:cs typeface="Arial"/>
              <a:sym typeface="Arial"/>
            </a:endParaRPr>
          </a:p>
        </p:txBody>
      </p:sp>
      <p:grpSp>
        <p:nvGrpSpPr>
          <p:cNvPr id="334" name="Google Shape;334;p12"/>
          <p:cNvGrpSpPr/>
          <p:nvPr/>
        </p:nvGrpSpPr>
        <p:grpSpPr>
          <a:xfrm>
            <a:off x="7172102" y="1819985"/>
            <a:ext cx="1819574" cy="1292663"/>
            <a:chOff x="877949" y="3646109"/>
            <a:chExt cx="1353701" cy="1292663"/>
          </a:xfrm>
        </p:grpSpPr>
        <p:sp>
          <p:nvSpPr>
            <p:cNvPr id="335" name="Google Shape;335;p12"/>
            <p:cNvSpPr txBox="1"/>
            <p:nvPr/>
          </p:nvSpPr>
          <p:spPr>
            <a:xfrm>
              <a:off x="877951" y="3646109"/>
              <a:ext cx="135369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rPr>
                <a:t>Category</a:t>
              </a:r>
              <a:endParaRPr b="1" sz="1200">
                <a:solidFill>
                  <a:srgbClr val="3F3F3F"/>
                </a:solidFill>
                <a:latin typeface="Arial"/>
                <a:ea typeface="Arial"/>
                <a:cs typeface="Arial"/>
                <a:sym typeface="Arial"/>
              </a:endParaRPr>
            </a:p>
          </p:txBody>
        </p:sp>
        <p:sp>
          <p:nvSpPr>
            <p:cNvPr id="336" name="Google Shape;336;p12"/>
            <p:cNvSpPr txBox="1"/>
            <p:nvPr/>
          </p:nvSpPr>
          <p:spPr>
            <a:xfrm>
              <a:off x="877949" y="3923109"/>
              <a:ext cx="135369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rPr>
                <a:t>Nếu là biến loại category, ta sẽ điền bằng</a:t>
              </a:r>
              <a:r>
                <a:rPr lang="en-US" sz="1200">
                  <a:solidFill>
                    <a:srgbClr val="3F3F3F"/>
                  </a:solidFill>
                  <a:latin typeface="Arial"/>
                  <a:ea typeface="Arial"/>
                  <a:cs typeface="Arial"/>
                  <a:sym typeface="Arial"/>
                </a:rPr>
                <a:t> gi</a:t>
              </a:r>
              <a:r>
                <a:rPr lang="en-US" sz="1200">
                  <a:solidFill>
                    <a:srgbClr val="3F3F3F"/>
                  </a:solidFill>
                </a:rPr>
                <a:t>á trị xuất hiện nhiều nhất</a:t>
              </a:r>
              <a:endParaRPr sz="1200">
                <a:solidFill>
                  <a:srgbClr val="3F3F3F"/>
                </a:solidFill>
                <a:latin typeface="Arial"/>
                <a:ea typeface="Arial"/>
                <a:cs typeface="Arial"/>
                <a:sym typeface="Arial"/>
              </a:endParaRPr>
            </a:p>
          </p:txBody>
        </p:sp>
      </p:grpSp>
      <p:grpSp>
        <p:nvGrpSpPr>
          <p:cNvPr id="337" name="Google Shape;337;p12"/>
          <p:cNvGrpSpPr/>
          <p:nvPr/>
        </p:nvGrpSpPr>
        <p:grpSpPr>
          <a:xfrm>
            <a:off x="5187904" y="4708383"/>
            <a:ext cx="1819574" cy="1292663"/>
            <a:chOff x="877949" y="3646109"/>
            <a:chExt cx="1353701" cy="1292663"/>
          </a:xfrm>
        </p:grpSpPr>
        <p:sp>
          <p:nvSpPr>
            <p:cNvPr id="338" name="Google Shape;338;p12"/>
            <p:cNvSpPr txBox="1"/>
            <p:nvPr/>
          </p:nvSpPr>
          <p:spPr>
            <a:xfrm>
              <a:off x="877951" y="3646109"/>
              <a:ext cx="135369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rPr>
                <a:t>Numerical outlier</a:t>
              </a:r>
              <a:endParaRPr b="1" sz="1200">
                <a:solidFill>
                  <a:srgbClr val="3F3F3F"/>
                </a:solidFill>
                <a:latin typeface="Arial"/>
                <a:ea typeface="Arial"/>
                <a:cs typeface="Arial"/>
                <a:sym typeface="Arial"/>
              </a:endParaRPr>
            </a:p>
          </p:txBody>
        </p:sp>
        <p:sp>
          <p:nvSpPr>
            <p:cNvPr id="339" name="Google Shape;339;p12"/>
            <p:cNvSpPr txBox="1"/>
            <p:nvPr/>
          </p:nvSpPr>
          <p:spPr>
            <a:xfrm>
              <a:off x="877949" y="3923109"/>
              <a:ext cx="135369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rPr>
                <a:t>Khi các biến numercial, tồn tại giá trị ngoại lai ta điền bằng giá trị trung vị</a:t>
              </a:r>
              <a:endParaRPr sz="1200">
                <a:solidFill>
                  <a:srgbClr val="3F3F3F"/>
                </a:solidFill>
                <a:latin typeface="Arial"/>
                <a:ea typeface="Arial"/>
                <a:cs typeface="Arial"/>
                <a:sym typeface="Arial"/>
              </a:endParaRPr>
            </a:p>
          </p:txBody>
        </p:sp>
      </p:grpSp>
      <p:grpSp>
        <p:nvGrpSpPr>
          <p:cNvPr id="340" name="Google Shape;340;p12"/>
          <p:cNvGrpSpPr/>
          <p:nvPr/>
        </p:nvGrpSpPr>
        <p:grpSpPr>
          <a:xfrm>
            <a:off x="3203704" y="1819985"/>
            <a:ext cx="1819574" cy="1292663"/>
            <a:chOff x="877949" y="3646109"/>
            <a:chExt cx="1353701" cy="1292663"/>
          </a:xfrm>
        </p:grpSpPr>
        <p:sp>
          <p:nvSpPr>
            <p:cNvPr id="341" name="Google Shape;341;p12"/>
            <p:cNvSpPr txBox="1"/>
            <p:nvPr/>
          </p:nvSpPr>
          <p:spPr>
            <a:xfrm>
              <a:off x="877951" y="3646109"/>
              <a:ext cx="135369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rPr>
                <a:t>Numerical no outlier</a:t>
              </a:r>
              <a:endParaRPr b="1" sz="1200">
                <a:solidFill>
                  <a:srgbClr val="3F3F3F"/>
                </a:solidFill>
                <a:latin typeface="Arial"/>
                <a:ea typeface="Arial"/>
                <a:cs typeface="Arial"/>
                <a:sym typeface="Arial"/>
              </a:endParaRPr>
            </a:p>
          </p:txBody>
        </p:sp>
        <p:sp>
          <p:nvSpPr>
            <p:cNvPr id="342" name="Google Shape;342;p12"/>
            <p:cNvSpPr txBox="1"/>
            <p:nvPr/>
          </p:nvSpPr>
          <p:spPr>
            <a:xfrm>
              <a:off x="877949" y="3923109"/>
              <a:ext cx="135369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rPr>
                <a:t>Khi các biến loại  numercial, không tồn tại giá trị ngoại lai ta điền bằng giá trị trung bình</a:t>
              </a:r>
              <a:endParaRPr sz="1200">
                <a:solidFill>
                  <a:srgbClr val="3F3F3F"/>
                </a:solidFill>
                <a:latin typeface="Arial"/>
                <a:ea typeface="Arial"/>
                <a:cs typeface="Arial"/>
                <a:sym typeface="Arial"/>
              </a:endParaRPr>
            </a:p>
          </p:txBody>
        </p:sp>
      </p:grpSp>
      <p:grpSp>
        <p:nvGrpSpPr>
          <p:cNvPr id="343" name="Google Shape;343;p12"/>
          <p:cNvGrpSpPr/>
          <p:nvPr/>
        </p:nvGrpSpPr>
        <p:grpSpPr>
          <a:xfrm>
            <a:off x="1219506" y="4708383"/>
            <a:ext cx="1819574" cy="1292663"/>
            <a:chOff x="877949" y="3646109"/>
            <a:chExt cx="1353701" cy="1292663"/>
          </a:xfrm>
        </p:grpSpPr>
        <p:sp>
          <p:nvSpPr>
            <p:cNvPr id="344" name="Google Shape;344;p12"/>
            <p:cNvSpPr txBox="1"/>
            <p:nvPr/>
          </p:nvSpPr>
          <p:spPr>
            <a:xfrm>
              <a:off x="877951" y="3646109"/>
              <a:ext cx="135369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rPr>
                <a:t>Duplicate</a:t>
              </a:r>
              <a:endParaRPr b="1" sz="1200">
                <a:solidFill>
                  <a:srgbClr val="3F3F3F"/>
                </a:solidFill>
                <a:latin typeface="Arial"/>
                <a:ea typeface="Arial"/>
                <a:cs typeface="Arial"/>
                <a:sym typeface="Arial"/>
              </a:endParaRPr>
            </a:p>
          </p:txBody>
        </p:sp>
        <p:sp>
          <p:nvSpPr>
            <p:cNvPr id="345" name="Google Shape;345;p12"/>
            <p:cNvSpPr txBox="1"/>
            <p:nvPr/>
          </p:nvSpPr>
          <p:spPr>
            <a:xfrm>
              <a:off x="877949" y="3923109"/>
              <a:ext cx="135369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rPr>
                <a:t>Các mẫu trùng lặp không ngẫu nhiên (trùng hoàn toàn)</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grpSp>
      <p:grpSp>
        <p:nvGrpSpPr>
          <p:cNvPr id="346" name="Google Shape;346;p12"/>
          <p:cNvGrpSpPr/>
          <p:nvPr/>
        </p:nvGrpSpPr>
        <p:grpSpPr>
          <a:xfrm>
            <a:off x="9205162" y="3414558"/>
            <a:ext cx="1819506" cy="1292663"/>
            <a:chOff x="877949" y="3646109"/>
            <a:chExt cx="1353698" cy="1292663"/>
          </a:xfrm>
        </p:grpSpPr>
        <p:sp>
          <p:nvSpPr>
            <p:cNvPr id="347" name="Google Shape;347;p12"/>
            <p:cNvSpPr txBox="1"/>
            <p:nvPr/>
          </p:nvSpPr>
          <p:spPr>
            <a:xfrm>
              <a:off x="877951" y="3646109"/>
              <a:ext cx="13536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rPr>
                <a:t>Missing</a:t>
              </a:r>
              <a:endParaRPr b="1" sz="1200">
                <a:solidFill>
                  <a:srgbClr val="3F3F3F"/>
                </a:solidFill>
                <a:latin typeface="Arial"/>
                <a:ea typeface="Arial"/>
                <a:cs typeface="Arial"/>
                <a:sym typeface="Arial"/>
              </a:endParaRPr>
            </a:p>
          </p:txBody>
        </p:sp>
        <p:sp>
          <p:nvSpPr>
            <p:cNvPr id="348" name="Google Shape;348;p12"/>
            <p:cNvSpPr txBox="1"/>
            <p:nvPr/>
          </p:nvSpPr>
          <p:spPr>
            <a:xfrm>
              <a:off x="877949" y="3923109"/>
              <a:ext cx="1353698" cy="1015663"/>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sz="1200">
                  <a:solidFill>
                    <a:srgbClr val="3F3F3F"/>
                  </a:solidFill>
                </a:rPr>
                <a:t>Borough -&gt; Quarter -&gt; Covid </a:t>
              </a:r>
              <a:endParaRPr sz="1200">
                <a:solidFill>
                  <a:srgbClr val="3F3F3F"/>
                </a:solidFill>
              </a:endParaRPr>
            </a:p>
            <a:p>
              <a:pPr indent="0" lvl="0" marL="0" marR="0" rtl="0" algn="ctr">
                <a:spcBef>
                  <a:spcPts val="0"/>
                </a:spcBef>
                <a:spcAft>
                  <a:spcPts val="0"/>
                </a:spcAft>
                <a:buNone/>
              </a:pPr>
              <a:r>
                <a:rPr lang="en-US" sz="1200">
                  <a:solidFill>
                    <a:srgbClr val="3F3F3F"/>
                  </a:solidFill>
                </a:rPr>
                <a:t> </a:t>
              </a:r>
              <a:endParaRPr sz="1200">
                <a:solidFill>
                  <a:srgbClr val="3F3F3F"/>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3"/>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262626"/>
              </a:buClr>
              <a:buSzPts val="4995"/>
              <a:buNone/>
            </a:pPr>
            <a:r>
              <a:rPr lang="en-US" sz="4995">
                <a:solidFill>
                  <a:srgbClr val="FF0000"/>
                </a:solidFill>
              </a:rPr>
              <a:t>Chọn lọc thuộc tính</a:t>
            </a:r>
            <a:endParaRPr>
              <a:solidFill>
                <a:srgbClr val="FF0000"/>
              </a:solidFill>
            </a:endParaRPr>
          </a:p>
        </p:txBody>
      </p:sp>
      <p:pic>
        <p:nvPicPr>
          <p:cNvPr id="354" name="Google Shape;354;p13"/>
          <p:cNvPicPr preferRelativeResize="0"/>
          <p:nvPr/>
        </p:nvPicPr>
        <p:blipFill>
          <a:blip r:embed="rId3">
            <a:alphaModFix/>
          </a:blip>
          <a:stretch>
            <a:fillRect/>
          </a:stretch>
        </p:blipFill>
        <p:spPr>
          <a:xfrm>
            <a:off x="162175" y="1147772"/>
            <a:ext cx="3486150" cy="4562475"/>
          </a:xfrm>
          <a:prstGeom prst="rect">
            <a:avLst/>
          </a:prstGeom>
          <a:noFill/>
          <a:ln>
            <a:noFill/>
          </a:ln>
        </p:spPr>
      </p:pic>
      <p:sp>
        <p:nvSpPr>
          <p:cNvPr id="355" name="Google Shape;355;p13"/>
          <p:cNvSpPr txBox="1"/>
          <p:nvPr>
            <p:ph idx="1" type="body"/>
          </p:nvPr>
        </p:nvSpPr>
        <p:spPr>
          <a:xfrm>
            <a:off x="-2292725" y="5901975"/>
            <a:ext cx="8074500" cy="7242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262626"/>
              </a:buClr>
              <a:buSzPts val="4995"/>
              <a:buNone/>
            </a:pPr>
            <a:r>
              <a:rPr lang="en-US" sz="1500">
                <a:solidFill>
                  <a:srgbClr val="FF0000"/>
                </a:solidFill>
              </a:rPr>
              <a:t>Phân tích anova</a:t>
            </a:r>
            <a:endParaRPr sz="1500">
              <a:solidFill>
                <a:srgbClr val="FF0000"/>
              </a:solidFill>
            </a:endParaRPr>
          </a:p>
        </p:txBody>
      </p:sp>
      <p:sp>
        <p:nvSpPr>
          <p:cNvPr id="356" name="Google Shape;356;p13"/>
          <p:cNvSpPr txBox="1"/>
          <p:nvPr>
            <p:ph idx="1" type="body"/>
          </p:nvPr>
        </p:nvSpPr>
        <p:spPr>
          <a:xfrm>
            <a:off x="3894375" y="1435225"/>
            <a:ext cx="85107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2200">
                <a:solidFill>
                  <a:schemeClr val="accent1"/>
                </a:solidFill>
              </a:rPr>
              <a:t>Numeric: total_amount</a:t>
            </a:r>
            <a:endParaRPr sz="2200">
              <a:solidFill>
                <a:schemeClr val="accent1"/>
              </a:solidFill>
            </a:endParaRPr>
          </a:p>
          <a:p>
            <a:pPr indent="0" lvl="0" marL="0" rtl="0" algn="l">
              <a:lnSpc>
                <a:spcPct val="80000"/>
              </a:lnSpc>
              <a:spcBef>
                <a:spcPts val="0"/>
              </a:spcBef>
              <a:spcAft>
                <a:spcPts val="0"/>
              </a:spcAft>
              <a:buClr>
                <a:srgbClr val="262626"/>
              </a:buClr>
              <a:buSzPts val="4995"/>
              <a:buNone/>
            </a:pPr>
            <a:r>
              <a:t/>
            </a:r>
            <a:endParaRPr sz="2200">
              <a:solidFill>
                <a:schemeClr val="accent1"/>
              </a:solidFill>
            </a:endParaRPr>
          </a:p>
          <a:p>
            <a:pPr indent="0" lvl="0" marL="0" rtl="0" algn="l">
              <a:lnSpc>
                <a:spcPct val="80000"/>
              </a:lnSpc>
              <a:spcBef>
                <a:spcPts val="0"/>
              </a:spcBef>
              <a:spcAft>
                <a:spcPts val="0"/>
              </a:spcAft>
              <a:buClr>
                <a:srgbClr val="262626"/>
              </a:buClr>
              <a:buSzPts val="4995"/>
              <a:buNone/>
            </a:pPr>
            <a:r>
              <a:rPr lang="en-US" sz="2200">
                <a:solidFill>
                  <a:schemeClr val="accent1"/>
                </a:solidFill>
              </a:rPr>
              <a:t>Category: payment_type, quarter, DO_Borough, PU_Borough, RatecodeID</a:t>
            </a:r>
            <a:endParaRPr sz="2200">
              <a:solidFill>
                <a:schemeClr val="accent1"/>
              </a:solidFill>
            </a:endParaRPr>
          </a:p>
        </p:txBody>
      </p:sp>
      <p:pic>
        <p:nvPicPr>
          <p:cNvPr id="357" name="Google Shape;357;p13"/>
          <p:cNvPicPr preferRelativeResize="0"/>
          <p:nvPr/>
        </p:nvPicPr>
        <p:blipFill>
          <a:blip r:embed="rId4">
            <a:alphaModFix/>
          </a:blip>
          <a:stretch>
            <a:fillRect/>
          </a:stretch>
        </p:blipFill>
        <p:spPr>
          <a:xfrm>
            <a:off x="4226700" y="2602325"/>
            <a:ext cx="6163051" cy="3521950"/>
          </a:xfrm>
          <a:prstGeom prst="rect">
            <a:avLst/>
          </a:prstGeom>
          <a:noFill/>
          <a:ln>
            <a:noFill/>
          </a:ln>
        </p:spPr>
      </p:pic>
      <p:sp>
        <p:nvSpPr>
          <p:cNvPr id="358" name="Google Shape;358;p13"/>
          <p:cNvSpPr txBox="1"/>
          <p:nvPr/>
        </p:nvSpPr>
        <p:spPr>
          <a:xfrm>
            <a:off x="5562500" y="6026450"/>
            <a:ext cx="3000000" cy="17142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US" sz="1500">
                <a:solidFill>
                  <a:srgbClr val="FF0000"/>
                </a:solidFill>
              </a:rPr>
              <a:t>Heatmap Correlation</a:t>
            </a:r>
            <a:endParaRPr sz="15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pSp>
        <p:nvGrpSpPr>
          <p:cNvPr id="363" name="Google Shape;363;ga5d1897d34_0_6"/>
          <p:cNvGrpSpPr/>
          <p:nvPr/>
        </p:nvGrpSpPr>
        <p:grpSpPr>
          <a:xfrm>
            <a:off x="5207975" y="2573079"/>
            <a:ext cx="6983849" cy="1711800"/>
            <a:chOff x="5207975" y="2573079"/>
            <a:chExt cx="6983849" cy="1711800"/>
          </a:xfrm>
        </p:grpSpPr>
        <p:sp>
          <p:nvSpPr>
            <p:cNvPr id="364" name="Google Shape;364;ga5d1897d34_0_6"/>
            <p:cNvSpPr/>
            <p:nvPr/>
          </p:nvSpPr>
          <p:spPr>
            <a:xfrm>
              <a:off x="5208124" y="2573079"/>
              <a:ext cx="6983700" cy="171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5" name="Google Shape;365;ga5d1897d34_0_6"/>
            <p:cNvSpPr/>
            <p:nvPr/>
          </p:nvSpPr>
          <p:spPr>
            <a:xfrm>
              <a:off x="5207975" y="2573079"/>
              <a:ext cx="168300" cy="1711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66" name="Google Shape;366;ga5d1897d34_0_6"/>
          <p:cNvSpPr txBox="1"/>
          <p:nvPr/>
        </p:nvSpPr>
        <p:spPr>
          <a:xfrm>
            <a:off x="5613110" y="3361485"/>
            <a:ext cx="6344100" cy="9234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hlink"/>
              </a:buClr>
              <a:buSzPts val="4995"/>
              <a:buFont typeface="Arial"/>
              <a:buNone/>
            </a:pPr>
            <a:r>
              <a:t/>
            </a:r>
            <a:endParaRPr sz="5400">
              <a:solidFill>
                <a:schemeClr val="lt1"/>
              </a:solidFill>
            </a:endParaRPr>
          </a:p>
          <a:p>
            <a:pPr indent="0" lvl="0" marL="0" marR="0" rtl="0" algn="l">
              <a:spcBef>
                <a:spcPts val="0"/>
              </a:spcBef>
              <a:spcAft>
                <a:spcPts val="0"/>
              </a:spcAft>
              <a:buNone/>
            </a:pPr>
            <a:r>
              <a:t/>
            </a:r>
            <a:endParaRPr sz="5400">
              <a:solidFill>
                <a:schemeClr val="lt1"/>
              </a:solidFill>
            </a:endParaRPr>
          </a:p>
        </p:txBody>
      </p:sp>
      <p:sp>
        <p:nvSpPr>
          <p:cNvPr id="367" name="Google Shape;367;ga5d1897d34_0_6"/>
          <p:cNvSpPr txBox="1"/>
          <p:nvPr/>
        </p:nvSpPr>
        <p:spPr>
          <a:xfrm>
            <a:off x="5948175" y="2954625"/>
            <a:ext cx="5901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chemeClr val="lt1"/>
                </a:solidFill>
              </a:rPr>
              <a:t>Build and develop model</a:t>
            </a:r>
            <a:endParaRPr b="1" sz="27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4"/>
          <p:cNvSpPr txBox="1"/>
          <p:nvPr/>
        </p:nvSpPr>
        <p:spPr>
          <a:xfrm>
            <a:off x="7201720" y="532681"/>
            <a:ext cx="4256856" cy="1440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4"/>
              </a:buClr>
              <a:buSzPts val="4400"/>
              <a:buFont typeface="Arial"/>
              <a:buNone/>
            </a:pPr>
            <a:r>
              <a:rPr lang="en-US" sz="4400">
                <a:solidFill>
                  <a:schemeClr val="accent4"/>
                </a:solidFill>
              </a:rPr>
              <a:t>Phát triển theo từng quận</a:t>
            </a:r>
            <a:endParaRPr sz="4400">
              <a:solidFill>
                <a:schemeClr val="dk1"/>
              </a:solidFill>
              <a:latin typeface="Arial"/>
              <a:ea typeface="Arial"/>
              <a:cs typeface="Arial"/>
              <a:sym typeface="Arial"/>
            </a:endParaRPr>
          </a:p>
        </p:txBody>
      </p:sp>
      <p:grpSp>
        <p:nvGrpSpPr>
          <p:cNvPr id="373" name="Google Shape;373;p14"/>
          <p:cNvGrpSpPr/>
          <p:nvPr/>
        </p:nvGrpSpPr>
        <p:grpSpPr>
          <a:xfrm>
            <a:off x="8067119" y="2417490"/>
            <a:ext cx="3743883" cy="923330"/>
            <a:chOff x="2551705" y="4283314"/>
            <a:chExt cx="2357003" cy="923330"/>
          </a:xfrm>
        </p:grpSpPr>
        <p:sp>
          <p:nvSpPr>
            <p:cNvPr id="374" name="Google Shape;374;p14"/>
            <p:cNvSpPr txBox="1"/>
            <p:nvPr/>
          </p:nvSpPr>
          <p:spPr>
            <a:xfrm>
              <a:off x="2551706" y="4560313"/>
              <a:ext cx="23570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r>
                <a:rPr lang="en-US" sz="1200">
                  <a:solidFill>
                    <a:schemeClr val="dk1"/>
                  </a:solidFill>
                  <a:latin typeface="Arial"/>
                  <a:ea typeface="Arial"/>
                  <a:cs typeface="Arial"/>
                  <a:sym typeface="Arial"/>
                </a:rPr>
                <a:t>Easy to change colors, photos and Text. </a:t>
              </a:r>
              <a:endParaRPr sz="1200">
                <a:solidFill>
                  <a:srgbClr val="3F3F3F"/>
                </a:solidFill>
                <a:latin typeface="Arial"/>
                <a:ea typeface="Arial"/>
                <a:cs typeface="Arial"/>
                <a:sym typeface="Arial"/>
              </a:endParaRPr>
            </a:p>
          </p:txBody>
        </p:sp>
        <p:sp>
          <p:nvSpPr>
            <p:cNvPr id="375" name="Google Shape;375;p14"/>
            <p:cNvSpPr txBox="1"/>
            <p:nvPr/>
          </p:nvSpPr>
          <p:spPr>
            <a:xfrm>
              <a:off x="2551705" y="4283314"/>
              <a:ext cx="23369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376" name="Google Shape;376;p14"/>
          <p:cNvGrpSpPr/>
          <p:nvPr/>
        </p:nvGrpSpPr>
        <p:grpSpPr>
          <a:xfrm>
            <a:off x="8067119" y="3859201"/>
            <a:ext cx="3743883" cy="923330"/>
            <a:chOff x="2551705" y="4283314"/>
            <a:chExt cx="2357003" cy="923330"/>
          </a:xfrm>
        </p:grpSpPr>
        <p:sp>
          <p:nvSpPr>
            <p:cNvPr id="377" name="Google Shape;377;p14"/>
            <p:cNvSpPr txBox="1"/>
            <p:nvPr/>
          </p:nvSpPr>
          <p:spPr>
            <a:xfrm>
              <a:off x="2551706" y="4560313"/>
              <a:ext cx="23570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r>
                <a:rPr lang="en-US" sz="1200">
                  <a:solidFill>
                    <a:schemeClr val="dk1"/>
                  </a:solidFill>
                  <a:latin typeface="Arial"/>
                  <a:ea typeface="Arial"/>
                  <a:cs typeface="Arial"/>
                  <a:sym typeface="Arial"/>
                </a:rPr>
                <a:t>Easy to change colors, photos and Text. </a:t>
              </a:r>
              <a:endParaRPr sz="1200">
                <a:solidFill>
                  <a:srgbClr val="3F3F3F"/>
                </a:solidFill>
                <a:latin typeface="Arial"/>
                <a:ea typeface="Arial"/>
                <a:cs typeface="Arial"/>
                <a:sym typeface="Arial"/>
              </a:endParaRPr>
            </a:p>
          </p:txBody>
        </p:sp>
        <p:sp>
          <p:nvSpPr>
            <p:cNvPr id="378" name="Google Shape;378;p14"/>
            <p:cNvSpPr txBox="1"/>
            <p:nvPr/>
          </p:nvSpPr>
          <p:spPr>
            <a:xfrm>
              <a:off x="2551705" y="4283314"/>
              <a:ext cx="23369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379" name="Google Shape;379;p14"/>
          <p:cNvGrpSpPr/>
          <p:nvPr/>
        </p:nvGrpSpPr>
        <p:grpSpPr>
          <a:xfrm>
            <a:off x="8067119" y="5300912"/>
            <a:ext cx="3743883" cy="923330"/>
            <a:chOff x="2551705" y="4283314"/>
            <a:chExt cx="2357003" cy="923330"/>
          </a:xfrm>
        </p:grpSpPr>
        <p:sp>
          <p:nvSpPr>
            <p:cNvPr id="380" name="Google Shape;380;p14"/>
            <p:cNvSpPr txBox="1"/>
            <p:nvPr/>
          </p:nvSpPr>
          <p:spPr>
            <a:xfrm>
              <a:off x="2551706" y="4560313"/>
              <a:ext cx="23570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r>
                <a:rPr lang="en-US" sz="1200">
                  <a:solidFill>
                    <a:schemeClr val="dk1"/>
                  </a:solidFill>
                  <a:latin typeface="Arial"/>
                  <a:ea typeface="Arial"/>
                  <a:cs typeface="Arial"/>
                  <a:sym typeface="Arial"/>
                </a:rPr>
                <a:t>Easy to change colors, photos and Text. </a:t>
              </a:r>
              <a:endParaRPr sz="1200">
                <a:solidFill>
                  <a:srgbClr val="3F3F3F"/>
                </a:solidFill>
                <a:latin typeface="Arial"/>
                <a:ea typeface="Arial"/>
                <a:cs typeface="Arial"/>
                <a:sym typeface="Arial"/>
              </a:endParaRPr>
            </a:p>
          </p:txBody>
        </p:sp>
        <p:sp>
          <p:nvSpPr>
            <p:cNvPr id="381" name="Google Shape;381;p14"/>
            <p:cNvSpPr txBox="1"/>
            <p:nvPr/>
          </p:nvSpPr>
          <p:spPr>
            <a:xfrm>
              <a:off x="2551705" y="4283314"/>
              <a:ext cx="23369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sp>
        <p:nvSpPr>
          <p:cNvPr id="382" name="Google Shape;382;p14"/>
          <p:cNvSpPr/>
          <p:nvPr/>
        </p:nvSpPr>
        <p:spPr>
          <a:xfrm rot="5400000">
            <a:off x="7375744" y="2516625"/>
            <a:ext cx="383816" cy="378972"/>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83" name="Google Shape;383;p14"/>
          <p:cNvSpPr/>
          <p:nvPr/>
        </p:nvSpPr>
        <p:spPr>
          <a:xfrm rot="5400000">
            <a:off x="7375744" y="3958335"/>
            <a:ext cx="383816" cy="378972"/>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84" name="Google Shape;384;p14"/>
          <p:cNvSpPr/>
          <p:nvPr/>
        </p:nvSpPr>
        <p:spPr>
          <a:xfrm rot="5400000">
            <a:off x="7375744" y="5400046"/>
            <a:ext cx="383816" cy="378972"/>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85" name="Google Shape;385;p14"/>
          <p:cNvSpPr/>
          <p:nvPr>
            <p:ph idx="2" type="pic"/>
          </p:nvPr>
        </p:nvSpPr>
        <p:spPr>
          <a:xfrm>
            <a:off x="2" y="0"/>
            <a:ext cx="6569477" cy="68580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15"/>
          <p:cNvGrpSpPr/>
          <p:nvPr/>
        </p:nvGrpSpPr>
        <p:grpSpPr>
          <a:xfrm>
            <a:off x="1113490" y="734986"/>
            <a:ext cx="3921998" cy="5741306"/>
            <a:chOff x="1105009" y="665240"/>
            <a:chExt cx="3688534" cy="5399544"/>
          </a:xfrm>
        </p:grpSpPr>
        <p:sp>
          <p:nvSpPr>
            <p:cNvPr id="391" name="Google Shape;391;p15"/>
            <p:cNvSpPr/>
            <p:nvPr/>
          </p:nvSpPr>
          <p:spPr>
            <a:xfrm flipH="1" rot="410959">
              <a:off x="1522252" y="1773885"/>
              <a:ext cx="2854049" cy="4135471"/>
            </a:xfrm>
            <a:custGeom>
              <a:rect b="b" l="l" r="r" t="t"/>
              <a:pathLst>
                <a:path extrusionOk="0" h="4135471" w="2854049">
                  <a:moveTo>
                    <a:pt x="1696267" y="3431657"/>
                  </a:moveTo>
                  <a:cubicBezTo>
                    <a:pt x="1501914" y="3431657"/>
                    <a:pt x="1344360" y="3589211"/>
                    <a:pt x="1344360" y="3783564"/>
                  </a:cubicBezTo>
                  <a:cubicBezTo>
                    <a:pt x="1344360" y="3977917"/>
                    <a:pt x="1501914" y="4135471"/>
                    <a:pt x="1696267" y="4135471"/>
                  </a:cubicBezTo>
                  <a:cubicBezTo>
                    <a:pt x="1890620" y="4135471"/>
                    <a:pt x="2048174" y="3977917"/>
                    <a:pt x="2048174" y="3783564"/>
                  </a:cubicBezTo>
                  <a:cubicBezTo>
                    <a:pt x="2048174" y="3589211"/>
                    <a:pt x="1890620" y="3431657"/>
                    <a:pt x="1696267" y="3431657"/>
                  </a:cubicBezTo>
                  <a:close/>
                  <a:moveTo>
                    <a:pt x="1470680" y="0"/>
                  </a:moveTo>
                  <a:lnTo>
                    <a:pt x="1360088" y="9020"/>
                  </a:lnTo>
                  <a:lnTo>
                    <a:pt x="1082638" y="72152"/>
                  </a:lnTo>
                  <a:lnTo>
                    <a:pt x="1000179" y="103217"/>
                  </a:lnTo>
                  <a:lnTo>
                    <a:pt x="918691" y="138291"/>
                  </a:lnTo>
                  <a:lnTo>
                    <a:pt x="839141" y="180379"/>
                  </a:lnTo>
                  <a:lnTo>
                    <a:pt x="765414" y="227479"/>
                  </a:lnTo>
                  <a:lnTo>
                    <a:pt x="694595" y="280591"/>
                  </a:lnTo>
                  <a:lnTo>
                    <a:pt x="629599" y="338714"/>
                  </a:lnTo>
                  <a:lnTo>
                    <a:pt x="569452" y="401847"/>
                  </a:lnTo>
                  <a:lnTo>
                    <a:pt x="515126" y="470992"/>
                  </a:lnTo>
                  <a:lnTo>
                    <a:pt x="467591" y="544147"/>
                  </a:lnTo>
                  <a:lnTo>
                    <a:pt x="426847" y="622311"/>
                  </a:lnTo>
                  <a:lnTo>
                    <a:pt x="392893" y="706488"/>
                  </a:lnTo>
                  <a:lnTo>
                    <a:pt x="338568" y="937976"/>
                  </a:lnTo>
                  <a:lnTo>
                    <a:pt x="333717" y="994094"/>
                  </a:lnTo>
                  <a:lnTo>
                    <a:pt x="331776" y="1047206"/>
                  </a:lnTo>
                  <a:lnTo>
                    <a:pt x="333717" y="1096308"/>
                  </a:lnTo>
                  <a:lnTo>
                    <a:pt x="334686" y="1145413"/>
                  </a:lnTo>
                  <a:lnTo>
                    <a:pt x="334686" y="1191509"/>
                  </a:lnTo>
                  <a:lnTo>
                    <a:pt x="329836" y="1234599"/>
                  </a:lnTo>
                  <a:lnTo>
                    <a:pt x="315284" y="1278693"/>
                  </a:lnTo>
                  <a:lnTo>
                    <a:pt x="289092" y="1331805"/>
                  </a:lnTo>
                  <a:lnTo>
                    <a:pt x="257078" y="1380908"/>
                  </a:lnTo>
                  <a:lnTo>
                    <a:pt x="222155" y="1423998"/>
                  </a:lnTo>
                  <a:lnTo>
                    <a:pt x="185291" y="1468092"/>
                  </a:lnTo>
                  <a:lnTo>
                    <a:pt x="146487" y="1508176"/>
                  </a:lnTo>
                  <a:lnTo>
                    <a:pt x="107683" y="1548261"/>
                  </a:lnTo>
                  <a:lnTo>
                    <a:pt x="70819" y="1592354"/>
                  </a:lnTo>
                  <a:lnTo>
                    <a:pt x="58206" y="1604378"/>
                  </a:lnTo>
                  <a:lnTo>
                    <a:pt x="42684" y="1619410"/>
                  </a:lnTo>
                  <a:lnTo>
                    <a:pt x="26193" y="1637448"/>
                  </a:lnTo>
                  <a:lnTo>
                    <a:pt x="12611" y="1655486"/>
                  </a:lnTo>
                  <a:lnTo>
                    <a:pt x="3882" y="1677533"/>
                  </a:lnTo>
                  <a:lnTo>
                    <a:pt x="0" y="1701583"/>
                  </a:lnTo>
                  <a:lnTo>
                    <a:pt x="4851" y="1726636"/>
                  </a:lnTo>
                  <a:lnTo>
                    <a:pt x="17462" y="1750687"/>
                  </a:lnTo>
                  <a:lnTo>
                    <a:pt x="38806" y="1770728"/>
                  </a:lnTo>
                  <a:lnTo>
                    <a:pt x="63057" y="1784759"/>
                  </a:lnTo>
                  <a:lnTo>
                    <a:pt x="93130" y="1797786"/>
                  </a:lnTo>
                  <a:lnTo>
                    <a:pt x="125143" y="1808809"/>
                  </a:lnTo>
                  <a:lnTo>
                    <a:pt x="157158" y="1819833"/>
                  </a:lnTo>
                  <a:lnTo>
                    <a:pt x="188201" y="1830855"/>
                  </a:lnTo>
                  <a:lnTo>
                    <a:pt x="218273" y="1843883"/>
                  </a:lnTo>
                  <a:lnTo>
                    <a:pt x="245437" y="1857912"/>
                  </a:lnTo>
                  <a:lnTo>
                    <a:pt x="264839" y="1875951"/>
                  </a:lnTo>
                  <a:lnTo>
                    <a:pt x="259018" y="1900001"/>
                  </a:lnTo>
                  <a:lnTo>
                    <a:pt x="248347" y="1922047"/>
                  </a:lnTo>
                  <a:lnTo>
                    <a:pt x="237676" y="1945097"/>
                  </a:lnTo>
                  <a:lnTo>
                    <a:pt x="226035" y="1967142"/>
                  </a:lnTo>
                  <a:lnTo>
                    <a:pt x="215364" y="1989189"/>
                  </a:lnTo>
                  <a:lnTo>
                    <a:pt x="207602" y="2011236"/>
                  </a:lnTo>
                  <a:lnTo>
                    <a:pt x="204693" y="2031277"/>
                  </a:lnTo>
                  <a:lnTo>
                    <a:pt x="206633" y="2053324"/>
                  </a:lnTo>
                  <a:lnTo>
                    <a:pt x="217304" y="2073366"/>
                  </a:lnTo>
                  <a:lnTo>
                    <a:pt x="236706" y="2093409"/>
                  </a:lnTo>
                  <a:lnTo>
                    <a:pt x="264839" y="2113450"/>
                  </a:lnTo>
                  <a:lnTo>
                    <a:pt x="259018" y="2129483"/>
                  </a:lnTo>
                  <a:lnTo>
                    <a:pt x="250288" y="2145517"/>
                  </a:lnTo>
                  <a:lnTo>
                    <a:pt x="243497" y="2164557"/>
                  </a:lnTo>
                  <a:lnTo>
                    <a:pt x="241557" y="2184601"/>
                  </a:lnTo>
                  <a:lnTo>
                    <a:pt x="245437" y="2204642"/>
                  </a:lnTo>
                  <a:lnTo>
                    <a:pt x="256109" y="2222680"/>
                  </a:lnTo>
                  <a:lnTo>
                    <a:pt x="269690" y="2236709"/>
                  </a:lnTo>
                  <a:lnTo>
                    <a:pt x="287151" y="2249737"/>
                  </a:lnTo>
                  <a:lnTo>
                    <a:pt x="304613" y="2258756"/>
                  </a:lnTo>
                  <a:lnTo>
                    <a:pt x="321105" y="2269780"/>
                  </a:lnTo>
                  <a:lnTo>
                    <a:pt x="336627" y="2284810"/>
                  </a:lnTo>
                  <a:lnTo>
                    <a:pt x="345358" y="2300845"/>
                  </a:lnTo>
                  <a:lnTo>
                    <a:pt x="354089" y="2329906"/>
                  </a:lnTo>
                  <a:lnTo>
                    <a:pt x="354089" y="2362976"/>
                  </a:lnTo>
                  <a:lnTo>
                    <a:pt x="351179" y="2394041"/>
                  </a:lnTo>
                  <a:lnTo>
                    <a:pt x="343417" y="2426108"/>
                  </a:lnTo>
                  <a:lnTo>
                    <a:pt x="336627" y="2457173"/>
                  </a:lnTo>
                  <a:lnTo>
                    <a:pt x="331776" y="2485233"/>
                  </a:lnTo>
                  <a:lnTo>
                    <a:pt x="327896" y="2525318"/>
                  </a:lnTo>
                  <a:lnTo>
                    <a:pt x="331776" y="2561393"/>
                  </a:lnTo>
                  <a:lnTo>
                    <a:pt x="342447" y="2594464"/>
                  </a:lnTo>
                  <a:lnTo>
                    <a:pt x="356029" y="2623524"/>
                  </a:lnTo>
                  <a:lnTo>
                    <a:pt x="375432" y="2646572"/>
                  </a:lnTo>
                  <a:lnTo>
                    <a:pt x="400654" y="2668619"/>
                  </a:lnTo>
                  <a:lnTo>
                    <a:pt x="424906" y="2686657"/>
                  </a:lnTo>
                  <a:lnTo>
                    <a:pt x="453040" y="2701688"/>
                  </a:lnTo>
                  <a:lnTo>
                    <a:pt x="481173" y="2714717"/>
                  </a:lnTo>
                  <a:lnTo>
                    <a:pt x="509306" y="2721731"/>
                  </a:lnTo>
                  <a:lnTo>
                    <a:pt x="560721" y="2730751"/>
                  </a:lnTo>
                  <a:lnTo>
                    <a:pt x="615047" y="2734758"/>
                  </a:lnTo>
                  <a:lnTo>
                    <a:pt x="672284" y="2732755"/>
                  </a:lnTo>
                  <a:lnTo>
                    <a:pt x="728550" y="2726742"/>
                  </a:lnTo>
                  <a:lnTo>
                    <a:pt x="784816" y="2719726"/>
                  </a:lnTo>
                  <a:lnTo>
                    <a:pt x="838171" y="2708704"/>
                  </a:lnTo>
                  <a:lnTo>
                    <a:pt x="885706" y="2695677"/>
                  </a:lnTo>
                  <a:lnTo>
                    <a:pt x="927421" y="2681646"/>
                  </a:lnTo>
                  <a:lnTo>
                    <a:pt x="944882" y="2675633"/>
                  </a:lnTo>
                  <a:lnTo>
                    <a:pt x="968165" y="2668619"/>
                  </a:lnTo>
                  <a:lnTo>
                    <a:pt x="993388" y="2661605"/>
                  </a:lnTo>
                  <a:lnTo>
                    <a:pt x="1019581" y="2654590"/>
                  </a:lnTo>
                  <a:lnTo>
                    <a:pt x="1047714" y="2650582"/>
                  </a:lnTo>
                  <a:lnTo>
                    <a:pt x="1075847" y="2648577"/>
                  </a:lnTo>
                  <a:lnTo>
                    <a:pt x="1100100" y="2652585"/>
                  </a:lnTo>
                  <a:lnTo>
                    <a:pt x="1121442" y="2661605"/>
                  </a:lnTo>
                  <a:lnTo>
                    <a:pt x="1140844" y="2679643"/>
                  </a:lnTo>
                  <a:lnTo>
                    <a:pt x="1158306" y="2708704"/>
                  </a:lnTo>
                  <a:lnTo>
                    <a:pt x="1174797" y="2745782"/>
                  </a:lnTo>
                  <a:lnTo>
                    <a:pt x="1190319" y="2788872"/>
                  </a:lnTo>
                  <a:lnTo>
                    <a:pt x="1202931" y="2837975"/>
                  </a:lnTo>
                  <a:lnTo>
                    <a:pt x="1215541" y="2889083"/>
                  </a:lnTo>
                  <a:lnTo>
                    <a:pt x="1226212" y="2942195"/>
                  </a:lnTo>
                  <a:lnTo>
                    <a:pt x="1235914" y="2996309"/>
                  </a:lnTo>
                  <a:lnTo>
                    <a:pt x="1245616" y="3049421"/>
                  </a:lnTo>
                  <a:lnTo>
                    <a:pt x="1252407" y="3098524"/>
                  </a:lnTo>
                  <a:lnTo>
                    <a:pt x="1261138" y="3144621"/>
                  </a:lnTo>
                  <a:lnTo>
                    <a:pt x="1267927" y="3182701"/>
                  </a:lnTo>
                  <a:lnTo>
                    <a:pt x="1273749" y="3215771"/>
                  </a:lnTo>
                  <a:lnTo>
                    <a:pt x="1405683" y="3238820"/>
                  </a:lnTo>
                  <a:lnTo>
                    <a:pt x="1539558" y="3251847"/>
                  </a:lnTo>
                  <a:lnTo>
                    <a:pt x="1677312" y="3253851"/>
                  </a:lnTo>
                  <a:lnTo>
                    <a:pt x="1817977" y="3246837"/>
                  </a:lnTo>
                  <a:lnTo>
                    <a:pt x="1963493" y="3226793"/>
                  </a:lnTo>
                  <a:lnTo>
                    <a:pt x="1998071" y="3220300"/>
                  </a:lnTo>
                  <a:lnTo>
                    <a:pt x="1972544" y="2990832"/>
                  </a:lnTo>
                  <a:cubicBezTo>
                    <a:pt x="1951990" y="2824419"/>
                    <a:pt x="1923973" y="2664322"/>
                    <a:pt x="1866104" y="2529483"/>
                  </a:cubicBezTo>
                  <a:cubicBezTo>
                    <a:pt x="1798827" y="2378364"/>
                    <a:pt x="1318234" y="2057324"/>
                    <a:pt x="1085631" y="1773024"/>
                  </a:cubicBezTo>
                  <a:cubicBezTo>
                    <a:pt x="1039452" y="1683967"/>
                    <a:pt x="924385" y="1218329"/>
                    <a:pt x="1277747" y="968535"/>
                  </a:cubicBezTo>
                  <a:cubicBezTo>
                    <a:pt x="1430175" y="835482"/>
                    <a:pt x="1702005" y="831017"/>
                    <a:pt x="1914134" y="872477"/>
                  </a:cubicBezTo>
                  <a:cubicBezTo>
                    <a:pt x="2031257" y="905756"/>
                    <a:pt x="2240228" y="1053847"/>
                    <a:pt x="2334389" y="1316747"/>
                  </a:cubicBezTo>
                  <a:lnTo>
                    <a:pt x="2850702" y="1256710"/>
                  </a:lnTo>
                  <a:lnTo>
                    <a:pt x="2851858" y="1288484"/>
                  </a:lnTo>
                  <a:lnTo>
                    <a:pt x="2854049" y="1252639"/>
                  </a:lnTo>
                  <a:lnTo>
                    <a:pt x="2852109" y="1156435"/>
                  </a:lnTo>
                  <a:lnTo>
                    <a:pt x="2845318" y="1062236"/>
                  </a:lnTo>
                  <a:lnTo>
                    <a:pt x="2830767" y="971045"/>
                  </a:lnTo>
                  <a:lnTo>
                    <a:pt x="2811365" y="881857"/>
                  </a:lnTo>
                  <a:lnTo>
                    <a:pt x="2787112" y="799684"/>
                  </a:lnTo>
                  <a:lnTo>
                    <a:pt x="2759950" y="724526"/>
                  </a:lnTo>
                  <a:lnTo>
                    <a:pt x="2728906" y="657385"/>
                  </a:lnTo>
                  <a:lnTo>
                    <a:pt x="2682340" y="577215"/>
                  </a:lnTo>
                  <a:lnTo>
                    <a:pt x="2631895" y="501055"/>
                  </a:lnTo>
                  <a:lnTo>
                    <a:pt x="2574659" y="429907"/>
                  </a:lnTo>
                  <a:lnTo>
                    <a:pt x="2513543" y="361762"/>
                  </a:lnTo>
                  <a:lnTo>
                    <a:pt x="2446606" y="300634"/>
                  </a:lnTo>
                  <a:lnTo>
                    <a:pt x="2371907" y="243513"/>
                  </a:lnTo>
                  <a:lnTo>
                    <a:pt x="2294299" y="192406"/>
                  </a:lnTo>
                  <a:lnTo>
                    <a:pt x="2211840" y="147311"/>
                  </a:lnTo>
                  <a:lnTo>
                    <a:pt x="2121620" y="109230"/>
                  </a:lnTo>
                  <a:lnTo>
                    <a:pt x="2028490" y="74157"/>
                  </a:lnTo>
                  <a:lnTo>
                    <a:pt x="1927599" y="47099"/>
                  </a:lnTo>
                  <a:lnTo>
                    <a:pt x="1821858" y="25053"/>
                  </a:lnTo>
                  <a:lnTo>
                    <a:pt x="1711265" y="10021"/>
                  </a:lnTo>
                  <a:lnTo>
                    <a:pt x="1594853" y="100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392" name="Google Shape;392;p15"/>
            <p:cNvSpPr/>
            <p:nvPr/>
          </p:nvSpPr>
          <p:spPr>
            <a:xfrm flipH="1">
              <a:off x="1105009" y="665240"/>
              <a:ext cx="3688534" cy="2409764"/>
            </a:xfrm>
            <a:custGeom>
              <a:rect b="b" l="l" r="r" t="t"/>
              <a:pathLst>
                <a:path extrusionOk="0" h="2022026" w="3095038">
                  <a:moveTo>
                    <a:pt x="1547519" y="0"/>
                  </a:moveTo>
                  <a:lnTo>
                    <a:pt x="3095038" y="627509"/>
                  </a:lnTo>
                  <a:lnTo>
                    <a:pt x="2825277" y="736897"/>
                  </a:lnTo>
                  <a:lnTo>
                    <a:pt x="2825277" y="1583608"/>
                  </a:lnTo>
                  <a:lnTo>
                    <a:pt x="2829142" y="1585209"/>
                  </a:lnTo>
                  <a:cubicBezTo>
                    <a:pt x="2836783" y="1592850"/>
                    <a:pt x="2841509" y="1603406"/>
                    <a:pt x="2841509" y="1615067"/>
                  </a:cubicBezTo>
                  <a:cubicBezTo>
                    <a:pt x="2841509" y="1626728"/>
                    <a:pt x="2836783" y="1637284"/>
                    <a:pt x="2829142" y="1644926"/>
                  </a:cubicBezTo>
                  <a:lnTo>
                    <a:pt x="2826092" y="1646189"/>
                  </a:lnTo>
                  <a:lnTo>
                    <a:pt x="2876626" y="2022026"/>
                  </a:lnTo>
                  <a:lnTo>
                    <a:pt x="2721940" y="2022026"/>
                  </a:lnTo>
                  <a:lnTo>
                    <a:pt x="2772475" y="1646189"/>
                  </a:lnTo>
                  <a:lnTo>
                    <a:pt x="2769425" y="1644926"/>
                  </a:lnTo>
                  <a:cubicBezTo>
                    <a:pt x="2761784" y="1637284"/>
                    <a:pt x="2757057" y="1626728"/>
                    <a:pt x="2757057" y="1615067"/>
                  </a:cubicBezTo>
                  <a:cubicBezTo>
                    <a:pt x="2757057" y="1603406"/>
                    <a:pt x="2761784" y="1592850"/>
                    <a:pt x="2769425" y="1585209"/>
                  </a:cubicBezTo>
                  <a:lnTo>
                    <a:pt x="2773289" y="1583608"/>
                  </a:lnTo>
                  <a:lnTo>
                    <a:pt x="2773289" y="757978"/>
                  </a:lnTo>
                  <a:lnTo>
                    <a:pt x="2747752" y="768333"/>
                  </a:lnTo>
                  <a:lnTo>
                    <a:pt x="2473970" y="981499"/>
                  </a:lnTo>
                  <a:lnTo>
                    <a:pt x="2473970" y="1333096"/>
                  </a:lnTo>
                  <a:cubicBezTo>
                    <a:pt x="2176456" y="1474039"/>
                    <a:pt x="1822001" y="1553521"/>
                    <a:pt x="1442377" y="1553521"/>
                  </a:cubicBezTo>
                  <a:cubicBezTo>
                    <a:pt x="1151810" y="1553521"/>
                    <a:pt x="875988" y="1506956"/>
                    <a:pt x="628675" y="1422110"/>
                  </a:cubicBezTo>
                  <a:cubicBezTo>
                    <a:pt x="630298" y="1416654"/>
                    <a:pt x="632987" y="1411486"/>
                    <a:pt x="635755" y="1406334"/>
                  </a:cubicBezTo>
                  <a:cubicBezTo>
                    <a:pt x="631035" y="1404608"/>
                    <a:pt x="626049" y="1403669"/>
                    <a:pt x="621068" y="1402746"/>
                  </a:cubicBezTo>
                  <a:lnTo>
                    <a:pt x="621068" y="981499"/>
                  </a:lnTo>
                  <a:lnTo>
                    <a:pt x="0" y="62750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393" name="Google Shape;393;p15"/>
          <p:cNvSpPr txBox="1"/>
          <p:nvPr/>
        </p:nvSpPr>
        <p:spPr>
          <a:xfrm>
            <a:off x="5838176" y="2598003"/>
            <a:ext cx="549087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Money and Reputation. Easy to change colors, photos and Text. Get a modern PowerPoint  Presentation that is beautifully designed.  </a:t>
            </a:r>
            <a:endParaRPr sz="1200">
              <a:solidFill>
                <a:srgbClr val="3F3F3F"/>
              </a:solidFill>
              <a:latin typeface="Arial"/>
              <a:ea typeface="Arial"/>
              <a:cs typeface="Arial"/>
              <a:sym typeface="Arial"/>
            </a:endParaRPr>
          </a:p>
        </p:txBody>
      </p:sp>
      <p:sp>
        <p:nvSpPr>
          <p:cNvPr id="394" name="Google Shape;394;p15"/>
          <p:cNvSpPr txBox="1"/>
          <p:nvPr/>
        </p:nvSpPr>
        <p:spPr>
          <a:xfrm>
            <a:off x="5759506" y="1207536"/>
            <a:ext cx="5569540" cy="1107996"/>
          </a:xfrm>
          <a:prstGeom prst="rect">
            <a:avLst/>
          </a:prstGeom>
          <a:noFill/>
          <a:ln>
            <a:noFill/>
          </a:ln>
        </p:spPr>
        <p:txBody>
          <a:bodyPr anchorCtr="0" anchor="t" bIns="0" lIns="48000" spcFirstLastPara="1" rIns="24000" wrap="square" tIns="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We Create</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Professional Presentation</a:t>
            </a:r>
            <a:endParaRPr sz="3600">
              <a:solidFill>
                <a:schemeClr val="dk1"/>
              </a:solidFill>
              <a:latin typeface="Arial"/>
              <a:ea typeface="Arial"/>
              <a:cs typeface="Arial"/>
              <a:sym typeface="Arial"/>
            </a:endParaRPr>
          </a:p>
        </p:txBody>
      </p:sp>
      <p:sp>
        <p:nvSpPr>
          <p:cNvPr id="395" name="Google Shape;395;p15"/>
          <p:cNvSpPr/>
          <p:nvPr/>
        </p:nvSpPr>
        <p:spPr>
          <a:xfrm>
            <a:off x="5934519" y="3550594"/>
            <a:ext cx="1604417" cy="15369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6" name="Google Shape;396;p15"/>
          <p:cNvSpPr/>
          <p:nvPr/>
        </p:nvSpPr>
        <p:spPr>
          <a:xfrm>
            <a:off x="7829574" y="3550594"/>
            <a:ext cx="1604417" cy="15369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7" name="Google Shape;397;p15"/>
          <p:cNvSpPr/>
          <p:nvPr/>
        </p:nvSpPr>
        <p:spPr>
          <a:xfrm>
            <a:off x="9724629" y="3550594"/>
            <a:ext cx="1604417" cy="1536971"/>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8" name="Google Shape;398;p15"/>
          <p:cNvSpPr txBox="1"/>
          <p:nvPr/>
        </p:nvSpPr>
        <p:spPr>
          <a:xfrm>
            <a:off x="6283834" y="3618687"/>
            <a:ext cx="905786" cy="48553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800"/>
              <a:buFont typeface="Arial"/>
              <a:buNone/>
            </a:pPr>
            <a:r>
              <a:rPr b="1" lang="en-US" sz="2800">
                <a:solidFill>
                  <a:schemeClr val="lt1"/>
                </a:solidFill>
                <a:latin typeface="Arial"/>
                <a:ea typeface="Arial"/>
                <a:cs typeface="Arial"/>
                <a:sym typeface="Arial"/>
              </a:rPr>
              <a:t>01</a:t>
            </a:r>
            <a:endParaRPr/>
          </a:p>
        </p:txBody>
      </p:sp>
      <p:sp>
        <p:nvSpPr>
          <p:cNvPr id="399" name="Google Shape;399;p15"/>
          <p:cNvSpPr txBox="1"/>
          <p:nvPr/>
        </p:nvSpPr>
        <p:spPr>
          <a:xfrm>
            <a:off x="8178889" y="3618687"/>
            <a:ext cx="905786" cy="48553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800"/>
              <a:buFont typeface="Arial"/>
              <a:buNone/>
            </a:pPr>
            <a:r>
              <a:rPr b="1" lang="en-US" sz="2800">
                <a:solidFill>
                  <a:schemeClr val="lt1"/>
                </a:solidFill>
                <a:latin typeface="Arial"/>
                <a:ea typeface="Arial"/>
                <a:cs typeface="Arial"/>
                <a:sym typeface="Arial"/>
              </a:rPr>
              <a:t>02</a:t>
            </a:r>
            <a:endParaRPr/>
          </a:p>
        </p:txBody>
      </p:sp>
      <p:sp>
        <p:nvSpPr>
          <p:cNvPr id="400" name="Google Shape;400;p15"/>
          <p:cNvSpPr txBox="1"/>
          <p:nvPr/>
        </p:nvSpPr>
        <p:spPr>
          <a:xfrm>
            <a:off x="10073944" y="3618687"/>
            <a:ext cx="905786" cy="48553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800"/>
              <a:buFont typeface="Arial"/>
              <a:buNone/>
            </a:pPr>
            <a:r>
              <a:rPr b="1" lang="en-US" sz="2800">
                <a:solidFill>
                  <a:schemeClr val="lt1"/>
                </a:solidFill>
                <a:latin typeface="Arial"/>
                <a:ea typeface="Arial"/>
                <a:cs typeface="Arial"/>
                <a:sym typeface="Arial"/>
              </a:rPr>
              <a:t>03</a:t>
            </a:r>
            <a:endParaRPr/>
          </a:p>
        </p:txBody>
      </p:sp>
      <p:sp>
        <p:nvSpPr>
          <p:cNvPr id="401" name="Google Shape;401;p15"/>
          <p:cNvSpPr txBox="1"/>
          <p:nvPr/>
        </p:nvSpPr>
        <p:spPr>
          <a:xfrm>
            <a:off x="5684947" y="783338"/>
            <a:ext cx="56440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3"/>
                </a:solidFill>
                <a:latin typeface="Arial"/>
                <a:ea typeface="Arial"/>
                <a:cs typeface="Arial"/>
                <a:sym typeface="Arial"/>
              </a:rPr>
              <a:t>NO.1 Presentation</a:t>
            </a:r>
            <a:endParaRPr b="1" sz="1800">
              <a:solidFill>
                <a:schemeClr val="accent3"/>
              </a:solidFill>
              <a:latin typeface="Arial"/>
              <a:ea typeface="Arial"/>
              <a:cs typeface="Arial"/>
              <a:sym typeface="Arial"/>
            </a:endParaRPr>
          </a:p>
        </p:txBody>
      </p:sp>
      <p:grpSp>
        <p:nvGrpSpPr>
          <p:cNvPr id="402" name="Google Shape;402;p15"/>
          <p:cNvGrpSpPr/>
          <p:nvPr/>
        </p:nvGrpSpPr>
        <p:grpSpPr>
          <a:xfrm>
            <a:off x="6027585" y="4192512"/>
            <a:ext cx="1418285" cy="738664"/>
            <a:chOff x="2551705" y="4283314"/>
            <a:chExt cx="2357003" cy="738664"/>
          </a:xfrm>
        </p:grpSpPr>
        <p:sp>
          <p:nvSpPr>
            <p:cNvPr id="403" name="Google Shape;403;p15"/>
            <p:cNvSpPr txBox="1"/>
            <p:nvPr/>
          </p:nvSpPr>
          <p:spPr>
            <a:xfrm>
              <a:off x="2551707" y="4560313"/>
              <a:ext cx="235700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Easy to change colors.</a:t>
              </a:r>
              <a:endParaRPr/>
            </a:p>
          </p:txBody>
        </p:sp>
        <p:sp>
          <p:nvSpPr>
            <p:cNvPr id="404" name="Google Shape;404;p15"/>
            <p:cNvSpPr txBox="1"/>
            <p:nvPr/>
          </p:nvSpPr>
          <p:spPr>
            <a:xfrm>
              <a:off x="2551705" y="4283314"/>
              <a:ext cx="233696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Text Here</a:t>
              </a:r>
              <a:endParaRPr b="1" sz="1200">
                <a:solidFill>
                  <a:schemeClr val="lt1"/>
                </a:solidFill>
                <a:latin typeface="Arial"/>
                <a:ea typeface="Arial"/>
                <a:cs typeface="Arial"/>
                <a:sym typeface="Arial"/>
              </a:endParaRPr>
            </a:p>
          </p:txBody>
        </p:sp>
      </p:grpSp>
      <p:grpSp>
        <p:nvGrpSpPr>
          <p:cNvPr id="405" name="Google Shape;405;p15"/>
          <p:cNvGrpSpPr/>
          <p:nvPr/>
        </p:nvGrpSpPr>
        <p:grpSpPr>
          <a:xfrm>
            <a:off x="7922640" y="4192512"/>
            <a:ext cx="1418285" cy="738664"/>
            <a:chOff x="2551705" y="4283314"/>
            <a:chExt cx="2357003" cy="738664"/>
          </a:xfrm>
        </p:grpSpPr>
        <p:sp>
          <p:nvSpPr>
            <p:cNvPr id="406" name="Google Shape;406;p15"/>
            <p:cNvSpPr txBox="1"/>
            <p:nvPr/>
          </p:nvSpPr>
          <p:spPr>
            <a:xfrm>
              <a:off x="2551707" y="4560313"/>
              <a:ext cx="235700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Easy to change colors.</a:t>
              </a:r>
              <a:endParaRPr/>
            </a:p>
          </p:txBody>
        </p:sp>
        <p:sp>
          <p:nvSpPr>
            <p:cNvPr id="407" name="Google Shape;407;p15"/>
            <p:cNvSpPr txBox="1"/>
            <p:nvPr/>
          </p:nvSpPr>
          <p:spPr>
            <a:xfrm>
              <a:off x="2551705" y="4283314"/>
              <a:ext cx="233696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Text Here</a:t>
              </a:r>
              <a:endParaRPr b="1" sz="1200">
                <a:solidFill>
                  <a:schemeClr val="lt1"/>
                </a:solidFill>
                <a:latin typeface="Arial"/>
                <a:ea typeface="Arial"/>
                <a:cs typeface="Arial"/>
                <a:sym typeface="Arial"/>
              </a:endParaRPr>
            </a:p>
          </p:txBody>
        </p:sp>
      </p:grpSp>
      <p:grpSp>
        <p:nvGrpSpPr>
          <p:cNvPr id="408" name="Google Shape;408;p15"/>
          <p:cNvGrpSpPr/>
          <p:nvPr/>
        </p:nvGrpSpPr>
        <p:grpSpPr>
          <a:xfrm>
            <a:off x="9817695" y="4192512"/>
            <a:ext cx="1418285" cy="738664"/>
            <a:chOff x="2551705" y="4283314"/>
            <a:chExt cx="2357003" cy="738664"/>
          </a:xfrm>
        </p:grpSpPr>
        <p:sp>
          <p:nvSpPr>
            <p:cNvPr id="409" name="Google Shape;409;p15"/>
            <p:cNvSpPr txBox="1"/>
            <p:nvPr/>
          </p:nvSpPr>
          <p:spPr>
            <a:xfrm>
              <a:off x="2551707" y="4560313"/>
              <a:ext cx="235700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Easy to change colors.</a:t>
              </a:r>
              <a:endParaRPr/>
            </a:p>
          </p:txBody>
        </p:sp>
        <p:sp>
          <p:nvSpPr>
            <p:cNvPr id="410" name="Google Shape;410;p15"/>
            <p:cNvSpPr txBox="1"/>
            <p:nvPr/>
          </p:nvSpPr>
          <p:spPr>
            <a:xfrm>
              <a:off x="2551705" y="4283314"/>
              <a:ext cx="233696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Text Here</a:t>
              </a:r>
              <a:endParaRPr b="1" sz="1200">
                <a:solidFill>
                  <a:schemeClr val="lt1"/>
                </a:solidFill>
                <a:latin typeface="Arial"/>
                <a:ea typeface="Arial"/>
                <a:cs typeface="Arial"/>
                <a:sym typeface="Arial"/>
              </a:endParaRPr>
            </a:p>
          </p:txBody>
        </p:sp>
      </p:grpSp>
      <p:sp>
        <p:nvSpPr>
          <p:cNvPr id="411" name="Google Shape;411;p15"/>
          <p:cNvSpPr txBox="1"/>
          <p:nvPr/>
        </p:nvSpPr>
        <p:spPr>
          <a:xfrm>
            <a:off x="8210948" y="5334634"/>
            <a:ext cx="3118098" cy="369332"/>
          </a:xfrm>
          <a:prstGeom prst="rect">
            <a:avLst/>
          </a:prstGeom>
          <a:noFill/>
          <a:ln>
            <a:noFill/>
          </a:ln>
        </p:spPr>
        <p:txBody>
          <a:bodyPr anchorCtr="0" anchor="ctr" bIns="0" lIns="36000" spcFirstLastPara="1" rIns="36000" wrap="square" tIns="0">
            <a:spAutoFit/>
          </a:bodyPr>
          <a:lstStyle/>
          <a:p>
            <a:pPr indent="0" lvl="0" marL="0" marR="0" rtl="0" algn="r">
              <a:spcBef>
                <a:spcPts val="0"/>
              </a:spcBef>
              <a:spcAft>
                <a:spcPts val="0"/>
              </a:spcAft>
              <a:buNone/>
            </a:pPr>
            <a:r>
              <a:rPr lang="en-US" sz="2400">
                <a:solidFill>
                  <a:srgbClr val="3F3F3F"/>
                </a:solidFill>
                <a:latin typeface="Arial"/>
                <a:ea typeface="Arial"/>
                <a:cs typeface="Arial"/>
                <a:sym typeface="Arial"/>
              </a:rPr>
              <a:t>Modern Presentation</a:t>
            </a:r>
            <a:endParaRPr/>
          </a:p>
        </p:txBody>
      </p:sp>
      <p:sp>
        <p:nvSpPr>
          <p:cNvPr id="412" name="Google Shape;412;p15"/>
          <p:cNvSpPr txBox="1"/>
          <p:nvPr/>
        </p:nvSpPr>
        <p:spPr>
          <a:xfrm>
            <a:off x="9277046" y="5860010"/>
            <a:ext cx="2052000" cy="307777"/>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400">
                <a:solidFill>
                  <a:schemeClr val="lt1"/>
                </a:solidFill>
                <a:latin typeface="Arial"/>
                <a:ea typeface="Arial"/>
                <a:cs typeface="Arial"/>
                <a:sym typeface="Arial"/>
              </a:rPr>
              <a:t>Portfolio Presentation</a:t>
            </a:r>
            <a:endParaRPr b="1" i="1" sz="1400">
              <a:solidFill>
                <a:schemeClr val="lt1"/>
              </a:solidFill>
              <a:latin typeface="Arial"/>
              <a:ea typeface="Arial"/>
              <a:cs typeface="Arial"/>
              <a:sym typeface="Arial"/>
            </a:endParaRPr>
          </a:p>
        </p:txBody>
      </p:sp>
      <p:sp>
        <p:nvSpPr>
          <p:cNvPr id="413" name="Google Shape;413;p15"/>
          <p:cNvSpPr/>
          <p:nvPr/>
        </p:nvSpPr>
        <p:spPr>
          <a:xfrm rot="1200000">
            <a:off x="-311854" y="-189268"/>
            <a:ext cx="714157" cy="2226584"/>
          </a:xfrm>
          <a:custGeom>
            <a:rect b="b" l="l" r="r" t="t"/>
            <a:pathLst>
              <a:path extrusionOk="0" h="2226584" w="714157">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pSp>
        <p:nvGrpSpPr>
          <p:cNvPr id="418" name="Google Shape;418;p16"/>
          <p:cNvGrpSpPr/>
          <p:nvPr/>
        </p:nvGrpSpPr>
        <p:grpSpPr>
          <a:xfrm>
            <a:off x="6719418" y="259509"/>
            <a:ext cx="4962611" cy="6598491"/>
            <a:chOff x="4838546" y="626785"/>
            <a:chExt cx="4194057" cy="5576590"/>
          </a:xfrm>
        </p:grpSpPr>
        <p:sp>
          <p:nvSpPr>
            <p:cNvPr id="419" name="Google Shape;419;p16"/>
            <p:cNvSpPr/>
            <p:nvPr/>
          </p:nvSpPr>
          <p:spPr>
            <a:xfrm rot="5400000">
              <a:off x="5432494" y="2432627"/>
              <a:ext cx="3002400" cy="3002400"/>
            </a:xfrm>
            <a:prstGeom prst="blockArc">
              <a:avLst>
                <a:gd fmla="val 10735117" name="adj1"/>
                <a:gd fmla="val 16074287" name="adj2"/>
                <a:gd fmla="val 25807" name="adj3"/>
              </a:avLst>
            </a:prstGeom>
            <a:gradFill>
              <a:gsLst>
                <a:gs pos="0">
                  <a:schemeClr val="accent2"/>
                </a:gs>
                <a:gs pos="100000">
                  <a:srgbClr val="169C7C"/>
                </a:gs>
              </a:gsLst>
              <a:lin ang="0"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20" name="Google Shape;420;p16"/>
            <p:cNvSpPr/>
            <p:nvPr/>
          </p:nvSpPr>
          <p:spPr>
            <a:xfrm>
              <a:off x="7660182" y="3855008"/>
              <a:ext cx="781200" cy="2348367"/>
            </a:xfrm>
            <a:prstGeom prst="rect">
              <a:avLst/>
            </a:prstGeom>
            <a:gradFill>
              <a:gsLst>
                <a:gs pos="0">
                  <a:schemeClr val="accent2"/>
                </a:gs>
                <a:gs pos="37500">
                  <a:schemeClr val="accent2"/>
                </a:gs>
                <a:gs pos="100000">
                  <a:srgbClr val="169C7C"/>
                </a:gs>
              </a:gsLst>
              <a:lin ang="18900000"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21" name="Google Shape;421;p16"/>
            <p:cNvSpPr/>
            <p:nvPr/>
          </p:nvSpPr>
          <p:spPr>
            <a:xfrm rot="10800000">
              <a:off x="6568167" y="626785"/>
              <a:ext cx="2105549" cy="4800940"/>
            </a:xfrm>
            <a:custGeom>
              <a:rect b="b" l="l" r="r" t="t"/>
              <a:pathLst>
                <a:path extrusionOk="0" h="4800940" w="2105549">
                  <a:moveTo>
                    <a:pt x="1010388" y="1501213"/>
                  </a:moveTo>
                  <a:lnTo>
                    <a:pt x="232767" y="1501213"/>
                  </a:lnTo>
                  <a:cubicBezTo>
                    <a:pt x="232767" y="1037585"/>
                    <a:pt x="446990" y="599968"/>
                    <a:pt x="813157" y="315587"/>
                  </a:cubicBezTo>
                  <a:cubicBezTo>
                    <a:pt x="1179324" y="31205"/>
                    <a:pt x="1656348" y="-68031"/>
                    <a:pt x="2105549" y="46728"/>
                  </a:cubicBezTo>
                  <a:lnTo>
                    <a:pt x="1913069" y="800151"/>
                  </a:lnTo>
                  <a:cubicBezTo>
                    <a:pt x="1696554" y="744837"/>
                    <a:pt x="1466629" y="792669"/>
                    <a:pt x="1290136" y="929741"/>
                  </a:cubicBezTo>
                  <a:cubicBezTo>
                    <a:pt x="1113644" y="1066813"/>
                    <a:pt x="1010388" y="1277744"/>
                    <a:pt x="1010388" y="1501213"/>
                  </a:cubicBezTo>
                  <a:close/>
                  <a:moveTo>
                    <a:pt x="1013533" y="3726917"/>
                  </a:moveTo>
                  <a:lnTo>
                    <a:pt x="232333" y="3726917"/>
                  </a:lnTo>
                  <a:lnTo>
                    <a:pt x="232333" y="1501328"/>
                  </a:lnTo>
                  <a:lnTo>
                    <a:pt x="1013533" y="1501328"/>
                  </a:lnTo>
                  <a:close/>
                  <a:moveTo>
                    <a:pt x="622933" y="4800940"/>
                  </a:moveTo>
                  <a:lnTo>
                    <a:pt x="0" y="3726918"/>
                  </a:lnTo>
                  <a:lnTo>
                    <a:pt x="1245866" y="3726918"/>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22" name="Google Shape;422;p16"/>
            <p:cNvSpPr/>
            <p:nvPr/>
          </p:nvSpPr>
          <p:spPr>
            <a:xfrm rot="-4500000">
              <a:off x="5432494" y="2432625"/>
              <a:ext cx="3002400" cy="3002400"/>
            </a:xfrm>
            <a:prstGeom prst="blockArc">
              <a:avLst>
                <a:gd fmla="val 10815410" name="adj1"/>
                <a:gd fmla="val 13831376" name="adj2"/>
                <a:gd fmla="val 26044" name="adj3"/>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423" name="Google Shape;423;p16"/>
            <p:cNvSpPr/>
            <p:nvPr/>
          </p:nvSpPr>
          <p:spPr>
            <a:xfrm rot="-1380602">
              <a:off x="5432494" y="2432625"/>
              <a:ext cx="3002400" cy="3002400"/>
            </a:xfrm>
            <a:prstGeom prst="blockArc">
              <a:avLst>
                <a:gd fmla="val 10804147" name="adj1"/>
                <a:gd fmla="val 14189823" name="adj2"/>
                <a:gd fmla="val 26226" name="adj3"/>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424" name="Google Shape;424;p16"/>
            <p:cNvSpPr/>
            <p:nvPr/>
          </p:nvSpPr>
          <p:spPr>
            <a:xfrm rot="2161546">
              <a:off x="5434375" y="2432626"/>
              <a:ext cx="3002400" cy="3002400"/>
            </a:xfrm>
            <a:prstGeom prst="blockArc">
              <a:avLst>
                <a:gd fmla="val 10735117" name="adj1"/>
                <a:gd fmla="val 13869755" name="adj2"/>
                <a:gd fmla="val 25921" name="adj3"/>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grpSp>
        <p:nvGrpSpPr>
          <p:cNvPr id="425" name="Google Shape;425;p16"/>
          <p:cNvGrpSpPr/>
          <p:nvPr/>
        </p:nvGrpSpPr>
        <p:grpSpPr>
          <a:xfrm>
            <a:off x="5275934" y="1991178"/>
            <a:ext cx="2491387" cy="923330"/>
            <a:chOff x="3021856" y="4283314"/>
            <a:chExt cx="1886852" cy="923330"/>
          </a:xfrm>
        </p:grpSpPr>
        <p:sp>
          <p:nvSpPr>
            <p:cNvPr id="426" name="Google Shape;426;p16"/>
            <p:cNvSpPr txBox="1"/>
            <p:nvPr/>
          </p:nvSpPr>
          <p:spPr>
            <a:xfrm>
              <a:off x="3021856" y="4560313"/>
              <a:ext cx="1886852"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427" name="Google Shape;427;p16"/>
            <p:cNvSpPr txBox="1"/>
            <p:nvPr/>
          </p:nvSpPr>
          <p:spPr>
            <a:xfrm>
              <a:off x="3037896" y="4283314"/>
              <a:ext cx="187081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Your Text Here</a:t>
              </a:r>
              <a:endParaRPr b="1" sz="1400">
                <a:solidFill>
                  <a:srgbClr val="3F3F3F"/>
                </a:solidFill>
                <a:latin typeface="Arial"/>
                <a:ea typeface="Arial"/>
                <a:cs typeface="Arial"/>
                <a:sym typeface="Arial"/>
              </a:endParaRPr>
            </a:p>
          </p:txBody>
        </p:sp>
      </p:grpSp>
      <p:grpSp>
        <p:nvGrpSpPr>
          <p:cNvPr id="428" name="Google Shape;428;p16"/>
          <p:cNvGrpSpPr/>
          <p:nvPr/>
        </p:nvGrpSpPr>
        <p:grpSpPr>
          <a:xfrm>
            <a:off x="4488640" y="3111811"/>
            <a:ext cx="2768717" cy="923330"/>
            <a:chOff x="3352435" y="4283314"/>
            <a:chExt cx="1556273" cy="923330"/>
          </a:xfrm>
        </p:grpSpPr>
        <p:sp>
          <p:nvSpPr>
            <p:cNvPr id="429" name="Google Shape;429;p16"/>
            <p:cNvSpPr txBox="1"/>
            <p:nvPr/>
          </p:nvSpPr>
          <p:spPr>
            <a:xfrm>
              <a:off x="3352435" y="4560313"/>
              <a:ext cx="1556273"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430" name="Google Shape;430;p16"/>
            <p:cNvSpPr txBox="1"/>
            <p:nvPr/>
          </p:nvSpPr>
          <p:spPr>
            <a:xfrm>
              <a:off x="3365666" y="4283314"/>
              <a:ext cx="1543041"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Your Text Here</a:t>
              </a:r>
              <a:endParaRPr b="1" sz="1400">
                <a:solidFill>
                  <a:srgbClr val="3F3F3F"/>
                </a:solidFill>
                <a:latin typeface="Arial"/>
                <a:ea typeface="Arial"/>
                <a:cs typeface="Arial"/>
                <a:sym typeface="Arial"/>
              </a:endParaRPr>
            </a:p>
          </p:txBody>
        </p:sp>
      </p:grpSp>
      <p:grpSp>
        <p:nvGrpSpPr>
          <p:cNvPr id="431" name="Google Shape;431;p16"/>
          <p:cNvGrpSpPr/>
          <p:nvPr/>
        </p:nvGrpSpPr>
        <p:grpSpPr>
          <a:xfrm>
            <a:off x="4512179" y="4232444"/>
            <a:ext cx="2745178" cy="923330"/>
            <a:chOff x="3021856" y="4283314"/>
            <a:chExt cx="1886852" cy="923330"/>
          </a:xfrm>
        </p:grpSpPr>
        <p:sp>
          <p:nvSpPr>
            <p:cNvPr id="432" name="Google Shape;432;p16"/>
            <p:cNvSpPr txBox="1"/>
            <p:nvPr/>
          </p:nvSpPr>
          <p:spPr>
            <a:xfrm>
              <a:off x="3021856" y="4560313"/>
              <a:ext cx="1886852"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a:p>
          </p:txBody>
        </p:sp>
        <p:sp>
          <p:nvSpPr>
            <p:cNvPr id="433" name="Google Shape;433;p16"/>
            <p:cNvSpPr txBox="1"/>
            <p:nvPr/>
          </p:nvSpPr>
          <p:spPr>
            <a:xfrm>
              <a:off x="3037897" y="4283314"/>
              <a:ext cx="1870811"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Your Text Here</a:t>
              </a:r>
              <a:endParaRPr b="1" sz="1400">
                <a:solidFill>
                  <a:srgbClr val="3F3F3F"/>
                </a:solidFill>
                <a:latin typeface="Arial"/>
                <a:ea typeface="Arial"/>
                <a:cs typeface="Arial"/>
                <a:sym typeface="Arial"/>
              </a:endParaRPr>
            </a:p>
          </p:txBody>
        </p:sp>
      </p:grpSp>
      <p:sp>
        <p:nvSpPr>
          <p:cNvPr id="434" name="Google Shape;434;p16"/>
          <p:cNvSpPr txBox="1"/>
          <p:nvPr/>
        </p:nvSpPr>
        <p:spPr>
          <a:xfrm>
            <a:off x="10033156" y="5507382"/>
            <a:ext cx="101544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05</a:t>
            </a:r>
            <a:endParaRPr b="1" sz="3200">
              <a:solidFill>
                <a:schemeClr val="lt1"/>
              </a:solidFill>
              <a:latin typeface="Arial"/>
              <a:ea typeface="Arial"/>
              <a:cs typeface="Arial"/>
              <a:sym typeface="Arial"/>
            </a:endParaRPr>
          </a:p>
        </p:txBody>
      </p:sp>
      <p:sp>
        <p:nvSpPr>
          <p:cNvPr id="435" name="Google Shape;435;p16"/>
          <p:cNvSpPr txBox="1"/>
          <p:nvPr/>
        </p:nvSpPr>
        <p:spPr>
          <a:xfrm>
            <a:off x="7813196" y="4912082"/>
            <a:ext cx="101544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02</a:t>
            </a:r>
            <a:endParaRPr b="1" sz="3200">
              <a:solidFill>
                <a:schemeClr val="lt1"/>
              </a:solidFill>
              <a:latin typeface="Arial"/>
              <a:ea typeface="Arial"/>
              <a:cs typeface="Arial"/>
              <a:sym typeface="Arial"/>
            </a:endParaRPr>
          </a:p>
        </p:txBody>
      </p:sp>
      <p:sp>
        <p:nvSpPr>
          <p:cNvPr id="436" name="Google Shape;436;p16"/>
          <p:cNvSpPr txBox="1"/>
          <p:nvPr/>
        </p:nvSpPr>
        <p:spPr>
          <a:xfrm>
            <a:off x="7422205" y="3787901"/>
            <a:ext cx="101544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03</a:t>
            </a:r>
            <a:endParaRPr b="1" sz="3200">
              <a:solidFill>
                <a:schemeClr val="lt1"/>
              </a:solidFill>
              <a:latin typeface="Arial"/>
              <a:ea typeface="Arial"/>
              <a:cs typeface="Arial"/>
              <a:sym typeface="Arial"/>
            </a:endParaRPr>
          </a:p>
        </p:txBody>
      </p:sp>
      <p:sp>
        <p:nvSpPr>
          <p:cNvPr id="437" name="Google Shape;437;p16"/>
          <p:cNvSpPr txBox="1"/>
          <p:nvPr/>
        </p:nvSpPr>
        <p:spPr>
          <a:xfrm>
            <a:off x="8030168" y="2779789"/>
            <a:ext cx="101544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04</a:t>
            </a:r>
            <a:endParaRPr b="1" sz="3200">
              <a:solidFill>
                <a:schemeClr val="lt1"/>
              </a:solidFill>
              <a:latin typeface="Arial"/>
              <a:ea typeface="Arial"/>
              <a:cs typeface="Arial"/>
              <a:sym typeface="Arial"/>
            </a:endParaRPr>
          </a:p>
        </p:txBody>
      </p:sp>
      <p:sp>
        <p:nvSpPr>
          <p:cNvPr id="438" name="Google Shape;438;p16"/>
          <p:cNvSpPr txBox="1"/>
          <p:nvPr/>
        </p:nvSpPr>
        <p:spPr>
          <a:xfrm>
            <a:off x="10011681" y="1978990"/>
            <a:ext cx="101544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01</a:t>
            </a:r>
            <a:endParaRPr b="1" sz="3200">
              <a:solidFill>
                <a:schemeClr val="lt1"/>
              </a:solidFill>
              <a:latin typeface="Arial"/>
              <a:ea typeface="Arial"/>
              <a:cs typeface="Arial"/>
              <a:sym typeface="Arial"/>
            </a:endParaRPr>
          </a:p>
        </p:txBody>
      </p:sp>
      <p:sp>
        <p:nvSpPr>
          <p:cNvPr id="439" name="Google Shape;439;p16"/>
          <p:cNvSpPr txBox="1"/>
          <p:nvPr/>
        </p:nvSpPr>
        <p:spPr>
          <a:xfrm>
            <a:off x="674588" y="755149"/>
            <a:ext cx="3096344" cy="1872208"/>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accent3"/>
              </a:buClr>
              <a:buSzPts val="3600"/>
              <a:buFont typeface="Arial"/>
              <a:buNone/>
            </a:pPr>
            <a:r>
              <a:rPr b="1" lang="en-US" sz="3600">
                <a:solidFill>
                  <a:schemeClr val="accent3"/>
                </a:solidFill>
                <a:latin typeface="Arial"/>
                <a:ea typeface="Arial"/>
                <a:cs typeface="Arial"/>
                <a:sym typeface="Arial"/>
              </a:rPr>
              <a:t>Portfolio </a:t>
            </a:r>
            <a:r>
              <a:rPr b="1" lang="en-US" sz="3600">
                <a:solidFill>
                  <a:srgbClr val="3F3F3F"/>
                </a:solidFill>
                <a:latin typeface="Arial"/>
                <a:ea typeface="Arial"/>
                <a:cs typeface="Arial"/>
                <a:sym typeface="Arial"/>
              </a:rPr>
              <a:t>Presentation Designed</a:t>
            </a:r>
            <a:endParaRPr/>
          </a:p>
        </p:txBody>
      </p:sp>
      <p:grpSp>
        <p:nvGrpSpPr>
          <p:cNvPr id="440" name="Google Shape;440;p16"/>
          <p:cNvGrpSpPr/>
          <p:nvPr/>
        </p:nvGrpSpPr>
        <p:grpSpPr>
          <a:xfrm>
            <a:off x="4998604" y="5353078"/>
            <a:ext cx="2768717" cy="923330"/>
            <a:chOff x="3021856" y="4283314"/>
            <a:chExt cx="1886852" cy="923330"/>
          </a:xfrm>
        </p:grpSpPr>
        <p:sp>
          <p:nvSpPr>
            <p:cNvPr id="441" name="Google Shape;441;p16"/>
            <p:cNvSpPr txBox="1"/>
            <p:nvPr/>
          </p:nvSpPr>
          <p:spPr>
            <a:xfrm>
              <a:off x="3021856" y="4560313"/>
              <a:ext cx="1886852"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a:p>
          </p:txBody>
        </p:sp>
        <p:sp>
          <p:nvSpPr>
            <p:cNvPr id="442" name="Google Shape;442;p16"/>
            <p:cNvSpPr txBox="1"/>
            <p:nvPr/>
          </p:nvSpPr>
          <p:spPr>
            <a:xfrm>
              <a:off x="3037897" y="4283314"/>
              <a:ext cx="1870811"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Your Text Here</a:t>
              </a:r>
              <a:endParaRPr b="1" sz="1400">
                <a:solidFill>
                  <a:srgbClr val="3F3F3F"/>
                </a:solidFill>
                <a:latin typeface="Arial"/>
                <a:ea typeface="Arial"/>
                <a:cs typeface="Arial"/>
                <a:sym typeface="Arial"/>
              </a:endParaRPr>
            </a:p>
          </p:txBody>
        </p:sp>
      </p:grpSp>
      <p:grpSp>
        <p:nvGrpSpPr>
          <p:cNvPr id="443" name="Google Shape;443;p16"/>
          <p:cNvGrpSpPr/>
          <p:nvPr/>
        </p:nvGrpSpPr>
        <p:grpSpPr>
          <a:xfrm>
            <a:off x="6719418" y="870545"/>
            <a:ext cx="2598322" cy="923330"/>
            <a:chOff x="3021856" y="4283314"/>
            <a:chExt cx="1886852" cy="923330"/>
          </a:xfrm>
        </p:grpSpPr>
        <p:sp>
          <p:nvSpPr>
            <p:cNvPr id="444" name="Google Shape;444;p16"/>
            <p:cNvSpPr txBox="1"/>
            <p:nvPr/>
          </p:nvSpPr>
          <p:spPr>
            <a:xfrm>
              <a:off x="3021856" y="4560313"/>
              <a:ext cx="1886852"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a:p>
          </p:txBody>
        </p:sp>
        <p:sp>
          <p:nvSpPr>
            <p:cNvPr id="445" name="Google Shape;445;p16"/>
            <p:cNvSpPr txBox="1"/>
            <p:nvPr/>
          </p:nvSpPr>
          <p:spPr>
            <a:xfrm>
              <a:off x="3037897" y="4283314"/>
              <a:ext cx="1870811"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Your Text Here</a:t>
              </a:r>
              <a:endParaRPr b="1" sz="1400">
                <a:solidFill>
                  <a:srgbClr val="3F3F3F"/>
                </a:solidFill>
                <a:latin typeface="Arial"/>
                <a:ea typeface="Arial"/>
                <a:cs typeface="Arial"/>
                <a:sym typeface="Arial"/>
              </a:endParaRPr>
            </a:p>
          </p:txBody>
        </p:sp>
      </p:grpSp>
      <p:sp>
        <p:nvSpPr>
          <p:cNvPr id="446" name="Google Shape;446;p16"/>
          <p:cNvSpPr/>
          <p:nvPr/>
        </p:nvSpPr>
        <p:spPr>
          <a:xfrm rot="-5400000">
            <a:off x="8817672" y="3790990"/>
            <a:ext cx="771672" cy="772181"/>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452" name="Google Shape;452;p17"/>
          <p:cNvSpPr/>
          <p:nvPr/>
        </p:nvSpPr>
        <p:spPr>
          <a:xfrm>
            <a:off x="6868457" y="1724450"/>
            <a:ext cx="504056" cy="2952328"/>
          </a:xfrm>
          <a:prstGeom prst="roundRect">
            <a:avLst>
              <a:gd fmla="val 50000" name="adj"/>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3" name="Google Shape;453;p17"/>
          <p:cNvSpPr/>
          <p:nvPr/>
        </p:nvSpPr>
        <p:spPr>
          <a:xfrm>
            <a:off x="1457136" y="1724450"/>
            <a:ext cx="504056" cy="2952328"/>
          </a:xfrm>
          <a:prstGeom prst="roundRect">
            <a:avLst>
              <a:gd fmla="val 50000" name="adj"/>
            </a:avLst>
          </a:pr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4" name="Google Shape;454;p17"/>
          <p:cNvSpPr/>
          <p:nvPr/>
        </p:nvSpPr>
        <p:spPr>
          <a:xfrm>
            <a:off x="3260910" y="1724450"/>
            <a:ext cx="504056" cy="2952328"/>
          </a:xfrm>
          <a:prstGeom prst="roundRect">
            <a:avLst>
              <a:gd fmla="val 50000" name="adj"/>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5" name="Google Shape;455;p17"/>
          <p:cNvSpPr/>
          <p:nvPr/>
        </p:nvSpPr>
        <p:spPr>
          <a:xfrm>
            <a:off x="5064684" y="1724450"/>
            <a:ext cx="504056" cy="2952328"/>
          </a:xfrm>
          <a:prstGeom prst="roundRect">
            <a:avLst>
              <a:gd fmla="val 50000" name="adj"/>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aphicFrame>
        <p:nvGraphicFramePr>
          <p:cNvPr id="456" name="Google Shape;456;p17"/>
          <p:cNvGraphicFramePr/>
          <p:nvPr/>
        </p:nvGraphicFramePr>
        <p:xfrm>
          <a:off x="679976" y="1903569"/>
          <a:ext cx="7499838" cy="2703211"/>
        </p:xfrm>
        <a:graphic>
          <a:graphicData uri="http://schemas.openxmlformats.org/drawingml/2006/chart">
            <c:chart r:id="rId3"/>
          </a:graphicData>
        </a:graphic>
      </p:graphicFrame>
      <p:grpSp>
        <p:nvGrpSpPr>
          <p:cNvPr id="457" name="Google Shape;457;p17"/>
          <p:cNvGrpSpPr/>
          <p:nvPr/>
        </p:nvGrpSpPr>
        <p:grpSpPr>
          <a:xfrm>
            <a:off x="6431744" y="4258817"/>
            <a:ext cx="1377485" cy="1377485"/>
            <a:chOff x="683568" y="2000250"/>
            <a:chExt cx="1858067" cy="1858067"/>
          </a:xfrm>
        </p:grpSpPr>
        <p:grpSp>
          <p:nvGrpSpPr>
            <p:cNvPr id="458" name="Google Shape;458;p17"/>
            <p:cNvGrpSpPr/>
            <p:nvPr/>
          </p:nvGrpSpPr>
          <p:grpSpPr>
            <a:xfrm>
              <a:off x="892673" y="2209355"/>
              <a:ext cx="1439856" cy="1439856"/>
              <a:chOff x="899592" y="1935673"/>
              <a:chExt cx="1216999" cy="1216999"/>
            </a:xfrm>
          </p:grpSpPr>
          <p:sp>
            <p:nvSpPr>
              <p:cNvPr id="459" name="Google Shape;459;p17"/>
              <p:cNvSpPr/>
              <p:nvPr/>
            </p:nvSpPr>
            <p:spPr>
              <a:xfrm>
                <a:off x="899592" y="1935673"/>
                <a:ext cx="1216999" cy="121699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60" name="Google Shape;460;p17"/>
              <p:cNvSpPr/>
              <p:nvPr/>
            </p:nvSpPr>
            <p:spPr>
              <a:xfrm>
                <a:off x="999394" y="2035475"/>
                <a:ext cx="1017395" cy="1017395"/>
              </a:xfrm>
              <a:prstGeom prst="ellipse">
                <a:avLst/>
              </a:prstGeom>
              <a:gradFill>
                <a:gsLst>
                  <a:gs pos="0">
                    <a:srgbClr val="DDDDDD"/>
                  </a:gs>
                  <a:gs pos="100000">
                    <a:schemeClr val="lt1"/>
                  </a:gs>
                </a:gsLst>
                <a:lin ang="8100000" scaled="0"/>
              </a:gra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grpSp>
        <p:sp>
          <p:nvSpPr>
            <p:cNvPr id="461" name="Google Shape;461;p17"/>
            <p:cNvSpPr/>
            <p:nvPr/>
          </p:nvSpPr>
          <p:spPr>
            <a:xfrm>
              <a:off x="683568" y="2000250"/>
              <a:ext cx="1858067" cy="1858067"/>
            </a:xfrm>
            <a:prstGeom prst="pie">
              <a:avLst>
                <a:gd fmla="val 19058730" name="adj1"/>
                <a:gd fmla="val 16200000" name="adj2"/>
              </a:avLst>
            </a:prstGeom>
            <a:solidFill>
              <a:schemeClr val="accent4">
                <a:alpha val="2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62" name="Google Shape;462;p17"/>
            <p:cNvSpPr txBox="1"/>
            <p:nvPr/>
          </p:nvSpPr>
          <p:spPr>
            <a:xfrm>
              <a:off x="892675" y="2638838"/>
              <a:ext cx="1439856" cy="53970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595959"/>
                  </a:solidFill>
                  <a:latin typeface="Calibri"/>
                  <a:ea typeface="Calibri"/>
                  <a:cs typeface="Calibri"/>
                  <a:sym typeface="Calibri"/>
                </a:rPr>
                <a:t>85%</a:t>
              </a:r>
              <a:endParaRPr b="1" sz="2000">
                <a:solidFill>
                  <a:srgbClr val="595959"/>
                </a:solidFill>
                <a:latin typeface="Calibri"/>
                <a:ea typeface="Calibri"/>
                <a:cs typeface="Calibri"/>
                <a:sym typeface="Calibri"/>
              </a:endParaRPr>
            </a:p>
          </p:txBody>
        </p:sp>
      </p:grpSp>
      <p:sp>
        <p:nvSpPr>
          <p:cNvPr id="463" name="Google Shape;463;p17"/>
          <p:cNvSpPr txBox="1"/>
          <p:nvPr/>
        </p:nvSpPr>
        <p:spPr>
          <a:xfrm>
            <a:off x="6506679" y="5697458"/>
            <a:ext cx="12276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Calibri"/>
                <a:ea typeface="Calibri"/>
                <a:cs typeface="Calibri"/>
                <a:sym typeface="Calibri"/>
              </a:rPr>
              <a:t>Option D</a:t>
            </a:r>
            <a:endParaRPr b="1" sz="1400">
              <a:solidFill>
                <a:srgbClr val="595959"/>
              </a:solidFill>
              <a:latin typeface="Calibri"/>
              <a:ea typeface="Calibri"/>
              <a:cs typeface="Calibri"/>
              <a:sym typeface="Calibri"/>
            </a:endParaRPr>
          </a:p>
        </p:txBody>
      </p:sp>
      <p:grpSp>
        <p:nvGrpSpPr>
          <p:cNvPr id="464" name="Google Shape;464;p17"/>
          <p:cNvGrpSpPr/>
          <p:nvPr/>
        </p:nvGrpSpPr>
        <p:grpSpPr>
          <a:xfrm>
            <a:off x="1020423" y="4258817"/>
            <a:ext cx="1377485" cy="1377485"/>
            <a:chOff x="683568" y="2000250"/>
            <a:chExt cx="1858067" cy="1858067"/>
          </a:xfrm>
        </p:grpSpPr>
        <p:grpSp>
          <p:nvGrpSpPr>
            <p:cNvPr id="465" name="Google Shape;465;p17"/>
            <p:cNvGrpSpPr/>
            <p:nvPr/>
          </p:nvGrpSpPr>
          <p:grpSpPr>
            <a:xfrm>
              <a:off x="892673" y="2209355"/>
              <a:ext cx="1439856" cy="1439856"/>
              <a:chOff x="899592" y="1935673"/>
              <a:chExt cx="1216999" cy="1216999"/>
            </a:xfrm>
          </p:grpSpPr>
          <p:sp>
            <p:nvSpPr>
              <p:cNvPr id="466" name="Google Shape;466;p17"/>
              <p:cNvSpPr/>
              <p:nvPr/>
            </p:nvSpPr>
            <p:spPr>
              <a:xfrm>
                <a:off x="899592" y="1935673"/>
                <a:ext cx="1216999" cy="121699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67" name="Google Shape;467;p17"/>
              <p:cNvSpPr/>
              <p:nvPr/>
            </p:nvSpPr>
            <p:spPr>
              <a:xfrm>
                <a:off x="999394" y="2035475"/>
                <a:ext cx="1017395" cy="1017395"/>
              </a:xfrm>
              <a:prstGeom prst="ellipse">
                <a:avLst/>
              </a:prstGeom>
              <a:gradFill>
                <a:gsLst>
                  <a:gs pos="0">
                    <a:srgbClr val="DDDDDD"/>
                  </a:gs>
                  <a:gs pos="100000">
                    <a:schemeClr val="lt1"/>
                  </a:gs>
                </a:gsLst>
                <a:lin ang="8100000" scaled="0"/>
              </a:gra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grpSp>
        <p:sp>
          <p:nvSpPr>
            <p:cNvPr id="468" name="Google Shape;468;p17"/>
            <p:cNvSpPr/>
            <p:nvPr/>
          </p:nvSpPr>
          <p:spPr>
            <a:xfrm>
              <a:off x="683568" y="2000250"/>
              <a:ext cx="1858067" cy="1858067"/>
            </a:xfrm>
            <a:prstGeom prst="pie">
              <a:avLst>
                <a:gd fmla="val 0" name="adj1"/>
                <a:gd fmla="val 16200000" name="adj2"/>
              </a:avLst>
            </a:prstGeom>
            <a:solidFill>
              <a:schemeClr val="accent1">
                <a:alpha val="2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69" name="Google Shape;469;p17"/>
            <p:cNvSpPr txBox="1"/>
            <p:nvPr/>
          </p:nvSpPr>
          <p:spPr>
            <a:xfrm>
              <a:off x="892675" y="2638838"/>
              <a:ext cx="1439856" cy="53970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595959"/>
                  </a:solidFill>
                  <a:latin typeface="Calibri"/>
                  <a:ea typeface="Calibri"/>
                  <a:cs typeface="Calibri"/>
                  <a:sym typeface="Calibri"/>
                </a:rPr>
                <a:t>75%</a:t>
              </a:r>
              <a:endParaRPr b="1" sz="2000">
                <a:solidFill>
                  <a:srgbClr val="595959"/>
                </a:solidFill>
                <a:latin typeface="Calibri"/>
                <a:ea typeface="Calibri"/>
                <a:cs typeface="Calibri"/>
                <a:sym typeface="Calibri"/>
              </a:endParaRPr>
            </a:p>
          </p:txBody>
        </p:sp>
      </p:grpSp>
      <p:sp>
        <p:nvSpPr>
          <p:cNvPr id="470" name="Google Shape;470;p17"/>
          <p:cNvSpPr txBox="1"/>
          <p:nvPr/>
        </p:nvSpPr>
        <p:spPr>
          <a:xfrm>
            <a:off x="1095358" y="5697458"/>
            <a:ext cx="12276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Calibri"/>
                <a:ea typeface="Calibri"/>
                <a:cs typeface="Calibri"/>
                <a:sym typeface="Calibri"/>
              </a:rPr>
              <a:t>Option A</a:t>
            </a:r>
            <a:endParaRPr b="1" sz="1400">
              <a:solidFill>
                <a:srgbClr val="595959"/>
              </a:solidFill>
              <a:latin typeface="Calibri"/>
              <a:ea typeface="Calibri"/>
              <a:cs typeface="Calibri"/>
              <a:sym typeface="Calibri"/>
            </a:endParaRPr>
          </a:p>
        </p:txBody>
      </p:sp>
      <p:grpSp>
        <p:nvGrpSpPr>
          <p:cNvPr id="471" name="Google Shape;471;p17"/>
          <p:cNvGrpSpPr/>
          <p:nvPr/>
        </p:nvGrpSpPr>
        <p:grpSpPr>
          <a:xfrm>
            <a:off x="2824197" y="4258817"/>
            <a:ext cx="1377485" cy="1377485"/>
            <a:chOff x="683568" y="2000250"/>
            <a:chExt cx="1858067" cy="1858067"/>
          </a:xfrm>
        </p:grpSpPr>
        <p:grpSp>
          <p:nvGrpSpPr>
            <p:cNvPr id="472" name="Google Shape;472;p17"/>
            <p:cNvGrpSpPr/>
            <p:nvPr/>
          </p:nvGrpSpPr>
          <p:grpSpPr>
            <a:xfrm>
              <a:off x="892673" y="2209355"/>
              <a:ext cx="1439856" cy="1439856"/>
              <a:chOff x="899592" y="1935673"/>
              <a:chExt cx="1216999" cy="1216999"/>
            </a:xfrm>
          </p:grpSpPr>
          <p:sp>
            <p:nvSpPr>
              <p:cNvPr id="473" name="Google Shape;473;p17"/>
              <p:cNvSpPr/>
              <p:nvPr/>
            </p:nvSpPr>
            <p:spPr>
              <a:xfrm>
                <a:off x="899592" y="1935673"/>
                <a:ext cx="1216999" cy="121699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74" name="Google Shape;474;p17"/>
              <p:cNvSpPr/>
              <p:nvPr/>
            </p:nvSpPr>
            <p:spPr>
              <a:xfrm>
                <a:off x="999394" y="2035475"/>
                <a:ext cx="1017395" cy="1017395"/>
              </a:xfrm>
              <a:prstGeom prst="ellipse">
                <a:avLst/>
              </a:prstGeom>
              <a:gradFill>
                <a:gsLst>
                  <a:gs pos="0">
                    <a:srgbClr val="DDDDDD"/>
                  </a:gs>
                  <a:gs pos="100000">
                    <a:schemeClr val="lt1"/>
                  </a:gs>
                </a:gsLst>
                <a:lin ang="8100000" scaled="0"/>
              </a:gra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grpSp>
        <p:sp>
          <p:nvSpPr>
            <p:cNvPr id="475" name="Google Shape;475;p17"/>
            <p:cNvSpPr/>
            <p:nvPr/>
          </p:nvSpPr>
          <p:spPr>
            <a:xfrm>
              <a:off x="683568" y="2000250"/>
              <a:ext cx="1858067" cy="1858067"/>
            </a:xfrm>
            <a:prstGeom prst="pie">
              <a:avLst>
                <a:gd fmla="val 8660819" name="adj1"/>
                <a:gd fmla="val 16200000" name="adj2"/>
              </a:avLst>
            </a:prstGeom>
            <a:solidFill>
              <a:schemeClr val="accent2">
                <a:alpha val="2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76" name="Google Shape;476;p17"/>
            <p:cNvSpPr txBox="1"/>
            <p:nvPr/>
          </p:nvSpPr>
          <p:spPr>
            <a:xfrm>
              <a:off x="892675" y="2638838"/>
              <a:ext cx="1439856" cy="53970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595959"/>
                  </a:solidFill>
                  <a:latin typeface="Calibri"/>
                  <a:ea typeface="Calibri"/>
                  <a:cs typeface="Calibri"/>
                  <a:sym typeface="Calibri"/>
                </a:rPr>
                <a:t>35%</a:t>
              </a:r>
              <a:endParaRPr b="1" sz="2000">
                <a:solidFill>
                  <a:srgbClr val="595959"/>
                </a:solidFill>
                <a:latin typeface="Calibri"/>
                <a:ea typeface="Calibri"/>
                <a:cs typeface="Calibri"/>
                <a:sym typeface="Calibri"/>
              </a:endParaRPr>
            </a:p>
          </p:txBody>
        </p:sp>
      </p:grpSp>
      <p:sp>
        <p:nvSpPr>
          <p:cNvPr id="477" name="Google Shape;477;p17"/>
          <p:cNvSpPr txBox="1"/>
          <p:nvPr/>
        </p:nvSpPr>
        <p:spPr>
          <a:xfrm>
            <a:off x="2899132" y="5697458"/>
            <a:ext cx="12276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Calibri"/>
                <a:ea typeface="Calibri"/>
                <a:cs typeface="Calibri"/>
                <a:sym typeface="Calibri"/>
              </a:rPr>
              <a:t>Option B</a:t>
            </a:r>
            <a:endParaRPr b="1" sz="1400">
              <a:solidFill>
                <a:srgbClr val="595959"/>
              </a:solidFill>
              <a:latin typeface="Calibri"/>
              <a:ea typeface="Calibri"/>
              <a:cs typeface="Calibri"/>
              <a:sym typeface="Calibri"/>
            </a:endParaRPr>
          </a:p>
        </p:txBody>
      </p:sp>
      <p:grpSp>
        <p:nvGrpSpPr>
          <p:cNvPr id="478" name="Google Shape;478;p17"/>
          <p:cNvGrpSpPr/>
          <p:nvPr/>
        </p:nvGrpSpPr>
        <p:grpSpPr>
          <a:xfrm>
            <a:off x="4627971" y="4258817"/>
            <a:ext cx="1377485" cy="1377485"/>
            <a:chOff x="683568" y="2000250"/>
            <a:chExt cx="1858067" cy="1858067"/>
          </a:xfrm>
        </p:grpSpPr>
        <p:grpSp>
          <p:nvGrpSpPr>
            <p:cNvPr id="479" name="Google Shape;479;p17"/>
            <p:cNvGrpSpPr/>
            <p:nvPr/>
          </p:nvGrpSpPr>
          <p:grpSpPr>
            <a:xfrm>
              <a:off x="892673" y="2209355"/>
              <a:ext cx="1439856" cy="1439856"/>
              <a:chOff x="899592" y="1935673"/>
              <a:chExt cx="1216999" cy="1216999"/>
            </a:xfrm>
          </p:grpSpPr>
          <p:sp>
            <p:nvSpPr>
              <p:cNvPr id="480" name="Google Shape;480;p17"/>
              <p:cNvSpPr/>
              <p:nvPr/>
            </p:nvSpPr>
            <p:spPr>
              <a:xfrm>
                <a:off x="899592" y="1935673"/>
                <a:ext cx="1216999" cy="121699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81" name="Google Shape;481;p17"/>
              <p:cNvSpPr/>
              <p:nvPr/>
            </p:nvSpPr>
            <p:spPr>
              <a:xfrm>
                <a:off x="999394" y="2035475"/>
                <a:ext cx="1017395" cy="1017395"/>
              </a:xfrm>
              <a:prstGeom prst="ellipse">
                <a:avLst/>
              </a:prstGeom>
              <a:gradFill>
                <a:gsLst>
                  <a:gs pos="0">
                    <a:srgbClr val="DDDDDD"/>
                  </a:gs>
                  <a:gs pos="100000">
                    <a:schemeClr val="lt1"/>
                  </a:gs>
                </a:gsLst>
                <a:lin ang="8100000" scaled="0"/>
              </a:gra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grpSp>
        <p:sp>
          <p:nvSpPr>
            <p:cNvPr id="482" name="Google Shape;482;p17"/>
            <p:cNvSpPr/>
            <p:nvPr/>
          </p:nvSpPr>
          <p:spPr>
            <a:xfrm>
              <a:off x="683568" y="2000250"/>
              <a:ext cx="1858067" cy="1858067"/>
            </a:xfrm>
            <a:prstGeom prst="pie">
              <a:avLst>
                <a:gd fmla="val 5375902" name="adj1"/>
                <a:gd fmla="val 16200000" name="adj2"/>
              </a:avLst>
            </a:prstGeom>
            <a:solidFill>
              <a:schemeClr val="accent3">
                <a:alpha val="2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83" name="Google Shape;483;p17"/>
            <p:cNvSpPr txBox="1"/>
            <p:nvPr/>
          </p:nvSpPr>
          <p:spPr>
            <a:xfrm>
              <a:off x="892675" y="2638838"/>
              <a:ext cx="1439856" cy="53970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595959"/>
                  </a:solidFill>
                  <a:latin typeface="Calibri"/>
                  <a:ea typeface="Calibri"/>
                  <a:cs typeface="Calibri"/>
                  <a:sym typeface="Calibri"/>
                </a:rPr>
                <a:t>50%</a:t>
              </a:r>
              <a:endParaRPr b="1" sz="2000">
                <a:solidFill>
                  <a:srgbClr val="595959"/>
                </a:solidFill>
                <a:latin typeface="Calibri"/>
                <a:ea typeface="Calibri"/>
                <a:cs typeface="Calibri"/>
                <a:sym typeface="Calibri"/>
              </a:endParaRPr>
            </a:p>
          </p:txBody>
        </p:sp>
      </p:grpSp>
      <p:sp>
        <p:nvSpPr>
          <p:cNvPr id="484" name="Google Shape;484;p17"/>
          <p:cNvSpPr txBox="1"/>
          <p:nvPr/>
        </p:nvSpPr>
        <p:spPr>
          <a:xfrm>
            <a:off x="4702906" y="5697458"/>
            <a:ext cx="12276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Calibri"/>
                <a:ea typeface="Calibri"/>
                <a:cs typeface="Calibri"/>
                <a:sym typeface="Calibri"/>
              </a:rPr>
              <a:t>Option C</a:t>
            </a:r>
            <a:endParaRPr b="1" sz="1400">
              <a:solidFill>
                <a:srgbClr val="595959"/>
              </a:solidFill>
              <a:latin typeface="Calibri"/>
              <a:ea typeface="Calibri"/>
              <a:cs typeface="Calibri"/>
              <a:sym typeface="Calibri"/>
            </a:endParaRPr>
          </a:p>
        </p:txBody>
      </p:sp>
      <p:grpSp>
        <p:nvGrpSpPr>
          <p:cNvPr id="485" name="Google Shape;485;p17"/>
          <p:cNvGrpSpPr/>
          <p:nvPr/>
        </p:nvGrpSpPr>
        <p:grpSpPr>
          <a:xfrm>
            <a:off x="8678476" y="1652095"/>
            <a:ext cx="1296144" cy="959214"/>
            <a:chOff x="7020272" y="1700460"/>
            <a:chExt cx="1296144" cy="959214"/>
          </a:xfrm>
        </p:grpSpPr>
        <p:grpSp>
          <p:nvGrpSpPr>
            <p:cNvPr id="486" name="Google Shape;486;p17"/>
            <p:cNvGrpSpPr/>
            <p:nvPr/>
          </p:nvGrpSpPr>
          <p:grpSpPr>
            <a:xfrm>
              <a:off x="7020272" y="1700460"/>
              <a:ext cx="1296144" cy="276999"/>
              <a:chOff x="7020272" y="1700460"/>
              <a:chExt cx="1296144" cy="276999"/>
            </a:xfrm>
          </p:grpSpPr>
          <p:sp>
            <p:nvSpPr>
              <p:cNvPr id="487" name="Google Shape;487;p17"/>
              <p:cNvSpPr/>
              <p:nvPr/>
            </p:nvSpPr>
            <p:spPr>
              <a:xfrm>
                <a:off x="7020272" y="1772816"/>
                <a:ext cx="288032" cy="1440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88" name="Google Shape;488;p17"/>
              <p:cNvSpPr txBox="1"/>
              <p:nvPr/>
            </p:nvSpPr>
            <p:spPr>
              <a:xfrm>
                <a:off x="7304112" y="1700460"/>
                <a:ext cx="101230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595959"/>
                    </a:solidFill>
                    <a:latin typeface="Calibri"/>
                    <a:ea typeface="Calibri"/>
                    <a:cs typeface="Calibri"/>
                    <a:sym typeface="Calibri"/>
                  </a:rPr>
                  <a:t>Option_A</a:t>
                </a:r>
                <a:endParaRPr sz="1200">
                  <a:solidFill>
                    <a:srgbClr val="595959"/>
                  </a:solidFill>
                  <a:latin typeface="Calibri"/>
                  <a:ea typeface="Calibri"/>
                  <a:cs typeface="Calibri"/>
                  <a:sym typeface="Calibri"/>
                </a:endParaRPr>
              </a:p>
            </p:txBody>
          </p:sp>
        </p:grpSp>
        <p:grpSp>
          <p:nvGrpSpPr>
            <p:cNvPr id="489" name="Google Shape;489;p17"/>
            <p:cNvGrpSpPr/>
            <p:nvPr/>
          </p:nvGrpSpPr>
          <p:grpSpPr>
            <a:xfrm>
              <a:off x="7020272" y="1927865"/>
              <a:ext cx="1296144" cy="276999"/>
              <a:chOff x="7020272" y="1700460"/>
              <a:chExt cx="1296144" cy="276999"/>
            </a:xfrm>
          </p:grpSpPr>
          <p:sp>
            <p:nvSpPr>
              <p:cNvPr id="490" name="Google Shape;490;p17"/>
              <p:cNvSpPr/>
              <p:nvPr/>
            </p:nvSpPr>
            <p:spPr>
              <a:xfrm>
                <a:off x="7020272" y="1772816"/>
                <a:ext cx="288032" cy="1440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91" name="Google Shape;491;p17"/>
              <p:cNvSpPr txBox="1"/>
              <p:nvPr/>
            </p:nvSpPr>
            <p:spPr>
              <a:xfrm>
                <a:off x="7304112" y="1700460"/>
                <a:ext cx="101230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595959"/>
                    </a:solidFill>
                    <a:latin typeface="Calibri"/>
                    <a:ea typeface="Calibri"/>
                    <a:cs typeface="Calibri"/>
                    <a:sym typeface="Calibri"/>
                  </a:rPr>
                  <a:t>Option_B</a:t>
                </a:r>
                <a:endParaRPr sz="1200">
                  <a:solidFill>
                    <a:srgbClr val="595959"/>
                  </a:solidFill>
                  <a:latin typeface="Calibri"/>
                  <a:ea typeface="Calibri"/>
                  <a:cs typeface="Calibri"/>
                  <a:sym typeface="Calibri"/>
                </a:endParaRPr>
              </a:p>
            </p:txBody>
          </p:sp>
        </p:grpSp>
        <p:grpSp>
          <p:nvGrpSpPr>
            <p:cNvPr id="492" name="Google Shape;492;p17"/>
            <p:cNvGrpSpPr/>
            <p:nvPr/>
          </p:nvGrpSpPr>
          <p:grpSpPr>
            <a:xfrm>
              <a:off x="7020272" y="2155270"/>
              <a:ext cx="1296144" cy="276999"/>
              <a:chOff x="7020272" y="1700460"/>
              <a:chExt cx="1296144" cy="276999"/>
            </a:xfrm>
          </p:grpSpPr>
          <p:sp>
            <p:nvSpPr>
              <p:cNvPr id="493" name="Google Shape;493;p17"/>
              <p:cNvSpPr/>
              <p:nvPr/>
            </p:nvSpPr>
            <p:spPr>
              <a:xfrm>
                <a:off x="7020272" y="1772816"/>
                <a:ext cx="288032" cy="14401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94" name="Google Shape;494;p17"/>
              <p:cNvSpPr txBox="1"/>
              <p:nvPr/>
            </p:nvSpPr>
            <p:spPr>
              <a:xfrm>
                <a:off x="7304112" y="1700460"/>
                <a:ext cx="101230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595959"/>
                    </a:solidFill>
                    <a:latin typeface="Calibri"/>
                    <a:ea typeface="Calibri"/>
                    <a:cs typeface="Calibri"/>
                    <a:sym typeface="Calibri"/>
                  </a:rPr>
                  <a:t>Option_C</a:t>
                </a:r>
                <a:endParaRPr sz="1200">
                  <a:solidFill>
                    <a:srgbClr val="595959"/>
                  </a:solidFill>
                  <a:latin typeface="Calibri"/>
                  <a:ea typeface="Calibri"/>
                  <a:cs typeface="Calibri"/>
                  <a:sym typeface="Calibri"/>
                </a:endParaRPr>
              </a:p>
            </p:txBody>
          </p:sp>
        </p:grpSp>
        <p:grpSp>
          <p:nvGrpSpPr>
            <p:cNvPr id="495" name="Google Shape;495;p17"/>
            <p:cNvGrpSpPr/>
            <p:nvPr/>
          </p:nvGrpSpPr>
          <p:grpSpPr>
            <a:xfrm>
              <a:off x="7020272" y="2382675"/>
              <a:ext cx="1296144" cy="276999"/>
              <a:chOff x="7020272" y="1700460"/>
              <a:chExt cx="1296144" cy="276999"/>
            </a:xfrm>
          </p:grpSpPr>
          <p:sp>
            <p:nvSpPr>
              <p:cNvPr id="496" name="Google Shape;496;p17"/>
              <p:cNvSpPr/>
              <p:nvPr/>
            </p:nvSpPr>
            <p:spPr>
              <a:xfrm>
                <a:off x="7020272" y="1772816"/>
                <a:ext cx="288032" cy="14401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97" name="Google Shape;497;p17"/>
              <p:cNvSpPr txBox="1"/>
              <p:nvPr/>
            </p:nvSpPr>
            <p:spPr>
              <a:xfrm>
                <a:off x="7304112" y="1700460"/>
                <a:ext cx="101230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595959"/>
                    </a:solidFill>
                    <a:latin typeface="Calibri"/>
                    <a:ea typeface="Calibri"/>
                    <a:cs typeface="Calibri"/>
                    <a:sym typeface="Calibri"/>
                  </a:rPr>
                  <a:t>Option_D</a:t>
                </a:r>
                <a:endParaRPr sz="1200">
                  <a:solidFill>
                    <a:srgbClr val="595959"/>
                  </a:solidFill>
                  <a:latin typeface="Calibri"/>
                  <a:ea typeface="Calibri"/>
                  <a:cs typeface="Calibri"/>
                  <a:sym typeface="Calibri"/>
                </a:endParaRPr>
              </a:p>
            </p:txBody>
          </p:sp>
        </p:grpSp>
      </p:grpSp>
      <p:sp>
        <p:nvSpPr>
          <p:cNvPr id="498" name="Google Shape;498;p17"/>
          <p:cNvSpPr/>
          <p:nvPr/>
        </p:nvSpPr>
        <p:spPr>
          <a:xfrm>
            <a:off x="1538163" y="2478679"/>
            <a:ext cx="367200" cy="367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99" name="Google Shape;499;p17"/>
          <p:cNvSpPr/>
          <p:nvPr/>
        </p:nvSpPr>
        <p:spPr>
          <a:xfrm>
            <a:off x="3351082" y="3408115"/>
            <a:ext cx="367200" cy="367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00" name="Google Shape;500;p17"/>
          <p:cNvSpPr/>
          <p:nvPr/>
        </p:nvSpPr>
        <p:spPr>
          <a:xfrm>
            <a:off x="5149270" y="3046518"/>
            <a:ext cx="367200" cy="367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01" name="Google Shape;501;p17"/>
          <p:cNvSpPr/>
          <p:nvPr/>
        </p:nvSpPr>
        <p:spPr>
          <a:xfrm>
            <a:off x="6953043" y="2246947"/>
            <a:ext cx="367200" cy="3672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502" name="Google Shape;502;p17"/>
          <p:cNvGrpSpPr/>
          <p:nvPr/>
        </p:nvGrpSpPr>
        <p:grpSpPr>
          <a:xfrm>
            <a:off x="8242134" y="3189884"/>
            <a:ext cx="2952327" cy="2764802"/>
            <a:chOff x="1395848" y="3256486"/>
            <a:chExt cx="2952327" cy="2764802"/>
          </a:xfrm>
        </p:grpSpPr>
        <p:sp>
          <p:nvSpPr>
            <p:cNvPr id="503" name="Google Shape;503;p17"/>
            <p:cNvSpPr txBox="1"/>
            <p:nvPr/>
          </p:nvSpPr>
          <p:spPr>
            <a:xfrm>
              <a:off x="1395848" y="3510825"/>
              <a:ext cx="295232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Money and Reputation. Easy to change colors, photos and Text. You can simply impress your audience.</a:t>
              </a:r>
              <a:endParaRPr/>
            </a:p>
          </p:txBody>
        </p:sp>
        <p:sp>
          <p:nvSpPr>
            <p:cNvPr id="504" name="Google Shape;504;p17"/>
            <p:cNvSpPr txBox="1"/>
            <p:nvPr/>
          </p:nvSpPr>
          <p:spPr>
            <a:xfrm>
              <a:off x="1395848" y="3256486"/>
              <a:ext cx="29523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Contents Title</a:t>
              </a:r>
              <a:endParaRPr b="1" sz="1400">
                <a:solidFill>
                  <a:srgbClr val="3F3F3F"/>
                </a:solidFill>
                <a:latin typeface="Arial"/>
                <a:ea typeface="Arial"/>
                <a:cs typeface="Arial"/>
                <a:sym typeface="Arial"/>
              </a:endParaRPr>
            </a:p>
          </p:txBody>
        </p:sp>
        <p:sp>
          <p:nvSpPr>
            <p:cNvPr id="505" name="Google Shape;505;p17"/>
            <p:cNvSpPr txBox="1"/>
            <p:nvPr/>
          </p:nvSpPr>
          <p:spPr>
            <a:xfrm>
              <a:off x="1395848" y="5190291"/>
              <a:ext cx="2952327" cy="830997"/>
            </a:xfrm>
            <a:prstGeom prst="rect">
              <a:avLst/>
            </a:prstGeom>
            <a:noFill/>
            <a:ln>
              <a:noFill/>
            </a:ln>
          </p:spPr>
          <p:txBody>
            <a:bodyPr anchorCtr="0" anchor="t" bIns="45700" lIns="91425" spcFirstLastPara="1" rIns="91425" wrap="square" tIns="45700">
              <a:spAutoFit/>
            </a:bodyPr>
            <a:lstStyle/>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p:txBody>
        </p:sp>
        <p:sp>
          <p:nvSpPr>
            <p:cNvPr id="506" name="Google Shape;506;p17"/>
            <p:cNvSpPr txBox="1"/>
            <p:nvPr/>
          </p:nvSpPr>
          <p:spPr>
            <a:xfrm>
              <a:off x="1395848" y="4921423"/>
              <a:ext cx="29523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Contents Title</a:t>
              </a:r>
              <a:endParaRPr b="1" sz="1400">
                <a:solidFill>
                  <a:srgbClr val="3F3F3F"/>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512" name="Google Shape;512;p18"/>
          <p:cNvSpPr/>
          <p:nvPr/>
        </p:nvSpPr>
        <p:spPr>
          <a:xfrm rot="10800000">
            <a:off x="7227640" y="2870231"/>
            <a:ext cx="4032448" cy="360041"/>
          </a:xfrm>
          <a:custGeom>
            <a:rect b="b" l="l" r="r" t="t"/>
            <a:pathLst>
              <a:path extrusionOk="0" h="1152128" w="4032448">
                <a:moveTo>
                  <a:pt x="288032" y="0"/>
                </a:moveTo>
                <a:lnTo>
                  <a:pt x="1088688" y="0"/>
                </a:lnTo>
                <a:lnTo>
                  <a:pt x="4032448" y="0"/>
                </a:lnTo>
                <a:lnTo>
                  <a:pt x="4032448" y="1152128"/>
                </a:lnTo>
                <a:lnTo>
                  <a:pt x="1088688" y="1152128"/>
                </a:lnTo>
                <a:lnTo>
                  <a:pt x="288032" y="1152128"/>
                </a:lnTo>
                <a:lnTo>
                  <a:pt x="0" y="576064"/>
                </a:lnTo>
                <a:close/>
              </a:path>
            </a:pathLst>
          </a:cu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3" name="Google Shape;513;p18"/>
          <p:cNvSpPr/>
          <p:nvPr/>
        </p:nvSpPr>
        <p:spPr>
          <a:xfrm>
            <a:off x="903040" y="2870232"/>
            <a:ext cx="4032448" cy="360041"/>
          </a:xfrm>
          <a:custGeom>
            <a:rect b="b" l="l" r="r" t="t"/>
            <a:pathLst>
              <a:path extrusionOk="0" h="1152128" w="4032448">
                <a:moveTo>
                  <a:pt x="288032" y="0"/>
                </a:moveTo>
                <a:lnTo>
                  <a:pt x="1088688" y="0"/>
                </a:lnTo>
                <a:lnTo>
                  <a:pt x="4032448" y="0"/>
                </a:lnTo>
                <a:lnTo>
                  <a:pt x="4032448" y="1152128"/>
                </a:lnTo>
                <a:lnTo>
                  <a:pt x="1088688" y="1152128"/>
                </a:lnTo>
                <a:lnTo>
                  <a:pt x="288032" y="1152128"/>
                </a:lnTo>
                <a:lnTo>
                  <a:pt x="0" y="576064"/>
                </a:lnTo>
                <a:close/>
              </a:path>
            </a:pathLst>
          </a:cu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4" name="Google Shape;514;p18"/>
          <p:cNvSpPr/>
          <p:nvPr/>
        </p:nvSpPr>
        <p:spPr>
          <a:xfrm>
            <a:off x="4552950" y="2870251"/>
            <a:ext cx="3614590" cy="36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5" name="Google Shape;515;p18"/>
          <p:cNvSpPr/>
          <p:nvPr/>
        </p:nvSpPr>
        <p:spPr>
          <a:xfrm>
            <a:off x="5450015" y="2387789"/>
            <a:ext cx="1291970" cy="1291970"/>
          </a:xfrm>
          <a:prstGeom prst="roundRect">
            <a:avLst>
              <a:gd fmla="val 16667" name="adj"/>
            </a:avLst>
          </a:prstGeom>
          <a:solidFill>
            <a:schemeClr val="lt1"/>
          </a:solidFill>
          <a:ln cap="flat" cmpd="sng" w="571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6" name="Google Shape;516;p18"/>
          <p:cNvSpPr/>
          <p:nvPr/>
        </p:nvSpPr>
        <p:spPr>
          <a:xfrm>
            <a:off x="7451965" y="2491214"/>
            <a:ext cx="1085120" cy="1085120"/>
          </a:xfrm>
          <a:prstGeom prst="roundRect">
            <a:avLst>
              <a:gd fmla="val 16667" name="adj"/>
            </a:avLst>
          </a:prstGeom>
          <a:solidFill>
            <a:schemeClr val="accen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7" name="Google Shape;517;p18"/>
          <p:cNvSpPr/>
          <p:nvPr/>
        </p:nvSpPr>
        <p:spPr>
          <a:xfrm>
            <a:off x="9232997" y="2491214"/>
            <a:ext cx="1085120" cy="1085120"/>
          </a:xfrm>
          <a:prstGeom prst="roundRect">
            <a:avLst>
              <a:gd fmla="val 16667" name="adj"/>
            </a:avLst>
          </a:prstGeom>
          <a:solidFill>
            <a:schemeClr val="accen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8" name="Google Shape;518;p18"/>
          <p:cNvSpPr/>
          <p:nvPr/>
        </p:nvSpPr>
        <p:spPr>
          <a:xfrm>
            <a:off x="1873883" y="2491214"/>
            <a:ext cx="1085120" cy="1085120"/>
          </a:xfrm>
          <a:prstGeom prst="roundRect">
            <a:avLst>
              <a:gd fmla="val 16667" name="adj"/>
            </a:avLst>
          </a:prstGeom>
          <a:solidFill>
            <a:schemeClr val="accent2"/>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9" name="Google Shape;519;p18"/>
          <p:cNvSpPr/>
          <p:nvPr/>
        </p:nvSpPr>
        <p:spPr>
          <a:xfrm>
            <a:off x="3654915" y="2491214"/>
            <a:ext cx="1085120" cy="1085120"/>
          </a:xfrm>
          <a:prstGeom prst="roundRect">
            <a:avLst>
              <a:gd fmla="val 16667" name="adj"/>
            </a:avLst>
          </a:prstGeom>
          <a:solidFill>
            <a:schemeClr val="accent2"/>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0" name="Google Shape;520;p18"/>
          <p:cNvSpPr txBox="1"/>
          <p:nvPr/>
        </p:nvSpPr>
        <p:spPr>
          <a:xfrm>
            <a:off x="5474516" y="2768273"/>
            <a:ext cx="1268685"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262626"/>
                </a:solidFill>
                <a:latin typeface="Arial"/>
                <a:ea typeface="Arial"/>
                <a:cs typeface="Arial"/>
                <a:sym typeface="Arial"/>
              </a:rPr>
              <a:t>TEXT</a:t>
            </a:r>
            <a:endParaRPr b="1" sz="2800">
              <a:solidFill>
                <a:srgbClr val="262626"/>
              </a:solidFill>
              <a:latin typeface="Arial"/>
              <a:ea typeface="Arial"/>
              <a:cs typeface="Arial"/>
              <a:sym typeface="Arial"/>
            </a:endParaRPr>
          </a:p>
        </p:txBody>
      </p:sp>
      <p:grpSp>
        <p:nvGrpSpPr>
          <p:cNvPr id="521" name="Google Shape;521;p18"/>
          <p:cNvGrpSpPr/>
          <p:nvPr/>
        </p:nvGrpSpPr>
        <p:grpSpPr>
          <a:xfrm>
            <a:off x="1857376" y="4328308"/>
            <a:ext cx="2723190" cy="1728191"/>
            <a:chOff x="1043607" y="3573017"/>
            <a:chExt cx="2246837" cy="2015527"/>
          </a:xfrm>
        </p:grpSpPr>
        <p:sp>
          <p:nvSpPr>
            <p:cNvPr id="522" name="Google Shape;522;p18"/>
            <p:cNvSpPr/>
            <p:nvPr/>
          </p:nvSpPr>
          <p:spPr>
            <a:xfrm rot="-5400000">
              <a:off x="1159262" y="3457363"/>
              <a:ext cx="2015527" cy="2246836"/>
            </a:xfrm>
            <a:custGeom>
              <a:rect b="b" l="l" r="r" t="t"/>
              <a:pathLst>
                <a:path extrusionOk="0" h="1656184" w="1980220">
                  <a:moveTo>
                    <a:pt x="0" y="0"/>
                  </a:moveTo>
                  <a:lnTo>
                    <a:pt x="1656184" y="0"/>
                  </a:lnTo>
                  <a:lnTo>
                    <a:pt x="1656184" y="640151"/>
                  </a:lnTo>
                  <a:lnTo>
                    <a:pt x="1980220" y="828092"/>
                  </a:lnTo>
                  <a:lnTo>
                    <a:pt x="1656184" y="1016033"/>
                  </a:lnTo>
                  <a:lnTo>
                    <a:pt x="1656184" y="1656184"/>
                  </a:lnTo>
                  <a:lnTo>
                    <a:pt x="0" y="1656184"/>
                  </a:lnTo>
                  <a:close/>
                </a:path>
              </a:pathLst>
            </a:custGeom>
            <a:solidFill>
              <a:srgbClr val="CDF8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3" name="Google Shape;523;p18"/>
            <p:cNvSpPr/>
            <p:nvPr/>
          </p:nvSpPr>
          <p:spPr>
            <a:xfrm>
              <a:off x="1043607" y="5445224"/>
              <a:ext cx="2246837" cy="14332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524" name="Google Shape;524;p18"/>
          <p:cNvGrpSpPr/>
          <p:nvPr/>
        </p:nvGrpSpPr>
        <p:grpSpPr>
          <a:xfrm>
            <a:off x="4734408" y="4334385"/>
            <a:ext cx="2723190" cy="1728191"/>
            <a:chOff x="1043607" y="3573017"/>
            <a:chExt cx="2246837" cy="2015527"/>
          </a:xfrm>
        </p:grpSpPr>
        <p:sp>
          <p:nvSpPr>
            <p:cNvPr id="525" name="Google Shape;525;p18"/>
            <p:cNvSpPr/>
            <p:nvPr/>
          </p:nvSpPr>
          <p:spPr>
            <a:xfrm rot="-5400000">
              <a:off x="1159262" y="3457363"/>
              <a:ext cx="2015527" cy="2246836"/>
            </a:xfrm>
            <a:custGeom>
              <a:rect b="b" l="l" r="r" t="t"/>
              <a:pathLst>
                <a:path extrusionOk="0" h="1656184" w="1980220">
                  <a:moveTo>
                    <a:pt x="0" y="0"/>
                  </a:moveTo>
                  <a:lnTo>
                    <a:pt x="1656184" y="0"/>
                  </a:lnTo>
                  <a:lnTo>
                    <a:pt x="1656184" y="640151"/>
                  </a:lnTo>
                  <a:lnTo>
                    <a:pt x="1980220" y="828092"/>
                  </a:lnTo>
                  <a:lnTo>
                    <a:pt x="1656184" y="1016033"/>
                  </a:lnTo>
                  <a:lnTo>
                    <a:pt x="1656184" y="1656184"/>
                  </a:lnTo>
                  <a:lnTo>
                    <a:pt x="0" y="1656184"/>
                  </a:lnTo>
                  <a:close/>
                </a:path>
              </a:pathLst>
            </a:custGeom>
            <a:solidFill>
              <a:srgbClr val="DBDB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6" name="Google Shape;526;p18"/>
            <p:cNvSpPr/>
            <p:nvPr/>
          </p:nvSpPr>
          <p:spPr>
            <a:xfrm>
              <a:off x="1043607" y="5445224"/>
              <a:ext cx="2246837" cy="14332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527" name="Google Shape;527;p18"/>
          <p:cNvGrpSpPr/>
          <p:nvPr/>
        </p:nvGrpSpPr>
        <p:grpSpPr>
          <a:xfrm>
            <a:off x="7611438" y="4340462"/>
            <a:ext cx="2723190" cy="1728191"/>
            <a:chOff x="1043607" y="3573017"/>
            <a:chExt cx="2246837" cy="2015527"/>
          </a:xfrm>
        </p:grpSpPr>
        <p:sp>
          <p:nvSpPr>
            <p:cNvPr id="528" name="Google Shape;528;p18"/>
            <p:cNvSpPr/>
            <p:nvPr/>
          </p:nvSpPr>
          <p:spPr>
            <a:xfrm rot="-5400000">
              <a:off x="1159262" y="3457363"/>
              <a:ext cx="2015527" cy="2246836"/>
            </a:xfrm>
            <a:custGeom>
              <a:rect b="b" l="l" r="r" t="t"/>
              <a:pathLst>
                <a:path extrusionOk="0" h="1656184" w="1980220">
                  <a:moveTo>
                    <a:pt x="0" y="0"/>
                  </a:moveTo>
                  <a:lnTo>
                    <a:pt x="1656184" y="0"/>
                  </a:lnTo>
                  <a:lnTo>
                    <a:pt x="1656184" y="640151"/>
                  </a:lnTo>
                  <a:lnTo>
                    <a:pt x="1980220" y="828092"/>
                  </a:lnTo>
                  <a:lnTo>
                    <a:pt x="1656184" y="1016033"/>
                  </a:lnTo>
                  <a:lnTo>
                    <a:pt x="1656184" y="1656184"/>
                  </a:lnTo>
                  <a:lnTo>
                    <a:pt x="0" y="1656184"/>
                  </a:lnTo>
                  <a:close/>
                </a:path>
              </a:pathLst>
            </a:custGeom>
            <a:solidFill>
              <a:srgbClr val="CB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9" name="Google Shape;529;p18"/>
            <p:cNvSpPr/>
            <p:nvPr/>
          </p:nvSpPr>
          <p:spPr>
            <a:xfrm>
              <a:off x="1043607" y="5445224"/>
              <a:ext cx="2246837" cy="14332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530" name="Google Shape;530;p18"/>
          <p:cNvSpPr txBox="1"/>
          <p:nvPr/>
        </p:nvSpPr>
        <p:spPr>
          <a:xfrm>
            <a:off x="1899639" y="3804510"/>
            <a:ext cx="1033611"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Content</a:t>
            </a:r>
            <a:endParaRPr b="1" sz="1400">
              <a:solidFill>
                <a:srgbClr val="262626"/>
              </a:solidFill>
              <a:latin typeface="Arial"/>
              <a:ea typeface="Arial"/>
              <a:cs typeface="Arial"/>
              <a:sym typeface="Arial"/>
            </a:endParaRPr>
          </a:p>
        </p:txBody>
      </p:sp>
      <p:sp>
        <p:nvSpPr>
          <p:cNvPr id="531" name="Google Shape;531;p18"/>
          <p:cNvSpPr txBox="1"/>
          <p:nvPr/>
        </p:nvSpPr>
        <p:spPr>
          <a:xfrm>
            <a:off x="3583774" y="3804510"/>
            <a:ext cx="1033611"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Content</a:t>
            </a:r>
            <a:endParaRPr b="1" sz="1400">
              <a:solidFill>
                <a:srgbClr val="262626"/>
              </a:solidFill>
              <a:latin typeface="Arial"/>
              <a:ea typeface="Arial"/>
              <a:cs typeface="Arial"/>
              <a:sym typeface="Arial"/>
            </a:endParaRPr>
          </a:p>
        </p:txBody>
      </p:sp>
      <p:sp>
        <p:nvSpPr>
          <p:cNvPr id="532" name="Google Shape;532;p18"/>
          <p:cNvSpPr txBox="1"/>
          <p:nvPr/>
        </p:nvSpPr>
        <p:spPr>
          <a:xfrm>
            <a:off x="7574617" y="3804510"/>
            <a:ext cx="1033611"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Content</a:t>
            </a:r>
            <a:endParaRPr b="1" sz="1400">
              <a:solidFill>
                <a:srgbClr val="262626"/>
              </a:solidFill>
              <a:latin typeface="Arial"/>
              <a:ea typeface="Arial"/>
              <a:cs typeface="Arial"/>
              <a:sym typeface="Arial"/>
            </a:endParaRPr>
          </a:p>
        </p:txBody>
      </p:sp>
      <p:sp>
        <p:nvSpPr>
          <p:cNvPr id="533" name="Google Shape;533;p18"/>
          <p:cNvSpPr txBox="1"/>
          <p:nvPr/>
        </p:nvSpPr>
        <p:spPr>
          <a:xfrm>
            <a:off x="9258753" y="3804510"/>
            <a:ext cx="1033611"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Content</a:t>
            </a:r>
            <a:endParaRPr b="1" sz="1400">
              <a:solidFill>
                <a:srgbClr val="262626"/>
              </a:solidFill>
              <a:latin typeface="Arial"/>
              <a:ea typeface="Arial"/>
              <a:cs typeface="Arial"/>
              <a:sym typeface="Arial"/>
            </a:endParaRPr>
          </a:p>
        </p:txBody>
      </p:sp>
      <p:sp>
        <p:nvSpPr>
          <p:cNvPr id="534" name="Google Shape;534;p18"/>
          <p:cNvSpPr txBox="1"/>
          <p:nvPr/>
        </p:nvSpPr>
        <p:spPr>
          <a:xfrm>
            <a:off x="5267909" y="3735260"/>
            <a:ext cx="1656183" cy="5078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700">
                <a:solidFill>
                  <a:srgbClr val="262626"/>
                </a:solidFill>
                <a:latin typeface="Arial"/>
                <a:ea typeface="Arial"/>
                <a:cs typeface="Arial"/>
                <a:sym typeface="Arial"/>
              </a:rPr>
              <a:t>Content</a:t>
            </a:r>
            <a:endParaRPr b="1" sz="2700">
              <a:solidFill>
                <a:srgbClr val="262626"/>
              </a:solidFill>
              <a:latin typeface="Arial"/>
              <a:ea typeface="Arial"/>
              <a:cs typeface="Arial"/>
              <a:sym typeface="Arial"/>
            </a:endParaRPr>
          </a:p>
        </p:txBody>
      </p:sp>
      <p:sp>
        <p:nvSpPr>
          <p:cNvPr id="535" name="Google Shape;535;p18"/>
          <p:cNvSpPr txBox="1"/>
          <p:nvPr/>
        </p:nvSpPr>
        <p:spPr>
          <a:xfrm>
            <a:off x="7477743" y="1766259"/>
            <a:ext cx="1033611"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accent1"/>
                </a:solidFill>
                <a:latin typeface="Arial"/>
                <a:ea typeface="Arial"/>
                <a:cs typeface="Arial"/>
                <a:sym typeface="Arial"/>
              </a:rPr>
              <a:t>$</a:t>
            </a:r>
            <a:r>
              <a:rPr b="1" lang="en-US" sz="2400">
                <a:solidFill>
                  <a:schemeClr val="accent1"/>
                </a:solidFill>
                <a:latin typeface="Arial"/>
                <a:ea typeface="Arial"/>
                <a:cs typeface="Arial"/>
                <a:sym typeface="Arial"/>
              </a:rPr>
              <a:t>20</a:t>
            </a:r>
            <a:endParaRPr b="1" sz="2400">
              <a:solidFill>
                <a:schemeClr val="accent1"/>
              </a:solidFill>
              <a:latin typeface="Arial"/>
              <a:ea typeface="Arial"/>
              <a:cs typeface="Arial"/>
              <a:sym typeface="Arial"/>
            </a:endParaRPr>
          </a:p>
        </p:txBody>
      </p:sp>
      <p:sp>
        <p:nvSpPr>
          <p:cNvPr id="536" name="Google Shape;536;p18"/>
          <p:cNvSpPr txBox="1"/>
          <p:nvPr/>
        </p:nvSpPr>
        <p:spPr>
          <a:xfrm>
            <a:off x="9258753" y="1766259"/>
            <a:ext cx="1033611"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accent1"/>
                </a:solidFill>
                <a:latin typeface="Arial"/>
                <a:ea typeface="Arial"/>
                <a:cs typeface="Arial"/>
                <a:sym typeface="Arial"/>
              </a:rPr>
              <a:t>$</a:t>
            </a:r>
            <a:r>
              <a:rPr b="1" lang="en-US" sz="2400">
                <a:solidFill>
                  <a:schemeClr val="accent1"/>
                </a:solidFill>
                <a:latin typeface="Arial"/>
                <a:ea typeface="Arial"/>
                <a:cs typeface="Arial"/>
                <a:sym typeface="Arial"/>
              </a:rPr>
              <a:t>50</a:t>
            </a:r>
            <a:endParaRPr b="1" sz="2400">
              <a:solidFill>
                <a:schemeClr val="accent1"/>
              </a:solidFill>
              <a:latin typeface="Arial"/>
              <a:ea typeface="Arial"/>
              <a:cs typeface="Arial"/>
              <a:sym typeface="Arial"/>
            </a:endParaRPr>
          </a:p>
        </p:txBody>
      </p:sp>
      <p:sp>
        <p:nvSpPr>
          <p:cNvPr id="537" name="Google Shape;537;p18"/>
          <p:cNvSpPr txBox="1"/>
          <p:nvPr/>
        </p:nvSpPr>
        <p:spPr>
          <a:xfrm>
            <a:off x="5461659" y="1643149"/>
            <a:ext cx="1268685"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rgbClr val="3F3F3F"/>
                </a:solidFill>
                <a:latin typeface="Arial"/>
                <a:ea typeface="Arial"/>
                <a:cs typeface="Arial"/>
                <a:sym typeface="Arial"/>
              </a:rPr>
              <a:t>$</a:t>
            </a:r>
            <a:r>
              <a:rPr b="1" lang="en-US" sz="3200">
                <a:solidFill>
                  <a:srgbClr val="3F3F3F"/>
                </a:solidFill>
                <a:latin typeface="Arial"/>
                <a:ea typeface="Arial"/>
                <a:cs typeface="Arial"/>
                <a:sym typeface="Arial"/>
              </a:rPr>
              <a:t>120</a:t>
            </a:r>
            <a:endParaRPr b="1" sz="3200">
              <a:solidFill>
                <a:srgbClr val="3F3F3F"/>
              </a:solidFill>
              <a:latin typeface="Arial"/>
              <a:ea typeface="Arial"/>
              <a:cs typeface="Arial"/>
              <a:sym typeface="Arial"/>
            </a:endParaRPr>
          </a:p>
        </p:txBody>
      </p:sp>
      <p:sp>
        <p:nvSpPr>
          <p:cNvPr id="538" name="Google Shape;538;p18"/>
          <p:cNvSpPr txBox="1"/>
          <p:nvPr/>
        </p:nvSpPr>
        <p:spPr>
          <a:xfrm>
            <a:off x="1899639" y="1766259"/>
            <a:ext cx="1033611"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accent3"/>
                </a:solidFill>
                <a:latin typeface="Arial"/>
                <a:ea typeface="Arial"/>
                <a:cs typeface="Arial"/>
                <a:sym typeface="Arial"/>
              </a:rPr>
              <a:t>$</a:t>
            </a:r>
            <a:r>
              <a:rPr b="1" lang="en-US" sz="2400">
                <a:solidFill>
                  <a:schemeClr val="accent3"/>
                </a:solidFill>
                <a:latin typeface="Arial"/>
                <a:ea typeface="Arial"/>
                <a:cs typeface="Arial"/>
                <a:sym typeface="Arial"/>
              </a:rPr>
              <a:t>40</a:t>
            </a:r>
            <a:endParaRPr b="1" sz="2400">
              <a:solidFill>
                <a:schemeClr val="accent3"/>
              </a:solidFill>
              <a:latin typeface="Arial"/>
              <a:ea typeface="Arial"/>
              <a:cs typeface="Arial"/>
              <a:sym typeface="Arial"/>
            </a:endParaRPr>
          </a:p>
        </p:txBody>
      </p:sp>
      <p:sp>
        <p:nvSpPr>
          <p:cNvPr id="539" name="Google Shape;539;p18"/>
          <p:cNvSpPr txBox="1"/>
          <p:nvPr/>
        </p:nvSpPr>
        <p:spPr>
          <a:xfrm>
            <a:off x="3680649" y="1766259"/>
            <a:ext cx="1033611"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accent3"/>
                </a:solidFill>
                <a:latin typeface="Arial"/>
                <a:ea typeface="Arial"/>
                <a:cs typeface="Arial"/>
                <a:sym typeface="Arial"/>
              </a:rPr>
              <a:t>$</a:t>
            </a:r>
            <a:r>
              <a:rPr b="1" lang="en-US" sz="2400">
                <a:solidFill>
                  <a:schemeClr val="accent3"/>
                </a:solidFill>
                <a:latin typeface="Arial"/>
                <a:ea typeface="Arial"/>
                <a:cs typeface="Arial"/>
                <a:sym typeface="Arial"/>
              </a:rPr>
              <a:t>30</a:t>
            </a:r>
            <a:endParaRPr b="1" sz="2400">
              <a:solidFill>
                <a:schemeClr val="accent3"/>
              </a:solidFill>
              <a:latin typeface="Arial"/>
              <a:ea typeface="Arial"/>
              <a:cs typeface="Arial"/>
              <a:sym typeface="Arial"/>
            </a:endParaRPr>
          </a:p>
        </p:txBody>
      </p:sp>
      <p:grpSp>
        <p:nvGrpSpPr>
          <p:cNvPr id="540" name="Google Shape;540;p18"/>
          <p:cNvGrpSpPr/>
          <p:nvPr/>
        </p:nvGrpSpPr>
        <p:grpSpPr>
          <a:xfrm>
            <a:off x="2259345" y="4776701"/>
            <a:ext cx="1520964" cy="276999"/>
            <a:chOff x="1106820" y="4293096"/>
            <a:chExt cx="1520964" cy="276999"/>
          </a:xfrm>
        </p:grpSpPr>
        <p:grpSp>
          <p:nvGrpSpPr>
            <p:cNvPr id="541" name="Google Shape;541;p18"/>
            <p:cNvGrpSpPr/>
            <p:nvPr/>
          </p:nvGrpSpPr>
          <p:grpSpPr>
            <a:xfrm>
              <a:off x="1106820" y="4330329"/>
              <a:ext cx="206152" cy="206152"/>
              <a:chOff x="2411760" y="3708613"/>
              <a:chExt cx="206152" cy="206152"/>
            </a:xfrm>
          </p:grpSpPr>
          <p:sp>
            <p:nvSpPr>
              <p:cNvPr id="542" name="Google Shape;542;p18"/>
              <p:cNvSpPr/>
              <p:nvPr/>
            </p:nvSpPr>
            <p:spPr>
              <a:xfrm>
                <a:off x="2411760" y="3708613"/>
                <a:ext cx="206152" cy="20615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543" name="Google Shape;543;p18"/>
              <p:cNvSpPr/>
              <p:nvPr/>
            </p:nvSpPr>
            <p:spPr>
              <a:xfrm>
                <a:off x="2478836" y="3755880"/>
                <a:ext cx="72000" cy="108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grpSp>
        <p:sp>
          <p:nvSpPr>
            <p:cNvPr id="544" name="Google Shape;544;p18"/>
            <p:cNvSpPr txBox="1"/>
            <p:nvPr/>
          </p:nvSpPr>
          <p:spPr>
            <a:xfrm>
              <a:off x="1366157" y="4293096"/>
              <a:ext cx="1261627"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Content here</a:t>
              </a:r>
              <a:endParaRPr b="1" sz="1200">
                <a:solidFill>
                  <a:schemeClr val="dk1"/>
                </a:solidFill>
                <a:latin typeface="Arial"/>
                <a:ea typeface="Arial"/>
                <a:cs typeface="Arial"/>
                <a:sym typeface="Arial"/>
              </a:endParaRPr>
            </a:p>
          </p:txBody>
        </p:sp>
      </p:grpSp>
      <p:sp>
        <p:nvSpPr>
          <p:cNvPr id="545" name="Google Shape;545;p18"/>
          <p:cNvSpPr txBox="1"/>
          <p:nvPr/>
        </p:nvSpPr>
        <p:spPr>
          <a:xfrm>
            <a:off x="2519036" y="5062904"/>
            <a:ext cx="185192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Get a modern PowerPoint  Presentation that is beautifully designed.</a:t>
            </a:r>
            <a:endParaRPr sz="1200">
              <a:solidFill>
                <a:schemeClr val="dk1"/>
              </a:solidFill>
              <a:latin typeface="Arial"/>
              <a:ea typeface="Arial"/>
              <a:cs typeface="Arial"/>
              <a:sym typeface="Arial"/>
            </a:endParaRPr>
          </a:p>
        </p:txBody>
      </p:sp>
      <p:grpSp>
        <p:nvGrpSpPr>
          <p:cNvPr id="546" name="Google Shape;546;p18"/>
          <p:cNvGrpSpPr/>
          <p:nvPr/>
        </p:nvGrpSpPr>
        <p:grpSpPr>
          <a:xfrm>
            <a:off x="5087888" y="4776701"/>
            <a:ext cx="1520964" cy="276999"/>
            <a:chOff x="1106820" y="4293096"/>
            <a:chExt cx="1520964" cy="276999"/>
          </a:xfrm>
        </p:grpSpPr>
        <p:grpSp>
          <p:nvGrpSpPr>
            <p:cNvPr id="547" name="Google Shape;547;p18"/>
            <p:cNvGrpSpPr/>
            <p:nvPr/>
          </p:nvGrpSpPr>
          <p:grpSpPr>
            <a:xfrm>
              <a:off x="1106820" y="4330329"/>
              <a:ext cx="206152" cy="206152"/>
              <a:chOff x="2411760" y="3708613"/>
              <a:chExt cx="206152" cy="206152"/>
            </a:xfrm>
          </p:grpSpPr>
          <p:sp>
            <p:nvSpPr>
              <p:cNvPr id="548" name="Google Shape;548;p18"/>
              <p:cNvSpPr/>
              <p:nvPr/>
            </p:nvSpPr>
            <p:spPr>
              <a:xfrm>
                <a:off x="2411760" y="3708613"/>
                <a:ext cx="206152" cy="206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549" name="Google Shape;549;p18"/>
              <p:cNvSpPr/>
              <p:nvPr/>
            </p:nvSpPr>
            <p:spPr>
              <a:xfrm>
                <a:off x="2478836" y="3755880"/>
                <a:ext cx="72000" cy="108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grpSp>
        <p:sp>
          <p:nvSpPr>
            <p:cNvPr id="550" name="Google Shape;550;p18"/>
            <p:cNvSpPr txBox="1"/>
            <p:nvPr/>
          </p:nvSpPr>
          <p:spPr>
            <a:xfrm>
              <a:off x="1366157" y="4293096"/>
              <a:ext cx="1261627"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Content here</a:t>
              </a:r>
              <a:endParaRPr b="1" sz="1200">
                <a:solidFill>
                  <a:schemeClr val="dk1"/>
                </a:solidFill>
                <a:latin typeface="Arial"/>
                <a:ea typeface="Arial"/>
                <a:cs typeface="Arial"/>
                <a:sym typeface="Arial"/>
              </a:endParaRPr>
            </a:p>
          </p:txBody>
        </p:sp>
      </p:grpSp>
      <p:sp>
        <p:nvSpPr>
          <p:cNvPr id="551" name="Google Shape;551;p18"/>
          <p:cNvSpPr txBox="1"/>
          <p:nvPr/>
        </p:nvSpPr>
        <p:spPr>
          <a:xfrm>
            <a:off x="5347580" y="5062904"/>
            <a:ext cx="185192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Get a modern PowerPoint  Presentation that is beautifully designed.</a:t>
            </a:r>
            <a:endParaRPr sz="1200">
              <a:solidFill>
                <a:schemeClr val="dk1"/>
              </a:solidFill>
              <a:latin typeface="Arial"/>
              <a:ea typeface="Arial"/>
              <a:cs typeface="Arial"/>
              <a:sym typeface="Arial"/>
            </a:endParaRPr>
          </a:p>
        </p:txBody>
      </p:sp>
      <p:grpSp>
        <p:nvGrpSpPr>
          <p:cNvPr id="552" name="Google Shape;552;p18"/>
          <p:cNvGrpSpPr/>
          <p:nvPr/>
        </p:nvGrpSpPr>
        <p:grpSpPr>
          <a:xfrm>
            <a:off x="7996391" y="4776701"/>
            <a:ext cx="1520964" cy="276999"/>
            <a:chOff x="1106820" y="4293096"/>
            <a:chExt cx="1520964" cy="276999"/>
          </a:xfrm>
        </p:grpSpPr>
        <p:grpSp>
          <p:nvGrpSpPr>
            <p:cNvPr id="553" name="Google Shape;553;p18"/>
            <p:cNvGrpSpPr/>
            <p:nvPr/>
          </p:nvGrpSpPr>
          <p:grpSpPr>
            <a:xfrm>
              <a:off x="1106820" y="4330329"/>
              <a:ext cx="206152" cy="206152"/>
              <a:chOff x="2411760" y="3708613"/>
              <a:chExt cx="206152" cy="206152"/>
            </a:xfrm>
          </p:grpSpPr>
          <p:sp>
            <p:nvSpPr>
              <p:cNvPr id="554" name="Google Shape;554;p18"/>
              <p:cNvSpPr/>
              <p:nvPr/>
            </p:nvSpPr>
            <p:spPr>
              <a:xfrm>
                <a:off x="2411760" y="3708613"/>
                <a:ext cx="206152" cy="20615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555" name="Google Shape;555;p18"/>
              <p:cNvSpPr/>
              <p:nvPr/>
            </p:nvSpPr>
            <p:spPr>
              <a:xfrm>
                <a:off x="2478836" y="3755880"/>
                <a:ext cx="72000" cy="108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grpSp>
        <p:sp>
          <p:nvSpPr>
            <p:cNvPr id="556" name="Google Shape;556;p18"/>
            <p:cNvSpPr txBox="1"/>
            <p:nvPr/>
          </p:nvSpPr>
          <p:spPr>
            <a:xfrm>
              <a:off x="1366157" y="4293096"/>
              <a:ext cx="1261627"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Content here</a:t>
              </a:r>
              <a:endParaRPr b="1" sz="1200">
                <a:solidFill>
                  <a:schemeClr val="dk1"/>
                </a:solidFill>
                <a:latin typeface="Arial"/>
                <a:ea typeface="Arial"/>
                <a:cs typeface="Arial"/>
                <a:sym typeface="Arial"/>
              </a:endParaRPr>
            </a:p>
          </p:txBody>
        </p:sp>
      </p:grpSp>
      <p:sp>
        <p:nvSpPr>
          <p:cNvPr id="557" name="Google Shape;557;p18"/>
          <p:cNvSpPr txBox="1"/>
          <p:nvPr/>
        </p:nvSpPr>
        <p:spPr>
          <a:xfrm>
            <a:off x="8256082" y="5062904"/>
            <a:ext cx="185192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Get a modern PowerPoint  Presentation that is beautifully designed.</a:t>
            </a:r>
            <a:endParaRPr sz="1200">
              <a:solidFill>
                <a:schemeClr val="dk1"/>
              </a:solidFill>
              <a:latin typeface="Arial"/>
              <a:ea typeface="Arial"/>
              <a:cs typeface="Arial"/>
              <a:sym typeface="Arial"/>
            </a:endParaRPr>
          </a:p>
        </p:txBody>
      </p:sp>
      <p:sp>
        <p:nvSpPr>
          <p:cNvPr id="558" name="Google Shape;558;p18"/>
          <p:cNvSpPr/>
          <p:nvPr/>
        </p:nvSpPr>
        <p:spPr>
          <a:xfrm>
            <a:off x="2280628" y="2888178"/>
            <a:ext cx="317209" cy="316282"/>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9" name="Google Shape;559;p18"/>
          <p:cNvSpPr/>
          <p:nvPr/>
        </p:nvSpPr>
        <p:spPr>
          <a:xfrm>
            <a:off x="9606359" y="2859915"/>
            <a:ext cx="338397" cy="339933"/>
          </a:xfrm>
          <a:custGeom>
            <a:rect b="b" l="l" r="r" t="t"/>
            <a:pathLst>
              <a:path extrusionOk="0" h="373588" w="371900">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p18"/>
          <p:cNvSpPr/>
          <p:nvPr/>
        </p:nvSpPr>
        <p:spPr>
          <a:xfrm rot="-5400000">
            <a:off x="7891086" y="2848851"/>
            <a:ext cx="311874" cy="371836"/>
          </a:xfrm>
          <a:custGeom>
            <a:rect b="b" l="l" r="r" t="t"/>
            <a:pathLst>
              <a:path extrusionOk="0" h="3228660" w="2708011">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1" name="Google Shape;561;p18"/>
          <p:cNvSpPr/>
          <p:nvPr/>
        </p:nvSpPr>
        <p:spPr>
          <a:xfrm>
            <a:off x="4004622" y="2846567"/>
            <a:ext cx="404132" cy="404132"/>
          </a:xfrm>
          <a:custGeom>
            <a:rect b="b" l="l" r="r" t="t"/>
            <a:pathLst>
              <a:path extrusionOk="0" h="3240000" w="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1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aphicFrame>
        <p:nvGraphicFramePr>
          <p:cNvPr id="567" name="Google Shape;567;p19"/>
          <p:cNvGraphicFramePr/>
          <p:nvPr/>
        </p:nvGraphicFramePr>
        <p:xfrm>
          <a:off x="914399" y="1811385"/>
          <a:ext cx="3000000" cy="3000000"/>
        </p:xfrm>
        <a:graphic>
          <a:graphicData uri="http://schemas.openxmlformats.org/drawingml/2006/table">
            <a:tbl>
              <a:tblPr bandRow="1" firstRow="1">
                <a:noFill/>
                <a:tableStyleId>{D3B52B3D-FA4A-48F5-977A-9EAFAF5066D2}</a:tableStyleId>
              </a:tblPr>
              <a:tblGrid>
                <a:gridCol w="1294300"/>
                <a:gridCol w="1294300"/>
                <a:gridCol w="1294300"/>
                <a:gridCol w="1294300"/>
                <a:gridCol w="1294300"/>
                <a:gridCol w="1294300"/>
                <a:gridCol w="1294300"/>
                <a:gridCol w="1294300"/>
              </a:tblGrid>
              <a:tr h="1379650">
                <a:tc gridSpan="2">
                  <a:txBody>
                    <a:bodyPr/>
                    <a:lstStyle/>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600"/>
                        <a:buFont typeface="Arial"/>
                        <a:buNone/>
                      </a:pPr>
                      <a:r>
                        <a:rPr b="1" lang="en-US" sz="1600">
                          <a:solidFill>
                            <a:schemeClr val="lt1"/>
                          </a:solidFill>
                          <a:latin typeface="Arial"/>
                          <a:ea typeface="Arial"/>
                          <a:cs typeface="Arial"/>
                          <a:sym typeface="Arial"/>
                        </a:rPr>
                        <a:t>Text Here</a:t>
                      </a:r>
                      <a:endParaRPr/>
                    </a:p>
                    <a:p>
                      <a:pPr indent="0" lvl="0" marL="0" marR="0" rtl="0" algn="ctr">
                        <a:lnSpc>
                          <a:spcPct val="100000"/>
                        </a:lnSpc>
                        <a:spcBef>
                          <a:spcPts val="0"/>
                        </a:spcBef>
                        <a:spcAft>
                          <a:spcPts val="0"/>
                        </a:spcAft>
                        <a:buClr>
                          <a:schemeClr val="dk1"/>
                        </a:buClr>
                        <a:buSzPts val="1600"/>
                        <a:buFont typeface="Arial"/>
                        <a:buNone/>
                      </a:pPr>
                      <a:r>
                        <a:t/>
                      </a:r>
                      <a:endParaRPr sz="1600">
                        <a:solidFill>
                          <a:schemeClr val="lt1"/>
                        </a:solidFill>
                        <a:latin typeface="Arial"/>
                        <a:ea typeface="Arial"/>
                        <a:cs typeface="Arial"/>
                        <a:sym typeface="Arial"/>
                      </a:endParaRPr>
                    </a:p>
                  </a:txBody>
                  <a:tcPr marT="45725" marB="45725" marR="91450" marL="91450" anchor="ctr">
                    <a:solidFill>
                      <a:schemeClr val="accent3"/>
                    </a:solidFill>
                  </a:tcPr>
                </a:tc>
                <a:tc hMerge="1"/>
                <a:tc gridSpan="2">
                  <a:txBody>
                    <a:bodyPr/>
                    <a:lstStyle/>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600"/>
                        <a:buFont typeface="Arial"/>
                        <a:buNone/>
                      </a:pPr>
                      <a:r>
                        <a:rPr b="1" lang="en-US" sz="1600">
                          <a:solidFill>
                            <a:schemeClr val="lt1"/>
                          </a:solidFill>
                          <a:latin typeface="Arial"/>
                          <a:ea typeface="Arial"/>
                          <a:cs typeface="Arial"/>
                          <a:sym typeface="Arial"/>
                        </a:rPr>
                        <a:t>Text Here</a:t>
                      </a:r>
                      <a:endParaRPr/>
                    </a:p>
                    <a:p>
                      <a:pPr indent="0" lvl="0" marL="0" marR="0" rtl="0" algn="ctr">
                        <a:lnSpc>
                          <a:spcPct val="100000"/>
                        </a:lnSpc>
                        <a:spcBef>
                          <a:spcPts val="0"/>
                        </a:spcBef>
                        <a:spcAft>
                          <a:spcPts val="0"/>
                        </a:spcAft>
                        <a:buClr>
                          <a:schemeClr val="dk1"/>
                        </a:buClr>
                        <a:buSzPts val="1600"/>
                        <a:buFont typeface="Arial"/>
                        <a:buNone/>
                      </a:pPr>
                      <a:r>
                        <a:t/>
                      </a:r>
                      <a:endParaRPr sz="1600">
                        <a:solidFill>
                          <a:schemeClr val="lt1"/>
                        </a:solidFill>
                        <a:latin typeface="Arial"/>
                        <a:ea typeface="Arial"/>
                        <a:cs typeface="Arial"/>
                        <a:sym typeface="Arial"/>
                      </a:endParaRPr>
                    </a:p>
                  </a:txBody>
                  <a:tcPr marT="45725" marB="45725" marR="91450" marL="91450" anchor="ctr">
                    <a:solidFill>
                      <a:schemeClr val="accent2"/>
                    </a:solidFill>
                  </a:tcPr>
                </a:tc>
                <a:tc hMerge="1"/>
                <a:tc gridSpan="2">
                  <a:txBody>
                    <a:bodyPr/>
                    <a:lstStyle/>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600"/>
                        <a:buFont typeface="Arial"/>
                        <a:buNone/>
                      </a:pPr>
                      <a:r>
                        <a:rPr b="1" lang="en-US" sz="1600">
                          <a:solidFill>
                            <a:schemeClr val="lt1"/>
                          </a:solidFill>
                          <a:latin typeface="Arial"/>
                          <a:ea typeface="Arial"/>
                          <a:cs typeface="Arial"/>
                          <a:sym typeface="Arial"/>
                        </a:rPr>
                        <a:t>Text Here</a:t>
                      </a:r>
                      <a:endParaRPr/>
                    </a:p>
                    <a:p>
                      <a:pPr indent="0" lvl="0" marL="0" marR="0" rtl="0" algn="ctr">
                        <a:lnSpc>
                          <a:spcPct val="100000"/>
                        </a:lnSpc>
                        <a:spcBef>
                          <a:spcPts val="0"/>
                        </a:spcBef>
                        <a:spcAft>
                          <a:spcPts val="0"/>
                        </a:spcAft>
                        <a:buClr>
                          <a:schemeClr val="dk1"/>
                        </a:buClr>
                        <a:buSzPts val="1600"/>
                        <a:buFont typeface="Arial"/>
                        <a:buNone/>
                      </a:pPr>
                      <a:r>
                        <a:t/>
                      </a:r>
                      <a:endParaRPr sz="1600">
                        <a:solidFill>
                          <a:schemeClr val="lt1"/>
                        </a:solidFill>
                        <a:latin typeface="Arial"/>
                        <a:ea typeface="Arial"/>
                        <a:cs typeface="Arial"/>
                        <a:sym typeface="Arial"/>
                      </a:endParaRPr>
                    </a:p>
                  </a:txBody>
                  <a:tcPr marT="45725" marB="45725" marR="91450" marL="91450" anchor="ctr">
                    <a:solidFill>
                      <a:schemeClr val="accent1"/>
                    </a:solidFill>
                  </a:tcPr>
                </a:tc>
                <a:tc hMerge="1"/>
                <a:tc gridSpan="2">
                  <a:txBody>
                    <a:bodyPr/>
                    <a:lstStyle/>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600"/>
                        <a:buFont typeface="Arial"/>
                        <a:buNone/>
                      </a:pPr>
                      <a:r>
                        <a:rPr b="1" lang="en-US" sz="1600">
                          <a:solidFill>
                            <a:schemeClr val="lt1"/>
                          </a:solidFill>
                          <a:latin typeface="Arial"/>
                          <a:ea typeface="Arial"/>
                          <a:cs typeface="Arial"/>
                          <a:sym typeface="Arial"/>
                        </a:rPr>
                        <a:t>Text Here</a:t>
                      </a:r>
                      <a:endParaRPr/>
                    </a:p>
                    <a:p>
                      <a:pPr indent="0" lvl="0" marL="0" marR="0" rtl="0" algn="ctr">
                        <a:lnSpc>
                          <a:spcPct val="100000"/>
                        </a:lnSpc>
                        <a:spcBef>
                          <a:spcPts val="0"/>
                        </a:spcBef>
                        <a:spcAft>
                          <a:spcPts val="0"/>
                        </a:spcAft>
                        <a:buClr>
                          <a:schemeClr val="dk1"/>
                        </a:buClr>
                        <a:buSzPts val="1600"/>
                        <a:buFont typeface="Arial"/>
                        <a:buNone/>
                      </a:pPr>
                      <a:r>
                        <a:t/>
                      </a:r>
                      <a:endParaRPr sz="1600">
                        <a:solidFill>
                          <a:schemeClr val="lt1"/>
                        </a:solidFill>
                        <a:latin typeface="Arial"/>
                        <a:ea typeface="Arial"/>
                        <a:cs typeface="Arial"/>
                        <a:sym typeface="Arial"/>
                      </a:endParaRPr>
                    </a:p>
                  </a:txBody>
                  <a:tcPr marT="45725" marB="45725" marR="91450" marL="91450" anchor="ctr">
                    <a:solidFill>
                      <a:schemeClr val="accent4"/>
                    </a:solidFill>
                  </a:tcPr>
                </a:tc>
                <a:tc hMerge="1"/>
              </a:tr>
              <a:tr h="410925">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Text</a:t>
                      </a:r>
                      <a:endParaRPr b="0" sz="1400">
                        <a:solidFill>
                          <a:schemeClr val="lt1"/>
                        </a:solidFill>
                        <a:latin typeface="Arial"/>
                        <a:ea typeface="Arial"/>
                        <a:cs typeface="Arial"/>
                        <a:sym typeface="Arial"/>
                      </a:endParaRPr>
                    </a:p>
                  </a:txBody>
                  <a:tcPr marT="45725" marB="45725" marR="91450" marL="91450" anchor="ctr">
                    <a:solidFill>
                      <a:schemeClr val="accent3"/>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Text</a:t>
                      </a:r>
                      <a:endParaRPr b="0" sz="1400">
                        <a:solidFill>
                          <a:schemeClr val="lt1"/>
                        </a:solidFill>
                        <a:latin typeface="Arial"/>
                        <a:ea typeface="Arial"/>
                        <a:cs typeface="Arial"/>
                        <a:sym typeface="Arial"/>
                      </a:endParaRPr>
                    </a:p>
                  </a:txBody>
                  <a:tcPr marT="45725" marB="45725" marR="91450" marL="91450" anchor="ctr">
                    <a:solidFill>
                      <a:schemeClr val="accent3"/>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Text</a:t>
                      </a:r>
                      <a:endParaRPr b="0" sz="1400">
                        <a:solidFill>
                          <a:schemeClr val="lt1"/>
                        </a:solidFill>
                        <a:latin typeface="Arial"/>
                        <a:ea typeface="Arial"/>
                        <a:cs typeface="Arial"/>
                        <a:sym typeface="Arial"/>
                      </a:endParaRPr>
                    </a:p>
                  </a:txBody>
                  <a:tcPr marT="45725" marB="45725" marR="91450" marL="91450" anchor="ctr">
                    <a:solidFill>
                      <a:schemeClr val="accent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Text</a:t>
                      </a:r>
                      <a:endParaRPr b="0" sz="1400">
                        <a:solidFill>
                          <a:schemeClr val="lt1"/>
                        </a:solidFill>
                        <a:latin typeface="Arial"/>
                        <a:ea typeface="Arial"/>
                        <a:cs typeface="Arial"/>
                        <a:sym typeface="Arial"/>
                      </a:endParaRPr>
                    </a:p>
                  </a:txBody>
                  <a:tcPr marT="45725" marB="45725" marR="91450" marL="91450" anchor="ctr">
                    <a:solidFill>
                      <a:schemeClr val="accent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Text</a:t>
                      </a:r>
                      <a:endParaRPr b="0" sz="1400">
                        <a:solidFill>
                          <a:schemeClr val="lt1"/>
                        </a:solidFill>
                        <a:latin typeface="Arial"/>
                        <a:ea typeface="Arial"/>
                        <a:cs typeface="Arial"/>
                        <a:sym typeface="Arial"/>
                      </a:endParaRPr>
                    </a:p>
                  </a:txBody>
                  <a:tcPr marT="45725" marB="45725" marR="91450" marL="91450" anchor="ctr">
                    <a:solidFill>
                      <a:schemeClr val="accent1"/>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Text</a:t>
                      </a:r>
                      <a:endParaRPr b="0" sz="1400">
                        <a:solidFill>
                          <a:schemeClr val="lt1"/>
                        </a:solidFill>
                        <a:latin typeface="Arial"/>
                        <a:ea typeface="Arial"/>
                        <a:cs typeface="Arial"/>
                        <a:sym typeface="Arial"/>
                      </a:endParaRPr>
                    </a:p>
                  </a:txBody>
                  <a:tcPr marT="45725" marB="45725" marR="91450" marL="91450" anchor="ctr">
                    <a:solidFill>
                      <a:schemeClr val="accent1"/>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Text</a:t>
                      </a:r>
                      <a:endParaRPr b="0" sz="1400">
                        <a:solidFill>
                          <a:schemeClr val="lt1"/>
                        </a:solidFill>
                        <a:latin typeface="Arial"/>
                        <a:ea typeface="Arial"/>
                        <a:cs typeface="Arial"/>
                        <a:sym typeface="Arial"/>
                      </a:endParaRPr>
                    </a:p>
                  </a:txBody>
                  <a:tcPr marT="45725" marB="45725" marR="91450" marL="91450" anchor="ctr">
                    <a:solidFill>
                      <a:schemeClr val="accent4"/>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Text</a:t>
                      </a:r>
                      <a:endParaRPr b="0" sz="1400">
                        <a:solidFill>
                          <a:schemeClr val="lt1"/>
                        </a:solidFill>
                        <a:latin typeface="Arial"/>
                        <a:ea typeface="Arial"/>
                        <a:cs typeface="Arial"/>
                        <a:sym typeface="Arial"/>
                      </a:endParaRPr>
                    </a:p>
                  </a:txBody>
                  <a:tcPr marT="45725" marB="45725" marR="91450" marL="91450" anchor="ctr">
                    <a:solidFill>
                      <a:schemeClr val="accent4"/>
                    </a:solidFill>
                  </a:tcPr>
                </a:tc>
              </a:tr>
              <a:tr h="410925">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r>
              <a:tr h="410925">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r>
              <a:tr h="410925">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r>
              <a:tr h="410925">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Text</a:t>
                      </a:r>
                      <a:endParaRPr b="0" sz="1200">
                        <a:solidFill>
                          <a:srgbClr val="3F3F3F"/>
                        </a:solidFill>
                        <a:latin typeface="Arial"/>
                        <a:ea typeface="Arial"/>
                        <a:cs typeface="Arial"/>
                        <a:sym typeface="Arial"/>
                      </a:endParaRPr>
                    </a:p>
                  </a:txBody>
                  <a:tcPr marT="45725" marB="45725" marR="91450" marL="91450" anchor="ctr">
                    <a:solidFill>
                      <a:schemeClr val="lt1"/>
                    </a:solidFill>
                  </a:tcPr>
                </a:tc>
              </a:tr>
              <a:tr h="410925">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a:solidFill>
                            <a:srgbClr val="3F3F3F"/>
                          </a:solidFill>
                          <a:latin typeface="Arial"/>
                          <a:ea typeface="Arial"/>
                          <a:cs typeface="Arial"/>
                          <a:sym typeface="Arial"/>
                        </a:rPr>
                        <a:t>content</a:t>
                      </a:r>
                      <a:endParaRPr b="0" sz="1200">
                        <a:solidFill>
                          <a:srgbClr val="3F3F3F"/>
                        </a:solidFill>
                        <a:latin typeface="Arial"/>
                        <a:ea typeface="Arial"/>
                        <a:cs typeface="Arial"/>
                        <a:sym typeface="Arial"/>
                      </a:endParaRPr>
                    </a:p>
                  </a:txBody>
                  <a:tcPr marT="45725" marB="45725" marR="91450" marL="91450" anchor="ctr">
                    <a:solidFill>
                      <a:schemeClr val="lt1"/>
                    </a:solidFill>
                  </a:tcPr>
                </a:tc>
              </a:tr>
              <a:tr h="410925">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content</a:t>
                      </a:r>
                      <a:endParaRPr b="0" sz="1400">
                        <a:solidFill>
                          <a:schemeClr val="lt1"/>
                        </a:solidFill>
                        <a:latin typeface="Arial"/>
                        <a:ea typeface="Arial"/>
                        <a:cs typeface="Arial"/>
                        <a:sym typeface="Arial"/>
                      </a:endParaRPr>
                    </a:p>
                  </a:txBody>
                  <a:tcPr marT="45725" marB="45725" marR="91450" marL="91450" anchor="ctr">
                    <a:solidFill>
                      <a:schemeClr val="accent3"/>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content</a:t>
                      </a:r>
                      <a:endParaRPr b="0" sz="1400">
                        <a:solidFill>
                          <a:schemeClr val="lt1"/>
                        </a:solidFill>
                        <a:latin typeface="Arial"/>
                        <a:ea typeface="Arial"/>
                        <a:cs typeface="Arial"/>
                        <a:sym typeface="Arial"/>
                      </a:endParaRPr>
                    </a:p>
                  </a:txBody>
                  <a:tcPr marT="45725" marB="45725" marR="91450" marL="91450" anchor="ctr">
                    <a:solidFill>
                      <a:schemeClr val="accent3"/>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content</a:t>
                      </a:r>
                      <a:endParaRPr b="0" sz="1400">
                        <a:solidFill>
                          <a:schemeClr val="lt1"/>
                        </a:solidFill>
                        <a:latin typeface="Arial"/>
                        <a:ea typeface="Arial"/>
                        <a:cs typeface="Arial"/>
                        <a:sym typeface="Arial"/>
                      </a:endParaRPr>
                    </a:p>
                  </a:txBody>
                  <a:tcPr marT="45725" marB="45725" marR="91450" marL="91450" anchor="ctr">
                    <a:solidFill>
                      <a:schemeClr val="accent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content</a:t>
                      </a:r>
                      <a:endParaRPr b="0" sz="1400">
                        <a:solidFill>
                          <a:schemeClr val="lt1"/>
                        </a:solidFill>
                        <a:latin typeface="Arial"/>
                        <a:ea typeface="Arial"/>
                        <a:cs typeface="Arial"/>
                        <a:sym typeface="Arial"/>
                      </a:endParaRPr>
                    </a:p>
                  </a:txBody>
                  <a:tcPr marT="45725" marB="45725" marR="91450" marL="91450" anchor="ctr">
                    <a:solidFill>
                      <a:schemeClr val="accent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content</a:t>
                      </a:r>
                      <a:endParaRPr b="0" sz="1400">
                        <a:solidFill>
                          <a:schemeClr val="lt1"/>
                        </a:solidFill>
                        <a:latin typeface="Arial"/>
                        <a:ea typeface="Arial"/>
                        <a:cs typeface="Arial"/>
                        <a:sym typeface="Arial"/>
                      </a:endParaRPr>
                    </a:p>
                  </a:txBody>
                  <a:tcPr marT="45725" marB="45725" marR="91450" marL="91450" anchor="ctr">
                    <a:solidFill>
                      <a:schemeClr val="accent1"/>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content</a:t>
                      </a:r>
                      <a:endParaRPr b="0" sz="1400">
                        <a:solidFill>
                          <a:schemeClr val="lt1"/>
                        </a:solidFill>
                        <a:latin typeface="Arial"/>
                        <a:ea typeface="Arial"/>
                        <a:cs typeface="Arial"/>
                        <a:sym typeface="Arial"/>
                      </a:endParaRPr>
                    </a:p>
                  </a:txBody>
                  <a:tcPr marT="45725" marB="45725" marR="91450" marL="91450" anchor="ctr">
                    <a:solidFill>
                      <a:schemeClr val="accent1"/>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content</a:t>
                      </a:r>
                      <a:endParaRPr b="0" sz="1400">
                        <a:solidFill>
                          <a:schemeClr val="lt1"/>
                        </a:solidFill>
                        <a:latin typeface="Arial"/>
                        <a:ea typeface="Arial"/>
                        <a:cs typeface="Arial"/>
                        <a:sym typeface="Arial"/>
                      </a:endParaRPr>
                    </a:p>
                  </a:txBody>
                  <a:tcPr marT="45725" marB="45725" marR="91450" marL="91450" anchor="ctr">
                    <a:solidFill>
                      <a:schemeClr val="accent4"/>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0" lang="en-US" sz="1400">
                          <a:solidFill>
                            <a:schemeClr val="lt1"/>
                          </a:solidFill>
                          <a:latin typeface="Arial"/>
                          <a:ea typeface="Arial"/>
                          <a:cs typeface="Arial"/>
                          <a:sym typeface="Arial"/>
                        </a:rPr>
                        <a:t>content</a:t>
                      </a:r>
                      <a:endParaRPr b="0" sz="1400">
                        <a:solidFill>
                          <a:schemeClr val="lt1"/>
                        </a:solidFill>
                        <a:latin typeface="Arial"/>
                        <a:ea typeface="Arial"/>
                        <a:cs typeface="Arial"/>
                        <a:sym typeface="Arial"/>
                      </a:endParaRPr>
                    </a:p>
                  </a:txBody>
                  <a:tcPr marT="45725" marB="45725" marR="91450" marL="91450" anchor="ctr">
                    <a:solidFill>
                      <a:schemeClr val="accent4"/>
                    </a:solidFill>
                  </a:tcPr>
                </a:tc>
              </a:tr>
            </a:tbl>
          </a:graphicData>
        </a:graphic>
      </p:graphicFrame>
      <p:sp>
        <p:nvSpPr>
          <p:cNvPr id="568" name="Google Shape;568;p19"/>
          <p:cNvSpPr/>
          <p:nvPr/>
        </p:nvSpPr>
        <p:spPr>
          <a:xfrm flipH="1">
            <a:off x="7208815" y="2043497"/>
            <a:ext cx="420627" cy="420627"/>
          </a:xfrm>
          <a:custGeom>
            <a:rect b="b" l="l" r="r" t="t"/>
            <a:pathLst>
              <a:path extrusionOk="0" h="3227814" w="3242753">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9" name="Google Shape;569;p19"/>
          <p:cNvSpPr/>
          <p:nvPr/>
        </p:nvSpPr>
        <p:spPr>
          <a:xfrm>
            <a:off x="4661396" y="2014129"/>
            <a:ext cx="303909" cy="402189"/>
          </a:xfrm>
          <a:custGeom>
            <a:rect b="b" l="l" r="r" t="t"/>
            <a:pathLst>
              <a:path extrusionOk="0" h="3240000" w="2448272">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0" name="Google Shape;570;p19"/>
          <p:cNvSpPr/>
          <p:nvPr/>
        </p:nvSpPr>
        <p:spPr>
          <a:xfrm>
            <a:off x="2004162" y="2014129"/>
            <a:ext cx="413723" cy="420627"/>
          </a:xfrm>
          <a:custGeom>
            <a:rect b="b" l="l" r="r" t="t"/>
            <a:pathLst>
              <a:path extrusionOk="0" h="3060919" w="3186824">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1" name="Google Shape;571;p19"/>
          <p:cNvSpPr/>
          <p:nvPr/>
        </p:nvSpPr>
        <p:spPr>
          <a:xfrm>
            <a:off x="9773303" y="2021200"/>
            <a:ext cx="414537" cy="388044"/>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3"/>
          <p:cNvGrpSpPr/>
          <p:nvPr/>
        </p:nvGrpSpPr>
        <p:grpSpPr>
          <a:xfrm>
            <a:off x="5207975" y="2573079"/>
            <a:ext cx="6983876" cy="1711842"/>
            <a:chOff x="5207975" y="2573079"/>
            <a:chExt cx="6983876" cy="1711842"/>
          </a:xfrm>
        </p:grpSpPr>
        <p:sp>
          <p:nvSpPr>
            <p:cNvPr id="139" name="Google Shape;139;p3"/>
            <p:cNvSpPr/>
            <p:nvPr/>
          </p:nvSpPr>
          <p:spPr>
            <a:xfrm>
              <a:off x="5208124" y="2573079"/>
              <a:ext cx="6983727" cy="17118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3"/>
            <p:cNvSpPr/>
            <p:nvPr/>
          </p:nvSpPr>
          <p:spPr>
            <a:xfrm>
              <a:off x="5207975" y="2573079"/>
              <a:ext cx="168406" cy="17118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1" name="Google Shape;141;p3"/>
          <p:cNvSpPr txBox="1"/>
          <p:nvPr/>
        </p:nvSpPr>
        <p:spPr>
          <a:xfrm>
            <a:off x="5978535" y="2967335"/>
            <a:ext cx="6344093"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Define the problem</a:t>
            </a:r>
            <a:endParaRPr sz="54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p20"/>
          <p:cNvGrpSpPr/>
          <p:nvPr/>
        </p:nvGrpSpPr>
        <p:grpSpPr>
          <a:xfrm>
            <a:off x="3942094" y="-1847"/>
            <a:ext cx="762976" cy="3863294"/>
            <a:chOff x="3942094" y="-1847"/>
            <a:chExt cx="762976" cy="3863294"/>
          </a:xfrm>
        </p:grpSpPr>
        <p:sp>
          <p:nvSpPr>
            <p:cNvPr id="577" name="Google Shape;577;p20"/>
            <p:cNvSpPr/>
            <p:nvPr/>
          </p:nvSpPr>
          <p:spPr>
            <a:xfrm>
              <a:off x="4288244" y="-1847"/>
              <a:ext cx="72000" cy="26517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578" name="Google Shape;578;p20"/>
            <p:cNvSpPr/>
            <p:nvPr/>
          </p:nvSpPr>
          <p:spPr>
            <a:xfrm flipH="1" rot="5400000">
              <a:off x="3694759" y="2851136"/>
              <a:ext cx="1257646" cy="762976"/>
            </a:xfrm>
            <a:custGeom>
              <a:rect b="b" l="l" r="r" t="t"/>
              <a:pathLst>
                <a:path extrusionOk="0" h="652173" w="1075004">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579" name="Google Shape;579;p20"/>
          <p:cNvGrpSpPr/>
          <p:nvPr/>
        </p:nvGrpSpPr>
        <p:grpSpPr>
          <a:xfrm>
            <a:off x="3158599" y="-1847"/>
            <a:ext cx="762976" cy="2936601"/>
            <a:chOff x="3158599" y="-1847"/>
            <a:chExt cx="762976" cy="2936601"/>
          </a:xfrm>
        </p:grpSpPr>
        <p:sp>
          <p:nvSpPr>
            <p:cNvPr id="580" name="Google Shape;580;p20"/>
            <p:cNvSpPr/>
            <p:nvPr/>
          </p:nvSpPr>
          <p:spPr>
            <a:xfrm>
              <a:off x="3501625" y="-1847"/>
              <a:ext cx="72000" cy="173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581" name="Google Shape;581;p20"/>
            <p:cNvSpPr/>
            <p:nvPr/>
          </p:nvSpPr>
          <p:spPr>
            <a:xfrm flipH="1" rot="5400000">
              <a:off x="2911264" y="1924443"/>
              <a:ext cx="1257646" cy="762976"/>
            </a:xfrm>
            <a:custGeom>
              <a:rect b="b" l="l" r="r" t="t"/>
              <a:pathLst>
                <a:path extrusionOk="0" h="652173" w="1075004">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582" name="Google Shape;582;p20"/>
          <p:cNvGrpSpPr/>
          <p:nvPr/>
        </p:nvGrpSpPr>
        <p:grpSpPr>
          <a:xfrm>
            <a:off x="2015424" y="-1847"/>
            <a:ext cx="1437328" cy="5489412"/>
            <a:chOff x="2015424" y="-1847"/>
            <a:chExt cx="1437328" cy="5489412"/>
          </a:xfrm>
        </p:grpSpPr>
        <p:sp>
          <p:nvSpPr>
            <p:cNvPr id="583" name="Google Shape;583;p20"/>
            <p:cNvSpPr/>
            <p:nvPr/>
          </p:nvSpPr>
          <p:spPr>
            <a:xfrm>
              <a:off x="2701620" y="-1847"/>
              <a:ext cx="72000" cy="40233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584" name="Google Shape;584;p20"/>
            <p:cNvSpPr/>
            <p:nvPr/>
          </p:nvSpPr>
          <p:spPr>
            <a:xfrm flipH="1" rot="5400000">
              <a:off x="1970982" y="4005795"/>
              <a:ext cx="1526212" cy="1437328"/>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585" name="Google Shape;585;p20"/>
          <p:cNvGrpSpPr/>
          <p:nvPr/>
        </p:nvGrpSpPr>
        <p:grpSpPr>
          <a:xfrm>
            <a:off x="808111" y="-1847"/>
            <a:ext cx="762978" cy="3628896"/>
            <a:chOff x="808111" y="-1847"/>
            <a:chExt cx="762978" cy="3628896"/>
          </a:xfrm>
        </p:grpSpPr>
        <p:sp>
          <p:nvSpPr>
            <p:cNvPr id="586" name="Google Shape;586;p20"/>
            <p:cNvSpPr/>
            <p:nvPr/>
          </p:nvSpPr>
          <p:spPr>
            <a:xfrm>
              <a:off x="1152817" y="-1847"/>
              <a:ext cx="72000" cy="23774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587" name="Google Shape;587;p20"/>
            <p:cNvSpPr/>
            <p:nvPr/>
          </p:nvSpPr>
          <p:spPr>
            <a:xfrm flipH="1" rot="5400000">
              <a:off x="560777" y="2616737"/>
              <a:ext cx="1257646" cy="762978"/>
            </a:xfrm>
            <a:custGeom>
              <a:rect b="b" l="l" r="r" t="t"/>
              <a:pathLst>
                <a:path extrusionOk="0" h="652174" w="1075004">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588" name="Google Shape;588;p20"/>
          <p:cNvGrpSpPr/>
          <p:nvPr/>
        </p:nvGrpSpPr>
        <p:grpSpPr>
          <a:xfrm>
            <a:off x="1591607" y="-20084"/>
            <a:ext cx="762976" cy="2449850"/>
            <a:chOff x="1591607" y="-20084"/>
            <a:chExt cx="762976" cy="2449850"/>
          </a:xfrm>
        </p:grpSpPr>
        <p:sp>
          <p:nvSpPr>
            <p:cNvPr id="589" name="Google Shape;589;p20"/>
            <p:cNvSpPr/>
            <p:nvPr/>
          </p:nvSpPr>
          <p:spPr>
            <a:xfrm>
              <a:off x="1936171" y="-20084"/>
              <a:ext cx="72000" cy="118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590" name="Google Shape;590;p20"/>
            <p:cNvSpPr/>
            <p:nvPr/>
          </p:nvSpPr>
          <p:spPr>
            <a:xfrm flipH="1" rot="5400000">
              <a:off x="1344272" y="1419455"/>
              <a:ext cx="1257646" cy="762976"/>
            </a:xfrm>
            <a:custGeom>
              <a:rect b="b" l="l" r="r" t="t"/>
              <a:pathLst>
                <a:path extrusionOk="0" h="652173" w="1075004">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591" name="Google Shape;591;p20"/>
          <p:cNvSpPr txBox="1"/>
          <p:nvPr/>
        </p:nvSpPr>
        <p:spPr>
          <a:xfrm>
            <a:off x="5192216" y="510552"/>
            <a:ext cx="6191673"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accent1"/>
                </a:solidFill>
              </a:rPr>
              <a:t>Outline</a:t>
            </a:r>
            <a:endParaRPr sz="5400">
              <a:solidFill>
                <a:srgbClr val="262626"/>
              </a:solidFill>
              <a:latin typeface="Arial"/>
              <a:ea typeface="Arial"/>
              <a:cs typeface="Arial"/>
              <a:sym typeface="Arial"/>
            </a:endParaRPr>
          </a:p>
        </p:txBody>
      </p:sp>
      <p:sp>
        <p:nvSpPr>
          <p:cNvPr id="592" name="Google Shape;592;p20"/>
          <p:cNvSpPr txBox="1"/>
          <p:nvPr/>
        </p:nvSpPr>
        <p:spPr>
          <a:xfrm>
            <a:off x="5186420" y="1390596"/>
            <a:ext cx="61636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Get a modern PowerPoint  Presentation that is beautifully designed. I hope and I believe that this Template will your Time.</a:t>
            </a:r>
            <a:endParaRPr sz="1200">
              <a:solidFill>
                <a:schemeClr val="dk1"/>
              </a:solidFill>
              <a:latin typeface="Arial"/>
              <a:ea typeface="Arial"/>
              <a:cs typeface="Arial"/>
              <a:sym typeface="Arial"/>
            </a:endParaRPr>
          </a:p>
        </p:txBody>
      </p:sp>
      <p:sp>
        <p:nvSpPr>
          <p:cNvPr id="593" name="Google Shape;593;p20"/>
          <p:cNvSpPr txBox="1"/>
          <p:nvPr/>
        </p:nvSpPr>
        <p:spPr>
          <a:xfrm>
            <a:off x="5220542" y="2051697"/>
            <a:ext cx="1312726"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6000">
                <a:solidFill>
                  <a:schemeClr val="accent3"/>
                </a:solidFill>
                <a:latin typeface="Arial"/>
                <a:ea typeface="Arial"/>
                <a:cs typeface="Arial"/>
                <a:sym typeface="Arial"/>
              </a:rPr>
              <a:t>80</a:t>
            </a:r>
            <a:r>
              <a:rPr b="1" lang="en-US" sz="2400">
                <a:solidFill>
                  <a:schemeClr val="accent3"/>
                </a:solidFill>
                <a:latin typeface="Arial"/>
                <a:ea typeface="Arial"/>
                <a:cs typeface="Arial"/>
                <a:sym typeface="Arial"/>
              </a:rPr>
              <a:t>%</a:t>
            </a:r>
            <a:endParaRPr b="1" sz="2400">
              <a:solidFill>
                <a:schemeClr val="accent3"/>
              </a:solidFill>
              <a:latin typeface="Arial"/>
              <a:ea typeface="Arial"/>
              <a:cs typeface="Arial"/>
              <a:sym typeface="Arial"/>
            </a:endParaRPr>
          </a:p>
        </p:txBody>
      </p:sp>
      <p:sp>
        <p:nvSpPr>
          <p:cNvPr id="594" name="Google Shape;594;p20"/>
          <p:cNvSpPr txBox="1"/>
          <p:nvPr/>
        </p:nvSpPr>
        <p:spPr>
          <a:xfrm>
            <a:off x="6512653" y="2287379"/>
            <a:ext cx="50827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595" name="Google Shape;595;p20"/>
          <p:cNvSpPr/>
          <p:nvPr/>
        </p:nvSpPr>
        <p:spPr>
          <a:xfrm>
            <a:off x="5393756" y="4478671"/>
            <a:ext cx="630776" cy="630776"/>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596" name="Google Shape;596;p20"/>
          <p:cNvSpPr/>
          <p:nvPr/>
        </p:nvSpPr>
        <p:spPr>
          <a:xfrm>
            <a:off x="5393756" y="5597423"/>
            <a:ext cx="630776" cy="630776"/>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597" name="Google Shape;597;p20"/>
          <p:cNvSpPr/>
          <p:nvPr/>
        </p:nvSpPr>
        <p:spPr>
          <a:xfrm>
            <a:off x="5393756" y="3311660"/>
            <a:ext cx="630776" cy="630776"/>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nvGrpSpPr>
          <p:cNvPr id="598" name="Google Shape;598;p20"/>
          <p:cNvGrpSpPr/>
          <p:nvPr/>
        </p:nvGrpSpPr>
        <p:grpSpPr>
          <a:xfrm>
            <a:off x="6355409" y="4427126"/>
            <a:ext cx="5239961" cy="733867"/>
            <a:chOff x="1758834" y="1773770"/>
            <a:chExt cx="2741158" cy="733867"/>
          </a:xfrm>
        </p:grpSpPr>
        <p:sp>
          <p:nvSpPr>
            <p:cNvPr id="599" name="Google Shape;599;p20"/>
            <p:cNvSpPr txBox="1"/>
            <p:nvPr/>
          </p:nvSpPr>
          <p:spPr>
            <a:xfrm>
              <a:off x="1758834" y="2045972"/>
              <a:ext cx="2741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r>
                <a:rPr lang="en-US" sz="1200">
                  <a:solidFill>
                    <a:srgbClr val="595959"/>
                  </a:solidFill>
                  <a:latin typeface="Arial"/>
                  <a:ea typeface="Arial"/>
                  <a:cs typeface="Arial"/>
                  <a:sym typeface="Arial"/>
                </a:rPr>
                <a:t>Easy to change colors, photos.</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sp>
          <p:nvSpPr>
            <p:cNvPr id="600" name="Google Shape;600;p20"/>
            <p:cNvSpPr txBox="1"/>
            <p:nvPr/>
          </p:nvSpPr>
          <p:spPr>
            <a:xfrm>
              <a:off x="1758834" y="1773770"/>
              <a:ext cx="27411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Your Contents Here</a:t>
              </a:r>
              <a:endParaRPr b="1" sz="1400">
                <a:solidFill>
                  <a:srgbClr val="3F3F3F"/>
                </a:solidFill>
                <a:latin typeface="Arial"/>
                <a:ea typeface="Arial"/>
                <a:cs typeface="Arial"/>
                <a:sym typeface="Arial"/>
              </a:endParaRPr>
            </a:p>
          </p:txBody>
        </p:sp>
      </p:grpSp>
      <p:grpSp>
        <p:nvGrpSpPr>
          <p:cNvPr id="601" name="Google Shape;601;p20"/>
          <p:cNvGrpSpPr/>
          <p:nvPr/>
        </p:nvGrpSpPr>
        <p:grpSpPr>
          <a:xfrm>
            <a:off x="6355409" y="5545878"/>
            <a:ext cx="5239961" cy="733867"/>
            <a:chOff x="1758834" y="1773770"/>
            <a:chExt cx="2741158" cy="733867"/>
          </a:xfrm>
        </p:grpSpPr>
        <p:sp>
          <p:nvSpPr>
            <p:cNvPr id="602" name="Google Shape;602;p20"/>
            <p:cNvSpPr txBox="1"/>
            <p:nvPr/>
          </p:nvSpPr>
          <p:spPr>
            <a:xfrm>
              <a:off x="1758834" y="2045972"/>
              <a:ext cx="2741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r>
                <a:rPr lang="en-US" sz="1200">
                  <a:solidFill>
                    <a:srgbClr val="595959"/>
                  </a:solidFill>
                  <a:latin typeface="Arial"/>
                  <a:ea typeface="Arial"/>
                  <a:cs typeface="Arial"/>
                  <a:sym typeface="Arial"/>
                </a:rPr>
                <a:t>Easy to change colors, photos.</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sp>
          <p:nvSpPr>
            <p:cNvPr id="603" name="Google Shape;603;p20"/>
            <p:cNvSpPr txBox="1"/>
            <p:nvPr/>
          </p:nvSpPr>
          <p:spPr>
            <a:xfrm>
              <a:off x="1758834" y="1773770"/>
              <a:ext cx="27411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Your Contents Here</a:t>
              </a:r>
              <a:endParaRPr b="1" sz="1400">
                <a:solidFill>
                  <a:srgbClr val="3F3F3F"/>
                </a:solidFill>
                <a:latin typeface="Arial"/>
                <a:ea typeface="Arial"/>
                <a:cs typeface="Arial"/>
                <a:sym typeface="Arial"/>
              </a:endParaRPr>
            </a:p>
          </p:txBody>
        </p:sp>
      </p:grpSp>
      <p:grpSp>
        <p:nvGrpSpPr>
          <p:cNvPr id="604" name="Google Shape;604;p20"/>
          <p:cNvGrpSpPr/>
          <p:nvPr/>
        </p:nvGrpSpPr>
        <p:grpSpPr>
          <a:xfrm>
            <a:off x="6355409" y="3260115"/>
            <a:ext cx="5239961" cy="733867"/>
            <a:chOff x="1758834" y="1773770"/>
            <a:chExt cx="2741158" cy="733867"/>
          </a:xfrm>
        </p:grpSpPr>
        <p:sp>
          <p:nvSpPr>
            <p:cNvPr id="605" name="Google Shape;605;p20"/>
            <p:cNvSpPr txBox="1"/>
            <p:nvPr/>
          </p:nvSpPr>
          <p:spPr>
            <a:xfrm>
              <a:off x="1758834" y="2045972"/>
              <a:ext cx="2741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r>
                <a:rPr lang="en-US" sz="1200">
                  <a:solidFill>
                    <a:srgbClr val="595959"/>
                  </a:solidFill>
                  <a:latin typeface="Arial"/>
                  <a:ea typeface="Arial"/>
                  <a:cs typeface="Arial"/>
                  <a:sym typeface="Arial"/>
                </a:rPr>
                <a:t> Easy to change colors, photos.</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sp>
          <p:nvSpPr>
            <p:cNvPr id="606" name="Google Shape;606;p20"/>
            <p:cNvSpPr txBox="1"/>
            <p:nvPr/>
          </p:nvSpPr>
          <p:spPr>
            <a:xfrm>
              <a:off x="1758834" y="1773770"/>
              <a:ext cx="27411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Your Contents Here</a:t>
              </a:r>
              <a:endParaRPr b="1" sz="1400">
                <a:solidFill>
                  <a:srgbClr val="3F3F3F"/>
                </a:solidFill>
                <a:latin typeface="Arial"/>
                <a:ea typeface="Arial"/>
                <a:cs typeface="Arial"/>
                <a:sym typeface="Arial"/>
              </a:endParaRPr>
            </a:p>
          </p:txBody>
        </p:sp>
      </p:grpSp>
      <p:sp>
        <p:nvSpPr>
          <p:cNvPr id="607" name="Google Shape;607;p20"/>
          <p:cNvSpPr/>
          <p:nvPr/>
        </p:nvSpPr>
        <p:spPr>
          <a:xfrm>
            <a:off x="5550572" y="3505243"/>
            <a:ext cx="317145" cy="243610"/>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608" name="Google Shape;608;p20"/>
          <p:cNvSpPr/>
          <p:nvPr/>
        </p:nvSpPr>
        <p:spPr>
          <a:xfrm>
            <a:off x="5547926" y="4654930"/>
            <a:ext cx="322437" cy="278259"/>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609" name="Google Shape;609;p20"/>
          <p:cNvSpPr/>
          <p:nvPr/>
        </p:nvSpPr>
        <p:spPr>
          <a:xfrm>
            <a:off x="5545334" y="5783300"/>
            <a:ext cx="327620" cy="259022"/>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615" name="Google Shape;615;p21"/>
          <p:cNvSpPr/>
          <p:nvPr/>
        </p:nvSpPr>
        <p:spPr>
          <a:xfrm>
            <a:off x="6035783" y="2940308"/>
            <a:ext cx="108000" cy="20547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6" name="Google Shape;616;p21"/>
          <p:cNvSpPr/>
          <p:nvPr/>
        </p:nvSpPr>
        <p:spPr>
          <a:xfrm>
            <a:off x="5630398" y="3264982"/>
            <a:ext cx="108000" cy="173012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7" name="Google Shape;617;p21"/>
          <p:cNvSpPr/>
          <p:nvPr/>
        </p:nvSpPr>
        <p:spPr>
          <a:xfrm>
            <a:off x="6441168" y="3264982"/>
            <a:ext cx="108000" cy="173012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8" name="Google Shape;618;p21"/>
          <p:cNvSpPr/>
          <p:nvPr/>
        </p:nvSpPr>
        <p:spPr>
          <a:xfrm>
            <a:off x="5225013" y="4059101"/>
            <a:ext cx="108000" cy="936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9" name="Google Shape;619;p21"/>
          <p:cNvSpPr/>
          <p:nvPr/>
        </p:nvSpPr>
        <p:spPr>
          <a:xfrm>
            <a:off x="6846553" y="4059101"/>
            <a:ext cx="108000" cy="936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20" name="Google Shape;620;p21"/>
          <p:cNvSpPr/>
          <p:nvPr/>
        </p:nvSpPr>
        <p:spPr>
          <a:xfrm flipH="1">
            <a:off x="5068173" y="4806847"/>
            <a:ext cx="2304256" cy="1690935"/>
          </a:xfrm>
          <a:custGeom>
            <a:rect b="b" l="l" r="r" t="t"/>
            <a:pathLst>
              <a:path extrusionOk="0" h="1690935" w="2304256">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621" name="Google Shape;621;p21"/>
          <p:cNvSpPr/>
          <p:nvPr/>
        </p:nvSpPr>
        <p:spPr>
          <a:xfrm>
            <a:off x="6865962" y="4059101"/>
            <a:ext cx="1898526" cy="484632"/>
          </a:xfrm>
          <a:prstGeom prst="homePlate">
            <a:avLst>
              <a:gd fmla="val 50000" name="adj"/>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622" name="Google Shape;622;p21"/>
          <p:cNvGrpSpPr/>
          <p:nvPr/>
        </p:nvGrpSpPr>
        <p:grpSpPr>
          <a:xfrm>
            <a:off x="7555603" y="4802317"/>
            <a:ext cx="2552860" cy="923330"/>
            <a:chOff x="2551704" y="4283314"/>
            <a:chExt cx="2357003" cy="923330"/>
          </a:xfrm>
        </p:grpSpPr>
        <p:sp>
          <p:nvSpPr>
            <p:cNvPr id="623" name="Google Shape;623;p21"/>
            <p:cNvSpPr txBox="1"/>
            <p:nvPr/>
          </p:nvSpPr>
          <p:spPr>
            <a:xfrm>
              <a:off x="2551705" y="4560313"/>
              <a:ext cx="23570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24" name="Google Shape;624;p21"/>
            <p:cNvSpPr txBox="1"/>
            <p:nvPr/>
          </p:nvSpPr>
          <p:spPr>
            <a:xfrm>
              <a:off x="2551704" y="4283314"/>
              <a:ext cx="235700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sp>
        <p:nvSpPr>
          <p:cNvPr id="625" name="Google Shape;625;p21"/>
          <p:cNvSpPr/>
          <p:nvPr/>
        </p:nvSpPr>
        <p:spPr>
          <a:xfrm>
            <a:off x="6456040" y="3274505"/>
            <a:ext cx="1898526" cy="484632"/>
          </a:xfrm>
          <a:prstGeom prst="homePlate">
            <a:avLst>
              <a:gd fmla="val 50000" name="adj"/>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26" name="Google Shape;626;p21"/>
          <p:cNvSpPr/>
          <p:nvPr/>
        </p:nvSpPr>
        <p:spPr>
          <a:xfrm flipH="1">
            <a:off x="3415406" y="4059101"/>
            <a:ext cx="1898526" cy="484632"/>
          </a:xfrm>
          <a:prstGeom prst="homePlate">
            <a:avLst>
              <a:gd fmla="val 50000" name="adj"/>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27" name="Google Shape;627;p21"/>
          <p:cNvSpPr/>
          <p:nvPr/>
        </p:nvSpPr>
        <p:spPr>
          <a:xfrm flipH="1">
            <a:off x="3818906" y="3274505"/>
            <a:ext cx="1898526" cy="484632"/>
          </a:xfrm>
          <a:prstGeom prst="homePlate">
            <a:avLst>
              <a:gd fmla="val 50000" name="adj"/>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628" name="Google Shape;628;p21"/>
          <p:cNvGrpSpPr/>
          <p:nvPr/>
        </p:nvGrpSpPr>
        <p:grpSpPr>
          <a:xfrm>
            <a:off x="2091093" y="4802317"/>
            <a:ext cx="2552859" cy="923330"/>
            <a:chOff x="2551706" y="4283314"/>
            <a:chExt cx="2357002" cy="923330"/>
          </a:xfrm>
        </p:grpSpPr>
        <p:sp>
          <p:nvSpPr>
            <p:cNvPr id="629" name="Google Shape;629;p21"/>
            <p:cNvSpPr txBox="1"/>
            <p:nvPr/>
          </p:nvSpPr>
          <p:spPr>
            <a:xfrm>
              <a:off x="2551706" y="4560313"/>
              <a:ext cx="2357002"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30" name="Google Shape;630;p21"/>
            <p:cNvSpPr txBox="1"/>
            <p:nvPr/>
          </p:nvSpPr>
          <p:spPr>
            <a:xfrm>
              <a:off x="2551706" y="4283314"/>
              <a:ext cx="2357002"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631" name="Google Shape;631;p21"/>
          <p:cNvGrpSpPr/>
          <p:nvPr/>
        </p:nvGrpSpPr>
        <p:grpSpPr>
          <a:xfrm>
            <a:off x="8922754" y="3041003"/>
            <a:ext cx="2552859" cy="923330"/>
            <a:chOff x="2551704" y="4283314"/>
            <a:chExt cx="2357003" cy="923330"/>
          </a:xfrm>
        </p:grpSpPr>
        <p:sp>
          <p:nvSpPr>
            <p:cNvPr id="632" name="Google Shape;632;p21"/>
            <p:cNvSpPr txBox="1"/>
            <p:nvPr/>
          </p:nvSpPr>
          <p:spPr>
            <a:xfrm>
              <a:off x="2551706" y="4560313"/>
              <a:ext cx="2357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33" name="Google Shape;633;p21"/>
            <p:cNvSpPr txBox="1"/>
            <p:nvPr/>
          </p:nvSpPr>
          <p:spPr>
            <a:xfrm>
              <a:off x="2551704" y="4283314"/>
              <a:ext cx="235700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634" name="Google Shape;634;p21"/>
          <p:cNvGrpSpPr/>
          <p:nvPr/>
        </p:nvGrpSpPr>
        <p:grpSpPr>
          <a:xfrm>
            <a:off x="734830" y="3041003"/>
            <a:ext cx="2552859" cy="923330"/>
            <a:chOff x="2551704" y="4283314"/>
            <a:chExt cx="2357003" cy="923330"/>
          </a:xfrm>
        </p:grpSpPr>
        <p:sp>
          <p:nvSpPr>
            <p:cNvPr id="635" name="Google Shape;635;p21"/>
            <p:cNvSpPr txBox="1"/>
            <p:nvPr/>
          </p:nvSpPr>
          <p:spPr>
            <a:xfrm>
              <a:off x="2551706" y="4560313"/>
              <a:ext cx="2357001"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36" name="Google Shape;636;p21"/>
            <p:cNvSpPr txBox="1"/>
            <p:nvPr/>
          </p:nvSpPr>
          <p:spPr>
            <a:xfrm>
              <a:off x="2551704" y="4283314"/>
              <a:ext cx="2357002"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637" name="Google Shape;637;p21"/>
          <p:cNvGrpSpPr/>
          <p:nvPr/>
        </p:nvGrpSpPr>
        <p:grpSpPr>
          <a:xfrm>
            <a:off x="4819570" y="1683861"/>
            <a:ext cx="2552860" cy="738664"/>
            <a:chOff x="2551704" y="4283314"/>
            <a:chExt cx="2357003" cy="738664"/>
          </a:xfrm>
        </p:grpSpPr>
        <p:sp>
          <p:nvSpPr>
            <p:cNvPr id="638" name="Google Shape;638;p21"/>
            <p:cNvSpPr txBox="1"/>
            <p:nvPr/>
          </p:nvSpPr>
          <p:spPr>
            <a:xfrm>
              <a:off x="2551705" y="4560313"/>
              <a:ext cx="235700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a:t>
              </a:r>
              <a:endParaRPr sz="1200">
                <a:solidFill>
                  <a:srgbClr val="3F3F3F"/>
                </a:solidFill>
                <a:latin typeface="Arial"/>
                <a:ea typeface="Arial"/>
                <a:cs typeface="Arial"/>
                <a:sym typeface="Arial"/>
              </a:endParaRPr>
            </a:p>
          </p:txBody>
        </p:sp>
        <p:sp>
          <p:nvSpPr>
            <p:cNvPr id="639" name="Google Shape;639;p21"/>
            <p:cNvSpPr txBox="1"/>
            <p:nvPr/>
          </p:nvSpPr>
          <p:spPr>
            <a:xfrm>
              <a:off x="2551704" y="4283314"/>
              <a:ext cx="235700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sp>
        <p:nvSpPr>
          <p:cNvPr id="640" name="Google Shape;640;p21"/>
          <p:cNvSpPr/>
          <p:nvPr/>
        </p:nvSpPr>
        <p:spPr>
          <a:xfrm>
            <a:off x="4476002" y="2470860"/>
            <a:ext cx="3211003" cy="484632"/>
          </a:xfrm>
          <a:custGeom>
            <a:rect b="b" l="l" r="r" t="t"/>
            <a:pathLst>
              <a:path extrusionOk="0" h="484632" w="3211003">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chemeClr val="accen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1" name="Google Shape;641;p21"/>
          <p:cNvSpPr txBox="1"/>
          <p:nvPr/>
        </p:nvSpPr>
        <p:spPr>
          <a:xfrm>
            <a:off x="5291448" y="2559288"/>
            <a:ext cx="160910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Contents Here</a:t>
            </a:r>
            <a:endParaRPr b="1" sz="1400">
              <a:solidFill>
                <a:schemeClr val="lt1"/>
              </a:solidFill>
              <a:latin typeface="Arial"/>
              <a:ea typeface="Arial"/>
              <a:cs typeface="Arial"/>
              <a:sym typeface="Arial"/>
            </a:endParaRPr>
          </a:p>
        </p:txBody>
      </p:sp>
      <p:sp>
        <p:nvSpPr>
          <p:cNvPr id="642" name="Google Shape;642;p21"/>
          <p:cNvSpPr txBox="1"/>
          <p:nvPr/>
        </p:nvSpPr>
        <p:spPr>
          <a:xfrm>
            <a:off x="4039646" y="3366594"/>
            <a:ext cx="159206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Contents Here</a:t>
            </a:r>
            <a:endParaRPr b="1" sz="1400">
              <a:solidFill>
                <a:srgbClr val="3F3F3F"/>
              </a:solidFill>
              <a:latin typeface="Arial"/>
              <a:ea typeface="Arial"/>
              <a:cs typeface="Arial"/>
              <a:sym typeface="Arial"/>
            </a:endParaRPr>
          </a:p>
        </p:txBody>
      </p:sp>
      <p:sp>
        <p:nvSpPr>
          <p:cNvPr id="643" name="Google Shape;643;p21"/>
          <p:cNvSpPr txBox="1"/>
          <p:nvPr/>
        </p:nvSpPr>
        <p:spPr>
          <a:xfrm>
            <a:off x="3657972" y="4147530"/>
            <a:ext cx="159206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Contents Here</a:t>
            </a:r>
            <a:endParaRPr b="1" sz="1400">
              <a:solidFill>
                <a:srgbClr val="3F3F3F"/>
              </a:solidFill>
              <a:latin typeface="Arial"/>
              <a:ea typeface="Arial"/>
              <a:cs typeface="Arial"/>
              <a:sym typeface="Arial"/>
            </a:endParaRPr>
          </a:p>
        </p:txBody>
      </p:sp>
      <p:sp>
        <p:nvSpPr>
          <p:cNvPr id="644" name="Google Shape;644;p21"/>
          <p:cNvSpPr txBox="1"/>
          <p:nvPr/>
        </p:nvSpPr>
        <p:spPr>
          <a:xfrm>
            <a:off x="6954554" y="4147530"/>
            <a:ext cx="159206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Contents Here</a:t>
            </a:r>
            <a:endParaRPr b="1" sz="1400">
              <a:solidFill>
                <a:srgbClr val="3F3F3F"/>
              </a:solidFill>
              <a:latin typeface="Arial"/>
              <a:ea typeface="Arial"/>
              <a:cs typeface="Arial"/>
              <a:sym typeface="Arial"/>
            </a:endParaRPr>
          </a:p>
        </p:txBody>
      </p:sp>
      <p:sp>
        <p:nvSpPr>
          <p:cNvPr id="645" name="Google Shape;645;p21"/>
          <p:cNvSpPr txBox="1"/>
          <p:nvPr/>
        </p:nvSpPr>
        <p:spPr>
          <a:xfrm>
            <a:off x="6576398" y="3366594"/>
            <a:ext cx="159206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Contents Here</a:t>
            </a:r>
            <a:endParaRPr b="1" sz="1400">
              <a:solidFill>
                <a:srgbClr val="3F3F3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2"/>
          <p:cNvSpPr/>
          <p:nvPr/>
        </p:nvSpPr>
        <p:spPr>
          <a:xfrm>
            <a:off x="8927642" y="5126689"/>
            <a:ext cx="2700000" cy="1008112"/>
          </a:xfrm>
          <a:prstGeom prst="rect">
            <a:avLst/>
          </a:prstGeom>
          <a:noFill/>
          <a:ln cap="flat" cmpd="sng" w="38100">
            <a:solidFill>
              <a:schemeClr val="accent1">
                <a:alpha val="6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1" name="Google Shape;651;p22"/>
          <p:cNvSpPr/>
          <p:nvPr/>
        </p:nvSpPr>
        <p:spPr>
          <a:xfrm>
            <a:off x="5544795" y="5126689"/>
            <a:ext cx="2700000" cy="1008112"/>
          </a:xfrm>
          <a:prstGeom prst="rect">
            <a:avLst/>
          </a:pr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2" name="Google Shape;652;p22"/>
          <p:cNvSpPr/>
          <p:nvPr/>
        </p:nvSpPr>
        <p:spPr>
          <a:xfrm>
            <a:off x="5166801" y="5254364"/>
            <a:ext cx="752762" cy="7527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3" name="Google Shape;653;p22"/>
          <p:cNvSpPr/>
          <p:nvPr/>
        </p:nvSpPr>
        <p:spPr>
          <a:xfrm>
            <a:off x="8550411" y="5254365"/>
            <a:ext cx="752762" cy="7527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654" name="Google Shape;654;p22"/>
          <p:cNvGrpSpPr/>
          <p:nvPr/>
        </p:nvGrpSpPr>
        <p:grpSpPr>
          <a:xfrm>
            <a:off x="6028468" y="5193470"/>
            <a:ext cx="2098288" cy="876790"/>
            <a:chOff x="3131840" y="2220253"/>
            <a:chExt cx="3096344" cy="876790"/>
          </a:xfrm>
        </p:grpSpPr>
        <p:sp>
          <p:nvSpPr>
            <p:cNvPr id="655" name="Google Shape;655;p22"/>
            <p:cNvSpPr txBox="1"/>
            <p:nvPr/>
          </p:nvSpPr>
          <p:spPr>
            <a:xfrm>
              <a:off x="3131840" y="2220253"/>
              <a:ext cx="3096344"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sp>
          <p:nvSpPr>
            <p:cNvPr id="656" name="Google Shape;656;p22"/>
            <p:cNvSpPr txBox="1"/>
            <p:nvPr/>
          </p:nvSpPr>
          <p:spPr>
            <a:xfrm>
              <a:off x="3131840" y="2450712"/>
              <a:ext cx="30963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3F3F3F"/>
                </a:solidFill>
                <a:latin typeface="Arial"/>
                <a:ea typeface="Arial"/>
                <a:cs typeface="Arial"/>
                <a:sym typeface="Arial"/>
              </a:endParaRPr>
            </a:p>
          </p:txBody>
        </p:sp>
      </p:grpSp>
      <p:grpSp>
        <p:nvGrpSpPr>
          <p:cNvPr id="657" name="Google Shape;657;p22"/>
          <p:cNvGrpSpPr/>
          <p:nvPr/>
        </p:nvGrpSpPr>
        <p:grpSpPr>
          <a:xfrm>
            <a:off x="9437142" y="5185705"/>
            <a:ext cx="2098288" cy="876790"/>
            <a:chOff x="3131840" y="2220253"/>
            <a:chExt cx="3096344" cy="876790"/>
          </a:xfrm>
        </p:grpSpPr>
        <p:sp>
          <p:nvSpPr>
            <p:cNvPr id="658" name="Google Shape;658;p22"/>
            <p:cNvSpPr txBox="1"/>
            <p:nvPr/>
          </p:nvSpPr>
          <p:spPr>
            <a:xfrm>
              <a:off x="3131840" y="2220253"/>
              <a:ext cx="3096344"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sp>
          <p:nvSpPr>
            <p:cNvPr id="659" name="Google Shape;659;p22"/>
            <p:cNvSpPr txBox="1"/>
            <p:nvPr/>
          </p:nvSpPr>
          <p:spPr>
            <a:xfrm>
              <a:off x="3131840" y="2450712"/>
              <a:ext cx="30963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3F3F3F"/>
                </a:solidFill>
                <a:latin typeface="Arial"/>
                <a:ea typeface="Arial"/>
                <a:cs typeface="Arial"/>
                <a:sym typeface="Arial"/>
              </a:endParaRPr>
            </a:p>
          </p:txBody>
        </p:sp>
      </p:grpSp>
      <p:sp>
        <p:nvSpPr>
          <p:cNvPr id="660" name="Google Shape;660;p22"/>
          <p:cNvSpPr/>
          <p:nvPr/>
        </p:nvSpPr>
        <p:spPr>
          <a:xfrm>
            <a:off x="8747642" y="5449827"/>
            <a:ext cx="360000" cy="360000"/>
          </a:xfrm>
          <a:custGeom>
            <a:rect b="b" l="l" r="r" t="t"/>
            <a:pathLst>
              <a:path extrusionOk="0" h="3240000" w="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61" name="Google Shape;661;p22"/>
          <p:cNvSpPr/>
          <p:nvPr/>
        </p:nvSpPr>
        <p:spPr>
          <a:xfrm>
            <a:off x="5369608" y="5467816"/>
            <a:ext cx="336743" cy="339555"/>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62" name="Google Shape;662;p22"/>
          <p:cNvSpPr txBox="1"/>
          <p:nvPr/>
        </p:nvSpPr>
        <p:spPr>
          <a:xfrm>
            <a:off x="7655668" y="675242"/>
            <a:ext cx="4084617" cy="2215991"/>
          </a:xfrm>
          <a:prstGeom prst="rect">
            <a:avLst/>
          </a:prstGeom>
          <a:noFill/>
          <a:ln>
            <a:noFill/>
          </a:ln>
        </p:spPr>
        <p:txBody>
          <a:bodyPr anchorCtr="0" anchor="ctr" bIns="0" lIns="36000" spcFirstLastPara="1" rIns="36000" wrap="square" tIns="0">
            <a:spAutoFit/>
          </a:bodyPr>
          <a:lstStyle/>
          <a:p>
            <a:pPr indent="0" lvl="0" marL="0" marR="0" rtl="0" algn="r">
              <a:spcBef>
                <a:spcPts val="0"/>
              </a:spcBef>
              <a:spcAft>
                <a:spcPts val="0"/>
              </a:spcAft>
              <a:buNone/>
            </a:pPr>
            <a:r>
              <a:rPr lang="en-US" sz="3600">
                <a:solidFill>
                  <a:schemeClr val="dk1"/>
                </a:solidFill>
                <a:latin typeface="Arial"/>
                <a:ea typeface="Arial"/>
                <a:cs typeface="Arial"/>
                <a:sym typeface="Arial"/>
              </a:rPr>
              <a:t>We </a:t>
            </a:r>
            <a:r>
              <a:rPr lang="en-US" sz="3600">
                <a:solidFill>
                  <a:schemeClr val="accent3"/>
                </a:solidFill>
                <a:latin typeface="Arial"/>
                <a:ea typeface="Arial"/>
                <a:cs typeface="Arial"/>
                <a:sym typeface="Arial"/>
              </a:rPr>
              <a:t>Create</a:t>
            </a:r>
            <a:endParaRPr/>
          </a:p>
          <a:p>
            <a:pPr indent="0" lvl="0" marL="0" marR="0" rtl="0" algn="r">
              <a:spcBef>
                <a:spcPts val="0"/>
              </a:spcBef>
              <a:spcAft>
                <a:spcPts val="0"/>
              </a:spcAft>
              <a:buNone/>
            </a:pPr>
            <a:r>
              <a:rPr lang="en-US" sz="3600">
                <a:solidFill>
                  <a:schemeClr val="dk1"/>
                </a:solidFill>
                <a:latin typeface="Arial"/>
                <a:ea typeface="Arial"/>
                <a:cs typeface="Arial"/>
                <a:sym typeface="Arial"/>
              </a:rPr>
              <a:t>Quality</a:t>
            </a:r>
            <a:r>
              <a:rPr lang="en-US" sz="3600">
                <a:solidFill>
                  <a:schemeClr val="accent3"/>
                </a:solidFill>
                <a:latin typeface="Arial"/>
                <a:ea typeface="Arial"/>
                <a:cs typeface="Arial"/>
                <a:sym typeface="Arial"/>
              </a:rPr>
              <a:t> Professional </a:t>
            </a:r>
            <a:endParaRPr/>
          </a:p>
          <a:p>
            <a:pPr indent="0" lvl="0" marL="0" marR="0" rtl="0" algn="r">
              <a:spcBef>
                <a:spcPts val="0"/>
              </a:spcBef>
              <a:spcAft>
                <a:spcPts val="0"/>
              </a:spcAft>
              <a:buNone/>
            </a:pPr>
            <a:r>
              <a:rPr lang="en-US" sz="3600">
                <a:solidFill>
                  <a:schemeClr val="dk1"/>
                </a:solidFill>
                <a:latin typeface="Arial"/>
                <a:ea typeface="Arial"/>
                <a:cs typeface="Arial"/>
                <a:sym typeface="Arial"/>
              </a:rPr>
              <a:t>PPT Presentation</a:t>
            </a:r>
            <a:endParaRPr sz="3600">
              <a:solidFill>
                <a:schemeClr val="dk1"/>
              </a:solidFill>
              <a:latin typeface="Arial"/>
              <a:ea typeface="Arial"/>
              <a:cs typeface="Arial"/>
              <a:sym typeface="Arial"/>
            </a:endParaRPr>
          </a:p>
        </p:txBody>
      </p:sp>
      <p:sp>
        <p:nvSpPr>
          <p:cNvPr id="663" name="Google Shape;663;p22"/>
          <p:cNvSpPr txBox="1"/>
          <p:nvPr/>
        </p:nvSpPr>
        <p:spPr>
          <a:xfrm>
            <a:off x="6953429" y="3149420"/>
            <a:ext cx="4786856"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Get a modern PowerPoint  Presentation that is beautifully designed. I hope and I believe that this Template will your Time. Easy to change colors, photos. You can simply impress your audience and add a unique zing and appeal to your Presentations. Easy to change colors, photos.</a:t>
            </a:r>
            <a:endParaRPr sz="1200">
              <a:solidFill>
                <a:schemeClr val="dk1"/>
              </a:solidFill>
              <a:latin typeface="Arial"/>
              <a:ea typeface="Arial"/>
              <a:cs typeface="Arial"/>
              <a:sym typeface="Arial"/>
            </a:endParaRPr>
          </a:p>
          <a:p>
            <a:pPr indent="0" lvl="0" marL="0" marR="0" rtl="0" algn="r">
              <a:spcBef>
                <a:spcPts val="0"/>
              </a:spcBef>
              <a:spcAft>
                <a:spcPts val="0"/>
              </a:spcAft>
              <a:buNone/>
            </a:pPr>
            <a:r>
              <a:t/>
            </a:r>
            <a:endParaRPr sz="1200">
              <a:solidFill>
                <a:schemeClr val="dk1"/>
              </a:solidFill>
              <a:latin typeface="Arial"/>
              <a:ea typeface="Arial"/>
              <a:cs typeface="Arial"/>
              <a:sym typeface="Arial"/>
            </a:endParaRPr>
          </a:p>
          <a:p>
            <a:pPr indent="0" lvl="0" marL="0" marR="0" rtl="0" algn="r">
              <a:spcBef>
                <a:spcPts val="0"/>
              </a:spcBef>
              <a:spcAft>
                <a:spcPts val="0"/>
              </a:spcAft>
              <a:buNone/>
            </a:pPr>
            <a:r>
              <a:rPr lang="en-US" sz="1200">
                <a:solidFill>
                  <a:schemeClr val="dk1"/>
                </a:solidFill>
                <a:latin typeface="Arial"/>
                <a:ea typeface="Arial"/>
                <a:cs typeface="Arial"/>
                <a:sym typeface="Arial"/>
              </a:rPr>
              <a:t>You can simply impress your audience and add a unique zing and appeal to your Presentations. </a:t>
            </a:r>
            <a:endParaRPr/>
          </a:p>
        </p:txBody>
      </p:sp>
      <p:sp>
        <p:nvSpPr>
          <p:cNvPr id="664" name="Google Shape;664;p22"/>
          <p:cNvSpPr/>
          <p:nvPr>
            <p:ph idx="2" type="pic"/>
          </p:nvPr>
        </p:nvSpPr>
        <p:spPr>
          <a:xfrm>
            <a:off x="564358" y="1"/>
            <a:ext cx="8396199" cy="6460304"/>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670" name="Google Shape;670;p23"/>
          <p:cNvSpPr/>
          <p:nvPr/>
        </p:nvSpPr>
        <p:spPr>
          <a:xfrm>
            <a:off x="10819427" y="2344330"/>
            <a:ext cx="468000" cy="4513670"/>
          </a:xfrm>
          <a:prstGeom prst="rect">
            <a:avLst/>
          </a:prstGeom>
          <a:solidFill>
            <a:srgbClr val="008D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1" name="Google Shape;671;p23"/>
          <p:cNvSpPr/>
          <p:nvPr/>
        </p:nvSpPr>
        <p:spPr>
          <a:xfrm>
            <a:off x="5181601" y="1984329"/>
            <a:ext cx="6105827" cy="360000"/>
          </a:xfrm>
          <a:custGeom>
            <a:rect b="b" l="l" r="r" t="t"/>
            <a:pathLst>
              <a:path extrusionOk="0" h="360000" w="4813081">
                <a:moveTo>
                  <a:pt x="0" y="0"/>
                </a:moveTo>
                <a:lnTo>
                  <a:pt x="4453081" y="0"/>
                </a:lnTo>
                <a:lnTo>
                  <a:pt x="4813081" y="360000"/>
                </a:lnTo>
                <a:lnTo>
                  <a:pt x="0" y="36000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2" name="Google Shape;672;p23"/>
          <p:cNvSpPr/>
          <p:nvPr/>
        </p:nvSpPr>
        <p:spPr>
          <a:xfrm rot="-5400000">
            <a:off x="4646879" y="1915533"/>
            <a:ext cx="577208" cy="497592"/>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673" name="Google Shape;673;p23"/>
          <p:cNvGrpSpPr/>
          <p:nvPr/>
        </p:nvGrpSpPr>
        <p:grpSpPr>
          <a:xfrm>
            <a:off x="595447" y="1826307"/>
            <a:ext cx="3794673" cy="678692"/>
            <a:chOff x="803640" y="3362835"/>
            <a:chExt cx="2059657" cy="678692"/>
          </a:xfrm>
        </p:grpSpPr>
        <p:sp>
          <p:nvSpPr>
            <p:cNvPr id="674" name="Google Shape;674;p23"/>
            <p:cNvSpPr txBox="1"/>
            <p:nvPr/>
          </p:nvSpPr>
          <p:spPr>
            <a:xfrm>
              <a:off x="803640" y="3579862"/>
              <a:ext cx="2059657"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75" name="Google Shape;675;p23"/>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accent5"/>
                  </a:solidFill>
                  <a:latin typeface="Arial"/>
                  <a:ea typeface="Arial"/>
                  <a:cs typeface="Arial"/>
                  <a:sym typeface="Arial"/>
                </a:rPr>
                <a:t>Your Text  Here</a:t>
              </a:r>
              <a:endParaRPr b="1" sz="1200">
                <a:solidFill>
                  <a:schemeClr val="accent5"/>
                </a:solidFill>
                <a:latin typeface="Arial"/>
                <a:ea typeface="Arial"/>
                <a:cs typeface="Arial"/>
                <a:sym typeface="Arial"/>
              </a:endParaRPr>
            </a:p>
          </p:txBody>
        </p:sp>
      </p:grpSp>
      <p:sp>
        <p:nvSpPr>
          <p:cNvPr id="676" name="Google Shape;676;p23"/>
          <p:cNvSpPr/>
          <p:nvPr/>
        </p:nvSpPr>
        <p:spPr>
          <a:xfrm>
            <a:off x="10195821" y="3212656"/>
            <a:ext cx="468000" cy="3645344"/>
          </a:xfrm>
          <a:prstGeom prst="rect">
            <a:avLst/>
          </a:prstGeom>
          <a:solidFill>
            <a:srgbClr val="4042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7" name="Google Shape;677;p23"/>
          <p:cNvSpPr/>
          <p:nvPr/>
        </p:nvSpPr>
        <p:spPr>
          <a:xfrm>
            <a:off x="9572216" y="4080983"/>
            <a:ext cx="468000" cy="2777017"/>
          </a:xfrm>
          <a:prstGeom prst="rect">
            <a:avLst/>
          </a:prstGeom>
          <a:solidFill>
            <a:srgbClr val="005F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8" name="Google Shape;678;p23"/>
          <p:cNvSpPr/>
          <p:nvPr/>
        </p:nvSpPr>
        <p:spPr>
          <a:xfrm>
            <a:off x="8948611" y="4940888"/>
            <a:ext cx="468000" cy="1917112"/>
          </a:xfrm>
          <a:prstGeom prst="rect">
            <a:avLst/>
          </a:prstGeom>
          <a:solidFill>
            <a:srgbClr val="169C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679" name="Google Shape;679;p23"/>
          <p:cNvGrpSpPr/>
          <p:nvPr/>
        </p:nvGrpSpPr>
        <p:grpSpPr>
          <a:xfrm>
            <a:off x="1275596" y="2701035"/>
            <a:ext cx="3794673" cy="678692"/>
            <a:chOff x="803640" y="3362835"/>
            <a:chExt cx="2059657" cy="678692"/>
          </a:xfrm>
        </p:grpSpPr>
        <p:sp>
          <p:nvSpPr>
            <p:cNvPr id="680" name="Google Shape;680;p23"/>
            <p:cNvSpPr txBox="1"/>
            <p:nvPr/>
          </p:nvSpPr>
          <p:spPr>
            <a:xfrm>
              <a:off x="803640" y="3579862"/>
              <a:ext cx="2059657"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81" name="Google Shape;681;p23"/>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accent4"/>
                  </a:solidFill>
                  <a:latin typeface="Arial"/>
                  <a:ea typeface="Arial"/>
                  <a:cs typeface="Arial"/>
                  <a:sym typeface="Arial"/>
                </a:rPr>
                <a:t>Your Text  Here</a:t>
              </a:r>
              <a:endParaRPr b="1" sz="1200">
                <a:solidFill>
                  <a:schemeClr val="accent4"/>
                </a:solidFill>
                <a:latin typeface="Arial"/>
                <a:ea typeface="Arial"/>
                <a:cs typeface="Arial"/>
                <a:sym typeface="Arial"/>
              </a:endParaRPr>
            </a:p>
          </p:txBody>
        </p:sp>
      </p:grpSp>
      <p:grpSp>
        <p:nvGrpSpPr>
          <p:cNvPr id="682" name="Google Shape;682;p23"/>
          <p:cNvGrpSpPr/>
          <p:nvPr/>
        </p:nvGrpSpPr>
        <p:grpSpPr>
          <a:xfrm>
            <a:off x="1955745" y="3575763"/>
            <a:ext cx="3794673" cy="678692"/>
            <a:chOff x="803640" y="3362835"/>
            <a:chExt cx="2059657" cy="678692"/>
          </a:xfrm>
        </p:grpSpPr>
        <p:sp>
          <p:nvSpPr>
            <p:cNvPr id="683" name="Google Shape;683;p23"/>
            <p:cNvSpPr txBox="1"/>
            <p:nvPr/>
          </p:nvSpPr>
          <p:spPr>
            <a:xfrm>
              <a:off x="803640" y="3579862"/>
              <a:ext cx="2059657"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84" name="Google Shape;684;p23"/>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accent3"/>
                  </a:solidFill>
                  <a:latin typeface="Arial"/>
                  <a:ea typeface="Arial"/>
                  <a:cs typeface="Arial"/>
                  <a:sym typeface="Arial"/>
                </a:rPr>
                <a:t>Your Text  Here</a:t>
              </a:r>
              <a:endParaRPr b="1" sz="1200">
                <a:solidFill>
                  <a:schemeClr val="accent3"/>
                </a:solidFill>
                <a:latin typeface="Arial"/>
                <a:ea typeface="Arial"/>
                <a:cs typeface="Arial"/>
                <a:sym typeface="Arial"/>
              </a:endParaRPr>
            </a:p>
          </p:txBody>
        </p:sp>
      </p:grpSp>
      <p:grpSp>
        <p:nvGrpSpPr>
          <p:cNvPr id="685" name="Google Shape;685;p23"/>
          <p:cNvGrpSpPr/>
          <p:nvPr/>
        </p:nvGrpSpPr>
        <p:grpSpPr>
          <a:xfrm>
            <a:off x="2635894" y="4450491"/>
            <a:ext cx="3794673" cy="678692"/>
            <a:chOff x="803640" y="3362835"/>
            <a:chExt cx="2059657" cy="678692"/>
          </a:xfrm>
        </p:grpSpPr>
        <p:sp>
          <p:nvSpPr>
            <p:cNvPr id="686" name="Google Shape;686;p23"/>
            <p:cNvSpPr txBox="1"/>
            <p:nvPr/>
          </p:nvSpPr>
          <p:spPr>
            <a:xfrm>
              <a:off x="803640" y="3579862"/>
              <a:ext cx="2059657"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87" name="Google Shape;687;p23"/>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accent2"/>
                  </a:solidFill>
                  <a:latin typeface="Arial"/>
                  <a:ea typeface="Arial"/>
                  <a:cs typeface="Arial"/>
                  <a:sym typeface="Arial"/>
                </a:rPr>
                <a:t>Your Text  Here</a:t>
              </a:r>
              <a:endParaRPr b="1" sz="1200">
                <a:solidFill>
                  <a:schemeClr val="accent2"/>
                </a:solidFill>
                <a:latin typeface="Arial"/>
                <a:ea typeface="Arial"/>
                <a:cs typeface="Arial"/>
                <a:sym typeface="Arial"/>
              </a:endParaRPr>
            </a:p>
          </p:txBody>
        </p:sp>
      </p:grpSp>
      <p:grpSp>
        <p:nvGrpSpPr>
          <p:cNvPr id="688" name="Google Shape;688;p23"/>
          <p:cNvGrpSpPr/>
          <p:nvPr/>
        </p:nvGrpSpPr>
        <p:grpSpPr>
          <a:xfrm>
            <a:off x="3316043" y="5325218"/>
            <a:ext cx="3794673" cy="678692"/>
            <a:chOff x="803640" y="3362835"/>
            <a:chExt cx="2059657" cy="678692"/>
          </a:xfrm>
        </p:grpSpPr>
        <p:sp>
          <p:nvSpPr>
            <p:cNvPr id="689" name="Google Shape;689;p23"/>
            <p:cNvSpPr txBox="1"/>
            <p:nvPr/>
          </p:nvSpPr>
          <p:spPr>
            <a:xfrm>
              <a:off x="803640" y="3579862"/>
              <a:ext cx="2059657"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690" name="Google Shape;690;p23"/>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chemeClr val="accent1"/>
                  </a:solidFill>
                  <a:latin typeface="Arial"/>
                  <a:ea typeface="Arial"/>
                  <a:cs typeface="Arial"/>
                  <a:sym typeface="Arial"/>
                </a:rPr>
                <a:t>Your Text  Here</a:t>
              </a:r>
              <a:endParaRPr b="1" sz="1200">
                <a:solidFill>
                  <a:schemeClr val="accent1"/>
                </a:solidFill>
                <a:latin typeface="Arial"/>
                <a:ea typeface="Arial"/>
                <a:cs typeface="Arial"/>
                <a:sym typeface="Arial"/>
              </a:endParaRPr>
            </a:p>
          </p:txBody>
        </p:sp>
      </p:grpSp>
      <p:sp>
        <p:nvSpPr>
          <p:cNvPr id="691" name="Google Shape;691;p23"/>
          <p:cNvSpPr/>
          <p:nvPr/>
        </p:nvSpPr>
        <p:spPr>
          <a:xfrm>
            <a:off x="5869218" y="2852656"/>
            <a:ext cx="4794604" cy="360000"/>
          </a:xfrm>
          <a:custGeom>
            <a:rect b="b" l="l" r="r" t="t"/>
            <a:pathLst>
              <a:path extrusionOk="0" h="360000" w="3800189">
                <a:moveTo>
                  <a:pt x="0" y="0"/>
                </a:moveTo>
                <a:lnTo>
                  <a:pt x="3440189" y="0"/>
                </a:lnTo>
                <a:lnTo>
                  <a:pt x="3800189" y="360000"/>
                </a:lnTo>
                <a:lnTo>
                  <a:pt x="0" y="36000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2" name="Google Shape;692;p23"/>
          <p:cNvSpPr/>
          <p:nvPr/>
        </p:nvSpPr>
        <p:spPr>
          <a:xfrm rot="-5400000">
            <a:off x="5331817" y="2790592"/>
            <a:ext cx="577208" cy="497592"/>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3" name="Google Shape;693;p23"/>
          <p:cNvSpPr/>
          <p:nvPr/>
        </p:nvSpPr>
        <p:spPr>
          <a:xfrm>
            <a:off x="6554156" y="3720983"/>
            <a:ext cx="3486061" cy="360000"/>
          </a:xfrm>
          <a:custGeom>
            <a:rect b="b" l="l" r="r" t="t"/>
            <a:pathLst>
              <a:path extrusionOk="0" h="360000" w="2655012">
                <a:moveTo>
                  <a:pt x="0" y="0"/>
                </a:moveTo>
                <a:lnTo>
                  <a:pt x="2295012" y="0"/>
                </a:lnTo>
                <a:lnTo>
                  <a:pt x="2655012" y="360000"/>
                </a:lnTo>
                <a:lnTo>
                  <a:pt x="0" y="3600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4" name="Google Shape;694;p23"/>
          <p:cNvSpPr/>
          <p:nvPr/>
        </p:nvSpPr>
        <p:spPr>
          <a:xfrm rot="-5400000">
            <a:off x="6016755" y="3665651"/>
            <a:ext cx="577208" cy="497592"/>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5" name="Google Shape;695;p23"/>
          <p:cNvSpPr/>
          <p:nvPr/>
        </p:nvSpPr>
        <p:spPr>
          <a:xfrm>
            <a:off x="7239094" y="4589310"/>
            <a:ext cx="2177518" cy="360000"/>
          </a:xfrm>
          <a:custGeom>
            <a:rect b="b" l="l" r="r" t="t"/>
            <a:pathLst>
              <a:path extrusionOk="0" h="360000" w="1611982">
                <a:moveTo>
                  <a:pt x="0" y="0"/>
                </a:moveTo>
                <a:lnTo>
                  <a:pt x="1251982" y="0"/>
                </a:lnTo>
                <a:lnTo>
                  <a:pt x="1611982" y="360000"/>
                </a:lnTo>
                <a:lnTo>
                  <a:pt x="0" y="360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6" name="Google Shape;696;p23"/>
          <p:cNvSpPr/>
          <p:nvPr/>
        </p:nvSpPr>
        <p:spPr>
          <a:xfrm rot="-5400000">
            <a:off x="6701693" y="4540710"/>
            <a:ext cx="577208" cy="497592"/>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7" name="Google Shape;697;p23"/>
          <p:cNvSpPr/>
          <p:nvPr/>
        </p:nvSpPr>
        <p:spPr>
          <a:xfrm>
            <a:off x="7889926" y="5457637"/>
            <a:ext cx="903081" cy="423011"/>
          </a:xfrm>
          <a:custGeom>
            <a:rect b="b" l="l" r="r" t="t"/>
            <a:pathLst>
              <a:path extrusionOk="0" h="360000" w="640960">
                <a:moveTo>
                  <a:pt x="0" y="0"/>
                </a:moveTo>
                <a:lnTo>
                  <a:pt x="280960" y="0"/>
                </a:lnTo>
                <a:lnTo>
                  <a:pt x="640960" y="360000"/>
                </a:lnTo>
                <a:lnTo>
                  <a:pt x="0" y="36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8" name="Google Shape;698;p23"/>
          <p:cNvSpPr/>
          <p:nvPr/>
        </p:nvSpPr>
        <p:spPr>
          <a:xfrm rot="-5400000">
            <a:off x="7386632" y="5415769"/>
            <a:ext cx="577208" cy="497592"/>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9" name="Google Shape;699;p23"/>
          <p:cNvSpPr/>
          <p:nvPr/>
        </p:nvSpPr>
        <p:spPr>
          <a:xfrm>
            <a:off x="8325006" y="5880648"/>
            <a:ext cx="468000" cy="977352"/>
          </a:xfrm>
          <a:prstGeom prst="rect">
            <a:avLst/>
          </a:prstGeom>
          <a:solidFill>
            <a:srgbClr val="008D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pSp>
        <p:nvGrpSpPr>
          <p:cNvPr id="705" name="Google Shape;705;p24"/>
          <p:cNvGrpSpPr/>
          <p:nvPr/>
        </p:nvGrpSpPr>
        <p:grpSpPr>
          <a:xfrm>
            <a:off x="836574" y="5204838"/>
            <a:ext cx="2799523" cy="863358"/>
            <a:chOff x="803640" y="3362835"/>
            <a:chExt cx="2059657" cy="863358"/>
          </a:xfrm>
        </p:grpSpPr>
        <p:sp>
          <p:nvSpPr>
            <p:cNvPr id="706" name="Google Shape;706;p24"/>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707" name="Google Shape;707;p24"/>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708" name="Google Shape;708;p24"/>
          <p:cNvGrpSpPr/>
          <p:nvPr/>
        </p:nvGrpSpPr>
        <p:grpSpPr>
          <a:xfrm>
            <a:off x="838035" y="1764117"/>
            <a:ext cx="2799523" cy="863358"/>
            <a:chOff x="803640" y="3362835"/>
            <a:chExt cx="2059657" cy="863358"/>
          </a:xfrm>
        </p:grpSpPr>
        <p:sp>
          <p:nvSpPr>
            <p:cNvPr id="709" name="Google Shape;709;p24"/>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710" name="Google Shape;710;p24"/>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711" name="Google Shape;711;p24"/>
          <p:cNvGrpSpPr/>
          <p:nvPr/>
        </p:nvGrpSpPr>
        <p:grpSpPr>
          <a:xfrm>
            <a:off x="8544716" y="2624297"/>
            <a:ext cx="2792366" cy="863358"/>
            <a:chOff x="803640" y="3362835"/>
            <a:chExt cx="2059657" cy="863358"/>
          </a:xfrm>
        </p:grpSpPr>
        <p:sp>
          <p:nvSpPr>
            <p:cNvPr id="712" name="Google Shape;712;p24"/>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713" name="Google Shape;713;p24"/>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714" name="Google Shape;714;p24"/>
          <p:cNvGrpSpPr/>
          <p:nvPr/>
        </p:nvGrpSpPr>
        <p:grpSpPr>
          <a:xfrm>
            <a:off x="8544716" y="4344657"/>
            <a:ext cx="2792366" cy="863358"/>
            <a:chOff x="803640" y="3362835"/>
            <a:chExt cx="2059657" cy="863358"/>
          </a:xfrm>
        </p:grpSpPr>
        <p:sp>
          <p:nvSpPr>
            <p:cNvPr id="715" name="Google Shape;715;p24"/>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716" name="Google Shape;716;p24"/>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717" name="Google Shape;717;p24"/>
          <p:cNvGrpSpPr/>
          <p:nvPr/>
        </p:nvGrpSpPr>
        <p:grpSpPr>
          <a:xfrm>
            <a:off x="836574" y="3484477"/>
            <a:ext cx="2799523" cy="863358"/>
            <a:chOff x="803640" y="3362835"/>
            <a:chExt cx="2059657" cy="863358"/>
          </a:xfrm>
        </p:grpSpPr>
        <p:sp>
          <p:nvSpPr>
            <p:cNvPr id="718" name="Google Shape;718;p24"/>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719" name="Google Shape;719;p24"/>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cxnSp>
        <p:nvCxnSpPr>
          <p:cNvPr id="720" name="Google Shape;720;p24"/>
          <p:cNvCxnSpPr>
            <a:endCxn id="719" idx="3"/>
          </p:cNvCxnSpPr>
          <p:nvPr/>
        </p:nvCxnSpPr>
        <p:spPr>
          <a:xfrm rot="10800000">
            <a:off x="3636097" y="3622977"/>
            <a:ext cx="2455800" cy="765000"/>
          </a:xfrm>
          <a:prstGeom prst="bentConnector3">
            <a:avLst>
              <a:gd fmla="val 50002" name="adj1"/>
            </a:avLst>
          </a:prstGeom>
          <a:noFill/>
          <a:ln cap="flat" cmpd="sng" w="25400">
            <a:solidFill>
              <a:schemeClr val="accent1"/>
            </a:solidFill>
            <a:prstDash val="dot"/>
            <a:miter lim="800000"/>
            <a:headEnd len="sm" w="sm" type="none"/>
            <a:tailEnd len="med" w="med" type="stealth"/>
          </a:ln>
        </p:spPr>
      </p:cxnSp>
      <p:cxnSp>
        <p:nvCxnSpPr>
          <p:cNvPr id="721" name="Google Shape;721;p24"/>
          <p:cNvCxnSpPr>
            <a:endCxn id="710" idx="3"/>
          </p:cNvCxnSpPr>
          <p:nvPr/>
        </p:nvCxnSpPr>
        <p:spPr>
          <a:xfrm rot="10800000">
            <a:off x="3637558" y="1902617"/>
            <a:ext cx="2454300" cy="646200"/>
          </a:xfrm>
          <a:prstGeom prst="bentConnector3">
            <a:avLst>
              <a:gd fmla="val 50001" name="adj1"/>
            </a:avLst>
          </a:prstGeom>
          <a:noFill/>
          <a:ln cap="flat" cmpd="sng" w="25400">
            <a:solidFill>
              <a:schemeClr val="accent3"/>
            </a:solidFill>
            <a:prstDash val="dot"/>
            <a:miter lim="800000"/>
            <a:headEnd len="sm" w="sm" type="none"/>
            <a:tailEnd len="med" w="med" type="stealth"/>
          </a:ln>
        </p:spPr>
      </p:cxnSp>
      <p:grpSp>
        <p:nvGrpSpPr>
          <p:cNvPr id="722" name="Google Shape;722;p24"/>
          <p:cNvGrpSpPr/>
          <p:nvPr/>
        </p:nvGrpSpPr>
        <p:grpSpPr>
          <a:xfrm>
            <a:off x="4391591" y="1699508"/>
            <a:ext cx="3461258" cy="4909285"/>
            <a:chOff x="4391588" y="1699505"/>
            <a:chExt cx="3461258" cy="4909284"/>
          </a:xfrm>
        </p:grpSpPr>
        <p:sp>
          <p:nvSpPr>
            <p:cNvPr id="723" name="Google Shape;723;p24"/>
            <p:cNvSpPr/>
            <p:nvPr/>
          </p:nvSpPr>
          <p:spPr>
            <a:xfrm>
              <a:off x="4391588" y="4974148"/>
              <a:ext cx="2156118" cy="1634641"/>
            </a:xfrm>
            <a:custGeom>
              <a:rect b="b" l="l" r="r" t="t"/>
              <a:pathLst>
                <a:path extrusionOk="0" h="1634641" w="2156118">
                  <a:moveTo>
                    <a:pt x="558525" y="0"/>
                  </a:moveTo>
                  <a:cubicBezTo>
                    <a:pt x="815259" y="90400"/>
                    <a:pt x="1107060" y="140890"/>
                    <a:pt x="1416381" y="140890"/>
                  </a:cubicBezTo>
                  <a:lnTo>
                    <a:pt x="1507965" y="136242"/>
                  </a:lnTo>
                  <a:cubicBezTo>
                    <a:pt x="1571260" y="753781"/>
                    <a:pt x="1813208" y="1287759"/>
                    <a:pt x="2156118" y="1627939"/>
                  </a:cubicBezTo>
                  <a:lnTo>
                    <a:pt x="742586" y="1634641"/>
                  </a:lnTo>
                  <a:lnTo>
                    <a:pt x="783473" y="1482794"/>
                  </a:lnTo>
                  <a:cubicBezTo>
                    <a:pt x="735436" y="1526015"/>
                    <a:pt x="755164" y="1524973"/>
                    <a:pt x="696702" y="1536226"/>
                  </a:cubicBezTo>
                  <a:lnTo>
                    <a:pt x="360265" y="1531873"/>
                  </a:lnTo>
                  <a:cubicBezTo>
                    <a:pt x="91900" y="1475400"/>
                    <a:pt x="78958" y="1364828"/>
                    <a:pt x="859" y="1187861"/>
                  </a:cubicBezTo>
                  <a:cubicBezTo>
                    <a:pt x="-5078" y="1012055"/>
                    <a:pt x="20262" y="959203"/>
                    <a:pt x="61239" y="837496"/>
                  </a:cubicBezTo>
                  <a:lnTo>
                    <a:pt x="182001" y="766286"/>
                  </a:lnTo>
                  <a:cubicBezTo>
                    <a:pt x="259540" y="604620"/>
                    <a:pt x="389206" y="374100"/>
                    <a:pt x="466746" y="340305"/>
                  </a:cubicBezTo>
                  <a:cubicBezTo>
                    <a:pt x="464918" y="303795"/>
                    <a:pt x="439632" y="264826"/>
                    <a:pt x="461262" y="230774"/>
                  </a:cubicBezTo>
                  <a:cubicBezTo>
                    <a:pt x="491633" y="197339"/>
                    <a:pt x="501153" y="210624"/>
                    <a:pt x="526312" y="196860"/>
                  </a:cubicBezTo>
                  <a:lnTo>
                    <a:pt x="515073" y="140661"/>
                  </a:lnTo>
                  <a:cubicBezTo>
                    <a:pt x="552756" y="107515"/>
                    <a:pt x="530493" y="133386"/>
                    <a:pt x="560358" y="8794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24" name="Google Shape;724;p24"/>
            <p:cNvSpPr/>
            <p:nvPr/>
          </p:nvSpPr>
          <p:spPr>
            <a:xfrm>
              <a:off x="5539006" y="1699505"/>
              <a:ext cx="1759822" cy="1491930"/>
            </a:xfrm>
            <a:custGeom>
              <a:rect b="b" l="l" r="r" t="t"/>
              <a:pathLst>
                <a:path extrusionOk="0" h="1491930" w="1759822">
                  <a:moveTo>
                    <a:pt x="879911" y="0"/>
                  </a:moveTo>
                  <a:lnTo>
                    <a:pt x="1759822" y="483755"/>
                  </a:lnTo>
                  <a:lnTo>
                    <a:pt x="1626857" y="556857"/>
                  </a:lnTo>
                  <a:lnTo>
                    <a:pt x="1626857" y="957160"/>
                  </a:lnTo>
                  <a:cubicBezTo>
                    <a:pt x="1647975" y="967781"/>
                    <a:pt x="1661924" y="989817"/>
                    <a:pt x="1661924" y="1015110"/>
                  </a:cubicBezTo>
                  <a:cubicBezTo>
                    <a:pt x="1661924" y="1040155"/>
                    <a:pt x="1648247" y="1062005"/>
                    <a:pt x="1627427" y="1072676"/>
                  </a:cubicBezTo>
                  <a:lnTo>
                    <a:pt x="1630074" y="1072676"/>
                  </a:lnTo>
                  <a:lnTo>
                    <a:pt x="1674046" y="1491930"/>
                  </a:lnTo>
                  <a:lnTo>
                    <a:pt x="1523254" y="1491930"/>
                  </a:lnTo>
                  <a:lnTo>
                    <a:pt x="1523254" y="1414835"/>
                  </a:lnTo>
                  <a:lnTo>
                    <a:pt x="1559141" y="1072676"/>
                  </a:lnTo>
                  <a:lnTo>
                    <a:pt x="1561788" y="1072676"/>
                  </a:lnTo>
                  <a:cubicBezTo>
                    <a:pt x="1540968" y="1062005"/>
                    <a:pt x="1527290" y="1040155"/>
                    <a:pt x="1527290" y="1015110"/>
                  </a:cubicBezTo>
                  <a:cubicBezTo>
                    <a:pt x="1527290" y="989817"/>
                    <a:pt x="1541240" y="967781"/>
                    <a:pt x="1562357" y="957160"/>
                  </a:cubicBezTo>
                  <a:lnTo>
                    <a:pt x="1562357" y="592318"/>
                  </a:lnTo>
                  <a:lnTo>
                    <a:pt x="1406686" y="756650"/>
                  </a:lnTo>
                  <a:lnTo>
                    <a:pt x="1406686" y="1027701"/>
                  </a:lnTo>
                  <a:cubicBezTo>
                    <a:pt x="1237521" y="1136357"/>
                    <a:pt x="1035980" y="1197630"/>
                    <a:pt x="820128" y="1197630"/>
                  </a:cubicBezTo>
                  <a:cubicBezTo>
                    <a:pt x="654913" y="1197630"/>
                    <a:pt x="498082" y="1161733"/>
                    <a:pt x="357461" y="1096324"/>
                  </a:cubicBezTo>
                  <a:cubicBezTo>
                    <a:pt x="358384" y="1092118"/>
                    <a:pt x="359913" y="1088133"/>
                    <a:pt x="361487" y="1084162"/>
                  </a:cubicBezTo>
                  <a:cubicBezTo>
                    <a:pt x="358803" y="1082831"/>
                    <a:pt x="355968" y="1082107"/>
                    <a:pt x="353136" y="1081396"/>
                  </a:cubicBezTo>
                  <a:lnTo>
                    <a:pt x="353136" y="756650"/>
                  </a:lnTo>
                  <a:lnTo>
                    <a:pt x="0" y="48375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25" name="Google Shape;725;p24"/>
            <p:cNvSpPr/>
            <p:nvPr/>
          </p:nvSpPr>
          <p:spPr>
            <a:xfrm>
              <a:off x="5785789" y="2779559"/>
              <a:ext cx="1291337" cy="1262595"/>
            </a:xfrm>
            <a:custGeom>
              <a:rect b="b" l="l" r="r" t="t"/>
              <a:pathLst>
                <a:path extrusionOk="0" h="1262595" w="1291337">
                  <a:moveTo>
                    <a:pt x="1291337" y="387134"/>
                  </a:moveTo>
                  <a:lnTo>
                    <a:pt x="1291337" y="464229"/>
                  </a:lnTo>
                  <a:lnTo>
                    <a:pt x="1283251" y="464229"/>
                  </a:lnTo>
                  <a:close/>
                  <a:moveTo>
                    <a:pt x="1174769" y="0"/>
                  </a:moveTo>
                  <a:lnTo>
                    <a:pt x="1174769" y="18541"/>
                  </a:lnTo>
                  <a:lnTo>
                    <a:pt x="1163647" y="22750"/>
                  </a:lnTo>
                  <a:cubicBezTo>
                    <a:pt x="1220924" y="128978"/>
                    <a:pt x="1233895" y="263109"/>
                    <a:pt x="1204293" y="412060"/>
                  </a:cubicBezTo>
                  <a:cubicBezTo>
                    <a:pt x="1245921" y="411719"/>
                    <a:pt x="1282339" y="391704"/>
                    <a:pt x="1279660" y="482348"/>
                  </a:cubicBezTo>
                  <a:cubicBezTo>
                    <a:pt x="1271045" y="607334"/>
                    <a:pt x="1199876" y="781499"/>
                    <a:pt x="1157378" y="776155"/>
                  </a:cubicBezTo>
                  <a:cubicBezTo>
                    <a:pt x="1130754" y="771015"/>
                    <a:pt x="1114555" y="746201"/>
                    <a:pt x="1093142" y="731225"/>
                  </a:cubicBezTo>
                  <a:cubicBezTo>
                    <a:pt x="1057920" y="826172"/>
                    <a:pt x="1048762" y="930956"/>
                    <a:pt x="987476" y="1016066"/>
                  </a:cubicBezTo>
                  <a:lnTo>
                    <a:pt x="1080043" y="1097389"/>
                  </a:lnTo>
                  <a:cubicBezTo>
                    <a:pt x="1114436" y="1141334"/>
                    <a:pt x="1162490" y="1210866"/>
                    <a:pt x="1225666" y="1262595"/>
                  </a:cubicBezTo>
                  <a:cubicBezTo>
                    <a:pt x="974323" y="1220492"/>
                    <a:pt x="716748" y="1143359"/>
                    <a:pt x="462129" y="1031358"/>
                  </a:cubicBezTo>
                  <a:cubicBezTo>
                    <a:pt x="354612" y="984063"/>
                    <a:pt x="251323" y="932179"/>
                    <a:pt x="153638" y="874571"/>
                  </a:cubicBezTo>
                  <a:cubicBezTo>
                    <a:pt x="133161" y="823672"/>
                    <a:pt x="122381" y="764476"/>
                    <a:pt x="119504" y="688499"/>
                  </a:cubicBezTo>
                  <a:cubicBezTo>
                    <a:pt x="86110" y="702998"/>
                    <a:pt x="63141" y="722415"/>
                    <a:pt x="34959" y="621336"/>
                  </a:cubicBezTo>
                  <a:cubicBezTo>
                    <a:pt x="25584" y="567185"/>
                    <a:pt x="-54165" y="281884"/>
                    <a:pt x="64172" y="333473"/>
                  </a:cubicBezTo>
                  <a:cubicBezTo>
                    <a:pt x="80394" y="252314"/>
                    <a:pt x="91942" y="157335"/>
                    <a:pt x="125544" y="68623"/>
                  </a:cubicBezTo>
                  <a:cubicBezTo>
                    <a:pt x="266165" y="134032"/>
                    <a:pt x="422996" y="169929"/>
                    <a:pt x="588211" y="169929"/>
                  </a:cubicBezTo>
                  <a:cubicBezTo>
                    <a:pt x="804063" y="169929"/>
                    <a:pt x="1005604" y="108656"/>
                    <a:pt x="117476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26" name="Google Shape;726;p24"/>
            <p:cNvSpPr/>
            <p:nvPr/>
          </p:nvSpPr>
          <p:spPr>
            <a:xfrm>
              <a:off x="4972448" y="3697688"/>
              <a:ext cx="2580757" cy="1374688"/>
            </a:xfrm>
            <a:custGeom>
              <a:rect b="b" l="l" r="r" t="t"/>
              <a:pathLst>
                <a:path extrusionOk="0" h="1374688" w="2580757">
                  <a:moveTo>
                    <a:pt x="964280" y="0"/>
                  </a:moveTo>
                  <a:cubicBezTo>
                    <a:pt x="1061964" y="57608"/>
                    <a:pt x="1165254" y="109492"/>
                    <a:pt x="1272771" y="156787"/>
                  </a:cubicBezTo>
                  <a:cubicBezTo>
                    <a:pt x="1527390" y="268789"/>
                    <a:pt x="1784965" y="345921"/>
                    <a:pt x="2036307" y="388024"/>
                  </a:cubicBezTo>
                  <a:cubicBezTo>
                    <a:pt x="2071170" y="421655"/>
                    <a:pt x="2112399" y="447822"/>
                    <a:pt x="2158337" y="459740"/>
                  </a:cubicBezTo>
                  <a:cubicBezTo>
                    <a:pt x="2299568" y="498279"/>
                    <a:pt x="2455123" y="549367"/>
                    <a:pt x="2580757" y="609405"/>
                  </a:cubicBezTo>
                  <a:cubicBezTo>
                    <a:pt x="2295218" y="1059447"/>
                    <a:pt x="1631701" y="1374688"/>
                    <a:pt x="858792" y="1374688"/>
                  </a:cubicBezTo>
                  <a:cubicBezTo>
                    <a:pt x="549471" y="1374688"/>
                    <a:pt x="257670" y="1324198"/>
                    <a:pt x="936" y="1233798"/>
                  </a:cubicBezTo>
                  <a:lnTo>
                    <a:pt x="0" y="1188902"/>
                  </a:lnTo>
                  <a:cubicBezTo>
                    <a:pt x="23602" y="1159565"/>
                    <a:pt x="28959" y="1162194"/>
                    <a:pt x="70806" y="1100888"/>
                  </a:cubicBezTo>
                  <a:cubicBezTo>
                    <a:pt x="94879" y="1029148"/>
                    <a:pt x="100707" y="851670"/>
                    <a:pt x="174300" y="779930"/>
                  </a:cubicBezTo>
                  <a:cubicBezTo>
                    <a:pt x="218445" y="717189"/>
                    <a:pt x="304292" y="723303"/>
                    <a:pt x="369289" y="694990"/>
                  </a:cubicBezTo>
                  <a:cubicBezTo>
                    <a:pt x="589400" y="620074"/>
                    <a:pt x="783446" y="599257"/>
                    <a:pt x="1000951" y="509587"/>
                  </a:cubicBezTo>
                  <a:cubicBezTo>
                    <a:pt x="1031594" y="492835"/>
                    <a:pt x="1046599" y="439197"/>
                    <a:pt x="1082454" y="329000"/>
                  </a:cubicBezTo>
                  <a:lnTo>
                    <a:pt x="1075069" y="182531"/>
                  </a:lnTo>
                  <a:cubicBezTo>
                    <a:pt x="1024247" y="121488"/>
                    <a:pt x="986720" y="67500"/>
                    <a:pt x="96428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27" name="Google Shape;727;p24"/>
            <p:cNvSpPr/>
            <p:nvPr/>
          </p:nvSpPr>
          <p:spPr>
            <a:xfrm>
              <a:off x="5951985" y="4356457"/>
              <a:ext cx="1900861" cy="2252332"/>
            </a:xfrm>
            <a:custGeom>
              <a:rect b="b" l="l" r="r" t="t"/>
              <a:pathLst>
                <a:path extrusionOk="0" h="2252332" w="1900861">
                  <a:moveTo>
                    <a:pt x="1630381" y="0"/>
                  </a:moveTo>
                  <a:cubicBezTo>
                    <a:pt x="1705290" y="35739"/>
                    <a:pt x="1769558" y="74677"/>
                    <a:pt x="1813833" y="116016"/>
                  </a:cubicBezTo>
                  <a:cubicBezTo>
                    <a:pt x="1941182" y="366789"/>
                    <a:pt x="1891300" y="374114"/>
                    <a:pt x="1890938" y="588002"/>
                  </a:cubicBezTo>
                  <a:cubicBezTo>
                    <a:pt x="1844475" y="751802"/>
                    <a:pt x="1881417" y="817240"/>
                    <a:pt x="1842774" y="963827"/>
                  </a:cubicBezTo>
                  <a:cubicBezTo>
                    <a:pt x="1790990" y="1152321"/>
                    <a:pt x="1728781" y="1244911"/>
                    <a:pt x="1679604" y="1347337"/>
                  </a:cubicBezTo>
                  <a:cubicBezTo>
                    <a:pt x="1619658" y="1492268"/>
                    <a:pt x="1640509" y="1521624"/>
                    <a:pt x="1624871" y="1600160"/>
                  </a:cubicBezTo>
                  <a:lnTo>
                    <a:pt x="1567097" y="1638481"/>
                  </a:lnTo>
                  <a:cubicBezTo>
                    <a:pt x="1592202" y="1734503"/>
                    <a:pt x="1580816" y="1732164"/>
                    <a:pt x="1585070" y="1810973"/>
                  </a:cubicBezTo>
                  <a:cubicBezTo>
                    <a:pt x="1547567" y="1894683"/>
                    <a:pt x="1541341" y="1914458"/>
                    <a:pt x="1519477" y="1978496"/>
                  </a:cubicBezTo>
                  <a:lnTo>
                    <a:pt x="1557486" y="2248020"/>
                  </a:lnTo>
                  <a:lnTo>
                    <a:pt x="648153" y="2252332"/>
                  </a:lnTo>
                  <a:cubicBezTo>
                    <a:pt x="305243" y="1912152"/>
                    <a:pt x="63295" y="1378174"/>
                    <a:pt x="0" y="760635"/>
                  </a:cubicBezTo>
                  <a:cubicBezTo>
                    <a:pt x="733507" y="739994"/>
                    <a:pt x="1356200" y="432143"/>
                    <a:pt x="163038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28" name="Google Shape;728;p24"/>
            <p:cNvSpPr txBox="1"/>
            <p:nvPr/>
          </p:nvSpPr>
          <p:spPr>
            <a:xfrm>
              <a:off x="6209567" y="2267849"/>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01</a:t>
              </a:r>
              <a:endParaRPr b="1" sz="2000">
                <a:solidFill>
                  <a:schemeClr val="lt1"/>
                </a:solidFill>
                <a:latin typeface="Arial"/>
                <a:ea typeface="Arial"/>
                <a:cs typeface="Arial"/>
                <a:sym typeface="Arial"/>
              </a:endParaRPr>
            </a:p>
          </p:txBody>
        </p:sp>
        <p:sp>
          <p:nvSpPr>
            <p:cNvPr id="729" name="Google Shape;729;p24"/>
            <p:cNvSpPr txBox="1"/>
            <p:nvPr/>
          </p:nvSpPr>
          <p:spPr>
            <a:xfrm>
              <a:off x="6288475" y="3128963"/>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02</a:t>
              </a:r>
              <a:endParaRPr b="1" sz="2000">
                <a:solidFill>
                  <a:schemeClr val="lt1"/>
                </a:solidFill>
                <a:latin typeface="Arial"/>
                <a:ea typeface="Arial"/>
                <a:cs typeface="Arial"/>
                <a:sym typeface="Arial"/>
              </a:endParaRPr>
            </a:p>
          </p:txBody>
        </p:sp>
        <p:sp>
          <p:nvSpPr>
            <p:cNvPr id="730" name="Google Shape;730;p24"/>
            <p:cNvSpPr txBox="1"/>
            <p:nvPr/>
          </p:nvSpPr>
          <p:spPr>
            <a:xfrm>
              <a:off x="5886651" y="4404596"/>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03</a:t>
              </a:r>
              <a:endParaRPr b="1" sz="2000">
                <a:solidFill>
                  <a:schemeClr val="lt1"/>
                </a:solidFill>
                <a:latin typeface="Arial"/>
                <a:ea typeface="Arial"/>
                <a:cs typeface="Arial"/>
                <a:sym typeface="Arial"/>
              </a:endParaRPr>
            </a:p>
          </p:txBody>
        </p:sp>
        <p:sp>
          <p:nvSpPr>
            <p:cNvPr id="731" name="Google Shape;731;p24"/>
            <p:cNvSpPr txBox="1"/>
            <p:nvPr/>
          </p:nvSpPr>
          <p:spPr>
            <a:xfrm>
              <a:off x="5260297" y="5591413"/>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05</a:t>
              </a:r>
              <a:endParaRPr b="1" sz="2000">
                <a:solidFill>
                  <a:schemeClr val="lt1"/>
                </a:solidFill>
                <a:latin typeface="Arial"/>
                <a:ea typeface="Arial"/>
                <a:cs typeface="Arial"/>
                <a:sym typeface="Arial"/>
              </a:endParaRPr>
            </a:p>
          </p:txBody>
        </p:sp>
        <p:sp>
          <p:nvSpPr>
            <p:cNvPr id="732" name="Google Shape;732;p24"/>
            <p:cNvSpPr txBox="1"/>
            <p:nvPr/>
          </p:nvSpPr>
          <p:spPr>
            <a:xfrm>
              <a:off x="6632775" y="5391358"/>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04</a:t>
              </a:r>
              <a:endParaRPr b="1" sz="2000">
                <a:solidFill>
                  <a:schemeClr val="lt1"/>
                </a:solidFill>
                <a:latin typeface="Arial"/>
                <a:ea typeface="Arial"/>
                <a:cs typeface="Arial"/>
                <a:sym typeface="Arial"/>
              </a:endParaRPr>
            </a:p>
          </p:txBody>
        </p:sp>
      </p:grpSp>
      <p:cxnSp>
        <p:nvCxnSpPr>
          <p:cNvPr id="733" name="Google Shape;733;p24"/>
          <p:cNvCxnSpPr>
            <a:endCxn id="713" idx="1"/>
          </p:cNvCxnSpPr>
          <p:nvPr/>
        </p:nvCxnSpPr>
        <p:spPr>
          <a:xfrm flipH="1" rot="10800000">
            <a:off x="6867716" y="2762797"/>
            <a:ext cx="1677000" cy="666300"/>
          </a:xfrm>
          <a:prstGeom prst="bentConnector3">
            <a:avLst>
              <a:gd fmla="val 50000" name="adj1"/>
            </a:avLst>
          </a:prstGeom>
          <a:noFill/>
          <a:ln cap="flat" cmpd="sng" w="25400">
            <a:solidFill>
              <a:schemeClr val="accent2"/>
            </a:solidFill>
            <a:prstDash val="dot"/>
            <a:miter lim="800000"/>
            <a:headEnd len="sm" w="sm" type="none"/>
            <a:tailEnd len="med" w="med" type="stealth"/>
          </a:ln>
        </p:spPr>
      </p:cxnSp>
      <p:cxnSp>
        <p:nvCxnSpPr>
          <p:cNvPr id="734" name="Google Shape;734;p24"/>
          <p:cNvCxnSpPr>
            <a:endCxn id="707" idx="3"/>
          </p:cNvCxnSpPr>
          <p:nvPr/>
        </p:nvCxnSpPr>
        <p:spPr>
          <a:xfrm rot="10800000">
            <a:off x="3636097" y="5343338"/>
            <a:ext cx="1047300" cy="476700"/>
          </a:xfrm>
          <a:prstGeom prst="bentConnector3">
            <a:avLst>
              <a:gd fmla="val 50000" name="adj1"/>
            </a:avLst>
          </a:prstGeom>
          <a:noFill/>
          <a:ln cap="flat" cmpd="sng" w="25400">
            <a:solidFill>
              <a:schemeClr val="accent6"/>
            </a:solidFill>
            <a:prstDash val="dot"/>
            <a:miter lim="800000"/>
            <a:headEnd len="sm" w="sm" type="none"/>
            <a:tailEnd len="med" w="med" type="stealth"/>
          </a:ln>
        </p:spPr>
      </p:cxnSp>
      <p:cxnSp>
        <p:nvCxnSpPr>
          <p:cNvPr id="735" name="Google Shape;735;p24"/>
          <p:cNvCxnSpPr>
            <a:endCxn id="716" idx="1"/>
          </p:cNvCxnSpPr>
          <p:nvPr/>
        </p:nvCxnSpPr>
        <p:spPr>
          <a:xfrm flipH="1" rot="10800000">
            <a:off x="7310516" y="4483157"/>
            <a:ext cx="1234200" cy="1108200"/>
          </a:xfrm>
          <a:prstGeom prst="bentConnector3">
            <a:avLst>
              <a:gd fmla="val 50001" name="adj1"/>
            </a:avLst>
          </a:prstGeom>
          <a:noFill/>
          <a:ln cap="flat" cmpd="sng" w="25400">
            <a:solidFill>
              <a:schemeClr val="accent4"/>
            </a:solidFill>
            <a:prstDash val="dot"/>
            <a:miter lim="800000"/>
            <a:headEnd len="sm" w="sm" type="none"/>
            <a:tailEnd len="med" w="med" type="stealth"/>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grpSp>
        <p:nvGrpSpPr>
          <p:cNvPr id="740" name="Google Shape;740;p25"/>
          <p:cNvGrpSpPr/>
          <p:nvPr/>
        </p:nvGrpSpPr>
        <p:grpSpPr>
          <a:xfrm flipH="1">
            <a:off x="3561328" y="1867960"/>
            <a:ext cx="3048478" cy="475870"/>
            <a:chOff x="2153502" y="2017026"/>
            <a:chExt cx="2286358" cy="376921"/>
          </a:xfrm>
        </p:grpSpPr>
        <p:sp>
          <p:nvSpPr>
            <p:cNvPr id="741" name="Google Shape;741;p25"/>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gradFill>
              <a:gsLst>
                <a:gs pos="0">
                  <a:srgbClr val="007196"/>
                </a:gs>
                <a:gs pos="100000">
                  <a:srgbClr val="00719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2" name="Google Shape;742;p25"/>
            <p:cNvSpPr/>
            <p:nvPr/>
          </p:nvSpPr>
          <p:spPr>
            <a:xfrm flipH="1">
              <a:off x="2153502" y="2017026"/>
              <a:ext cx="2286358" cy="288032"/>
            </a:xfrm>
            <a:custGeom>
              <a:rect b="b" l="l" r="r" t="t"/>
              <a:pathLst>
                <a:path extrusionOk="0" h="576064" w="5285462">
                  <a:moveTo>
                    <a:pt x="0" y="0"/>
                  </a:moveTo>
                  <a:lnTo>
                    <a:pt x="4724629" y="0"/>
                  </a:lnTo>
                  <a:lnTo>
                    <a:pt x="5285462" y="576064"/>
                  </a:lnTo>
                  <a:lnTo>
                    <a:pt x="0" y="576064"/>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43" name="Google Shape;743;p2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744" name="Google Shape;744;p25"/>
          <p:cNvSpPr/>
          <p:nvPr/>
        </p:nvSpPr>
        <p:spPr>
          <a:xfrm>
            <a:off x="3925838" y="3903781"/>
            <a:ext cx="7513687" cy="36004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5" name="Google Shape;745;p25"/>
          <p:cNvSpPr/>
          <p:nvPr/>
        </p:nvSpPr>
        <p:spPr>
          <a:xfrm>
            <a:off x="3925838" y="4414187"/>
            <a:ext cx="7513687" cy="36004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6" name="Google Shape;746;p25"/>
          <p:cNvSpPr/>
          <p:nvPr/>
        </p:nvSpPr>
        <p:spPr>
          <a:xfrm>
            <a:off x="3925838" y="4924593"/>
            <a:ext cx="7513687" cy="36004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7" name="Google Shape;747;p25"/>
          <p:cNvSpPr/>
          <p:nvPr/>
        </p:nvSpPr>
        <p:spPr>
          <a:xfrm>
            <a:off x="3925838" y="5434999"/>
            <a:ext cx="7513687" cy="36004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aphicFrame>
        <p:nvGraphicFramePr>
          <p:cNvPr id="748" name="Google Shape;748;p25"/>
          <p:cNvGraphicFramePr/>
          <p:nvPr/>
        </p:nvGraphicFramePr>
        <p:xfrm>
          <a:off x="3789912" y="3696208"/>
          <a:ext cx="7887738" cy="2307106"/>
        </p:xfrm>
        <a:graphic>
          <a:graphicData uri="http://schemas.openxmlformats.org/drawingml/2006/chart">
            <c:chart r:id="rId3"/>
          </a:graphicData>
        </a:graphic>
      </p:graphicFrame>
      <p:sp>
        <p:nvSpPr>
          <p:cNvPr id="749" name="Google Shape;749;p25"/>
          <p:cNvSpPr txBox="1"/>
          <p:nvPr/>
        </p:nvSpPr>
        <p:spPr>
          <a:xfrm>
            <a:off x="3963965" y="3945303"/>
            <a:ext cx="156510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A - 40%</a:t>
            </a:r>
            <a:endParaRPr b="1" sz="1200">
              <a:solidFill>
                <a:schemeClr val="lt1"/>
              </a:solidFill>
              <a:latin typeface="Arial"/>
              <a:ea typeface="Arial"/>
              <a:cs typeface="Arial"/>
              <a:sym typeface="Arial"/>
            </a:endParaRPr>
          </a:p>
        </p:txBody>
      </p:sp>
      <p:sp>
        <p:nvSpPr>
          <p:cNvPr id="750" name="Google Shape;750;p25"/>
          <p:cNvSpPr txBox="1"/>
          <p:nvPr/>
        </p:nvSpPr>
        <p:spPr>
          <a:xfrm>
            <a:off x="3978823" y="4451803"/>
            <a:ext cx="156510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B - 70%</a:t>
            </a:r>
            <a:endParaRPr b="1" sz="1200">
              <a:solidFill>
                <a:schemeClr val="lt1"/>
              </a:solidFill>
              <a:latin typeface="Arial"/>
              <a:ea typeface="Arial"/>
              <a:cs typeface="Arial"/>
              <a:sym typeface="Arial"/>
            </a:endParaRPr>
          </a:p>
        </p:txBody>
      </p:sp>
      <p:sp>
        <p:nvSpPr>
          <p:cNvPr id="751" name="Google Shape;751;p25"/>
          <p:cNvSpPr txBox="1"/>
          <p:nvPr/>
        </p:nvSpPr>
        <p:spPr>
          <a:xfrm>
            <a:off x="3973465" y="4952720"/>
            <a:ext cx="156510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C - 30%</a:t>
            </a:r>
            <a:endParaRPr b="1" sz="1200">
              <a:solidFill>
                <a:schemeClr val="lt1"/>
              </a:solidFill>
              <a:latin typeface="Arial"/>
              <a:ea typeface="Arial"/>
              <a:cs typeface="Arial"/>
              <a:sym typeface="Arial"/>
            </a:endParaRPr>
          </a:p>
        </p:txBody>
      </p:sp>
      <p:sp>
        <p:nvSpPr>
          <p:cNvPr id="752" name="Google Shape;752;p25"/>
          <p:cNvSpPr txBox="1"/>
          <p:nvPr/>
        </p:nvSpPr>
        <p:spPr>
          <a:xfrm>
            <a:off x="3988323" y="5459220"/>
            <a:ext cx="156510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D - 90%</a:t>
            </a:r>
            <a:endParaRPr b="1" sz="1200">
              <a:solidFill>
                <a:schemeClr val="lt1"/>
              </a:solidFill>
              <a:latin typeface="Arial"/>
              <a:ea typeface="Arial"/>
              <a:cs typeface="Arial"/>
              <a:sym typeface="Arial"/>
            </a:endParaRPr>
          </a:p>
        </p:txBody>
      </p:sp>
      <p:sp>
        <p:nvSpPr>
          <p:cNvPr id="753" name="Google Shape;753;p25"/>
          <p:cNvSpPr txBox="1"/>
          <p:nvPr/>
        </p:nvSpPr>
        <p:spPr>
          <a:xfrm>
            <a:off x="3788085" y="1863211"/>
            <a:ext cx="2307915" cy="372056"/>
          </a:xfrm>
          <a:prstGeom prst="rect">
            <a:avLst/>
          </a:prstGeom>
          <a:noFill/>
          <a:ln>
            <a:noFill/>
          </a:ln>
        </p:spPr>
        <p:txBody>
          <a:bodyPr anchorCtr="0" anchor="ctr" bIns="45700" lIns="108000" spcFirstLastPara="1" rIns="91425" wrap="square" tIns="45700">
            <a:noAutofit/>
          </a:bodyPr>
          <a:lstStyle/>
          <a:p>
            <a:pPr indent="0" lvl="0" marL="0" marR="0" rtl="0" algn="l">
              <a:spcBef>
                <a:spcPts val="0"/>
              </a:spcBef>
              <a:spcAft>
                <a:spcPts val="0"/>
              </a:spcAft>
              <a:buClr>
                <a:schemeClr val="lt1"/>
              </a:buClr>
              <a:buSzPts val="1400"/>
              <a:buFont typeface="Arial"/>
              <a:buNone/>
            </a:pPr>
            <a:r>
              <a:rPr b="1" lang="en-US" sz="1400">
                <a:solidFill>
                  <a:schemeClr val="lt1"/>
                </a:solidFill>
                <a:latin typeface="Arial"/>
                <a:ea typeface="Arial"/>
                <a:cs typeface="Arial"/>
                <a:sym typeface="Arial"/>
              </a:rPr>
              <a:t>Contents Here</a:t>
            </a:r>
            <a:endParaRPr b="1" sz="1400">
              <a:solidFill>
                <a:schemeClr val="lt1"/>
              </a:solidFill>
              <a:latin typeface="Arial"/>
              <a:ea typeface="Arial"/>
              <a:cs typeface="Arial"/>
              <a:sym typeface="Arial"/>
            </a:endParaRPr>
          </a:p>
        </p:txBody>
      </p:sp>
      <p:sp>
        <p:nvSpPr>
          <p:cNvPr id="754" name="Google Shape;754;p25"/>
          <p:cNvSpPr txBox="1"/>
          <p:nvPr/>
        </p:nvSpPr>
        <p:spPr>
          <a:xfrm>
            <a:off x="3913051" y="3491819"/>
            <a:ext cx="1750504" cy="288032"/>
          </a:xfrm>
          <a:prstGeom prst="rect">
            <a:avLst/>
          </a:prstGeom>
          <a:noFill/>
          <a:ln>
            <a:noFill/>
          </a:ln>
        </p:spPr>
        <p:txBody>
          <a:bodyPr anchorCtr="0" anchor="ctr" bIns="45700" lIns="108000" spcFirstLastPara="1" rIns="91425" wrap="square" tIns="45700">
            <a:noAutofit/>
          </a:bodyPr>
          <a:lstStyle/>
          <a:p>
            <a:pPr indent="0" lvl="0" marL="0" marR="0" rtl="0" algn="l">
              <a:spcBef>
                <a:spcPts val="0"/>
              </a:spcBef>
              <a:spcAft>
                <a:spcPts val="0"/>
              </a:spcAft>
              <a:buClr>
                <a:schemeClr val="accent1"/>
              </a:buClr>
              <a:buSzPts val="1400"/>
              <a:buFont typeface="Arial"/>
              <a:buNone/>
            </a:pPr>
            <a:r>
              <a:rPr b="1" lang="en-US" sz="1400">
                <a:solidFill>
                  <a:schemeClr val="accent1"/>
                </a:solidFill>
                <a:latin typeface="Arial"/>
                <a:ea typeface="Arial"/>
                <a:cs typeface="Arial"/>
                <a:sym typeface="Arial"/>
              </a:rPr>
              <a:t>Contents Here</a:t>
            </a:r>
            <a:endParaRPr/>
          </a:p>
        </p:txBody>
      </p:sp>
      <p:sp>
        <p:nvSpPr>
          <p:cNvPr id="755" name="Google Shape;755;p25"/>
          <p:cNvSpPr txBox="1"/>
          <p:nvPr/>
        </p:nvSpPr>
        <p:spPr>
          <a:xfrm>
            <a:off x="3788084" y="2368228"/>
            <a:ext cx="781336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and Text. Get a modern PowerPoint  Presentation that is beautifully designed. I hope and I believe that this Template will your Time, Money and Reputation. Get a modern PowerPoint  Presentation that is beautifully designed. I hope and I believe that this Template will your Time, Money and Reputation. 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756" name="Google Shape;756;p25"/>
          <p:cNvSpPr/>
          <p:nvPr>
            <p:ph idx="2" type="pic"/>
          </p:nvPr>
        </p:nvSpPr>
        <p:spPr>
          <a:xfrm>
            <a:off x="989494" y="2484310"/>
            <a:ext cx="1808430" cy="2953939"/>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2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pSp>
        <p:nvGrpSpPr>
          <p:cNvPr id="762" name="Google Shape;762;p26"/>
          <p:cNvGrpSpPr/>
          <p:nvPr/>
        </p:nvGrpSpPr>
        <p:grpSpPr>
          <a:xfrm>
            <a:off x="1755856" y="2625032"/>
            <a:ext cx="3419804" cy="3418100"/>
            <a:chOff x="3711216" y="2510967"/>
            <a:chExt cx="3513884" cy="3512134"/>
          </a:xfrm>
        </p:grpSpPr>
        <p:sp>
          <p:nvSpPr>
            <p:cNvPr id="763" name="Google Shape;763;p26"/>
            <p:cNvSpPr/>
            <p:nvPr/>
          </p:nvSpPr>
          <p:spPr>
            <a:xfrm>
              <a:off x="5495858" y="2510967"/>
              <a:ext cx="1728192" cy="1733128"/>
            </a:xfrm>
            <a:custGeom>
              <a:rect b="b" l="l" r="r" t="t"/>
              <a:pathLst>
                <a:path extrusionOk="0" h="1733128" w="1728192">
                  <a:moveTo>
                    <a:pt x="864096" y="0"/>
                  </a:moveTo>
                  <a:lnTo>
                    <a:pt x="1728192" y="0"/>
                  </a:lnTo>
                  <a:lnTo>
                    <a:pt x="1728192" y="864096"/>
                  </a:lnTo>
                  <a:lnTo>
                    <a:pt x="1728068" y="866564"/>
                  </a:lnTo>
                  <a:lnTo>
                    <a:pt x="1728192" y="869032"/>
                  </a:lnTo>
                  <a:cubicBezTo>
                    <a:pt x="1728192" y="1346259"/>
                    <a:pt x="1341323" y="1733128"/>
                    <a:pt x="864096" y="1733128"/>
                  </a:cubicBezTo>
                  <a:lnTo>
                    <a:pt x="0" y="1733128"/>
                  </a:lnTo>
                  <a:lnTo>
                    <a:pt x="0" y="869032"/>
                  </a:lnTo>
                  <a:lnTo>
                    <a:pt x="125" y="866564"/>
                  </a:lnTo>
                  <a:cubicBezTo>
                    <a:pt x="1" y="865742"/>
                    <a:pt x="0" y="864919"/>
                    <a:pt x="0" y="864096"/>
                  </a:cubicBezTo>
                  <a:cubicBezTo>
                    <a:pt x="0" y="386869"/>
                    <a:pt x="386869" y="0"/>
                    <a:pt x="86409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4" name="Google Shape;764;p26"/>
            <p:cNvSpPr/>
            <p:nvPr/>
          </p:nvSpPr>
          <p:spPr>
            <a:xfrm rot="-5400000">
              <a:off x="3713684" y="2510979"/>
              <a:ext cx="1728192" cy="1733128"/>
            </a:xfrm>
            <a:custGeom>
              <a:rect b="b" l="l" r="r" t="t"/>
              <a:pathLst>
                <a:path extrusionOk="0" h="1733128" w="1728192">
                  <a:moveTo>
                    <a:pt x="864096" y="0"/>
                  </a:moveTo>
                  <a:lnTo>
                    <a:pt x="1728192" y="0"/>
                  </a:lnTo>
                  <a:lnTo>
                    <a:pt x="1728192" y="864096"/>
                  </a:lnTo>
                  <a:lnTo>
                    <a:pt x="1728068" y="866564"/>
                  </a:lnTo>
                  <a:lnTo>
                    <a:pt x="1728192" y="869032"/>
                  </a:lnTo>
                  <a:cubicBezTo>
                    <a:pt x="1728192" y="1346259"/>
                    <a:pt x="1341323" y="1733128"/>
                    <a:pt x="864096" y="1733128"/>
                  </a:cubicBezTo>
                  <a:lnTo>
                    <a:pt x="0" y="1733128"/>
                  </a:lnTo>
                  <a:lnTo>
                    <a:pt x="0" y="869032"/>
                  </a:lnTo>
                  <a:lnTo>
                    <a:pt x="125" y="866564"/>
                  </a:lnTo>
                  <a:cubicBezTo>
                    <a:pt x="1" y="865742"/>
                    <a:pt x="0" y="864919"/>
                    <a:pt x="0" y="864096"/>
                  </a:cubicBezTo>
                  <a:cubicBezTo>
                    <a:pt x="0" y="386869"/>
                    <a:pt x="386869" y="0"/>
                    <a:pt x="864096"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5" name="Google Shape;765;p26"/>
            <p:cNvSpPr/>
            <p:nvPr/>
          </p:nvSpPr>
          <p:spPr>
            <a:xfrm rot="10800000">
              <a:off x="3717338" y="4289973"/>
              <a:ext cx="1728192" cy="1733128"/>
            </a:xfrm>
            <a:custGeom>
              <a:rect b="b" l="l" r="r" t="t"/>
              <a:pathLst>
                <a:path extrusionOk="0" h="1733128" w="1728192">
                  <a:moveTo>
                    <a:pt x="864096" y="0"/>
                  </a:moveTo>
                  <a:lnTo>
                    <a:pt x="1728192" y="0"/>
                  </a:lnTo>
                  <a:lnTo>
                    <a:pt x="1728192" y="864096"/>
                  </a:lnTo>
                  <a:lnTo>
                    <a:pt x="1728068" y="866564"/>
                  </a:lnTo>
                  <a:lnTo>
                    <a:pt x="1728192" y="869032"/>
                  </a:lnTo>
                  <a:cubicBezTo>
                    <a:pt x="1728192" y="1346259"/>
                    <a:pt x="1341323" y="1733128"/>
                    <a:pt x="864096" y="1733128"/>
                  </a:cubicBezTo>
                  <a:lnTo>
                    <a:pt x="0" y="1733128"/>
                  </a:lnTo>
                  <a:lnTo>
                    <a:pt x="0" y="869032"/>
                  </a:lnTo>
                  <a:lnTo>
                    <a:pt x="125" y="866564"/>
                  </a:lnTo>
                  <a:cubicBezTo>
                    <a:pt x="1" y="865742"/>
                    <a:pt x="0" y="864919"/>
                    <a:pt x="0" y="864096"/>
                  </a:cubicBezTo>
                  <a:cubicBezTo>
                    <a:pt x="0" y="386869"/>
                    <a:pt x="386869" y="0"/>
                    <a:pt x="86409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6" name="Google Shape;766;p26"/>
            <p:cNvSpPr/>
            <p:nvPr/>
          </p:nvSpPr>
          <p:spPr>
            <a:xfrm rot="5400000">
              <a:off x="5494440" y="4289268"/>
              <a:ext cx="1728192" cy="1733128"/>
            </a:xfrm>
            <a:custGeom>
              <a:rect b="b" l="l" r="r" t="t"/>
              <a:pathLst>
                <a:path extrusionOk="0" h="1733128" w="1728192">
                  <a:moveTo>
                    <a:pt x="864096" y="0"/>
                  </a:moveTo>
                  <a:lnTo>
                    <a:pt x="1728192" y="0"/>
                  </a:lnTo>
                  <a:lnTo>
                    <a:pt x="1728192" y="864096"/>
                  </a:lnTo>
                  <a:lnTo>
                    <a:pt x="1728068" y="866564"/>
                  </a:lnTo>
                  <a:lnTo>
                    <a:pt x="1728192" y="869032"/>
                  </a:lnTo>
                  <a:cubicBezTo>
                    <a:pt x="1728192" y="1346259"/>
                    <a:pt x="1341323" y="1733128"/>
                    <a:pt x="864096" y="1733128"/>
                  </a:cubicBezTo>
                  <a:lnTo>
                    <a:pt x="0" y="1733128"/>
                  </a:lnTo>
                  <a:lnTo>
                    <a:pt x="0" y="869032"/>
                  </a:lnTo>
                  <a:lnTo>
                    <a:pt x="125" y="866564"/>
                  </a:lnTo>
                  <a:cubicBezTo>
                    <a:pt x="1" y="865742"/>
                    <a:pt x="0" y="864919"/>
                    <a:pt x="0" y="864096"/>
                  </a:cubicBezTo>
                  <a:cubicBezTo>
                    <a:pt x="0" y="386869"/>
                    <a:pt x="386869" y="0"/>
                    <a:pt x="864096"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767" name="Google Shape;767;p26"/>
          <p:cNvSpPr txBox="1"/>
          <p:nvPr/>
        </p:nvSpPr>
        <p:spPr>
          <a:xfrm>
            <a:off x="2174500" y="3207228"/>
            <a:ext cx="9361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60</a:t>
            </a:r>
            <a:r>
              <a:rPr b="1" lang="en-US" sz="2000">
                <a:solidFill>
                  <a:schemeClr val="lt1"/>
                </a:solidFill>
                <a:latin typeface="Arial"/>
                <a:ea typeface="Arial"/>
                <a:cs typeface="Arial"/>
                <a:sym typeface="Arial"/>
              </a:rPr>
              <a:t>%</a:t>
            </a:r>
            <a:endParaRPr b="1" sz="2000">
              <a:solidFill>
                <a:schemeClr val="lt1"/>
              </a:solidFill>
              <a:latin typeface="Arial"/>
              <a:ea typeface="Arial"/>
              <a:cs typeface="Arial"/>
              <a:sym typeface="Arial"/>
            </a:endParaRPr>
          </a:p>
        </p:txBody>
      </p:sp>
      <p:sp>
        <p:nvSpPr>
          <p:cNvPr id="768" name="Google Shape;768;p26"/>
          <p:cNvSpPr txBox="1"/>
          <p:nvPr/>
        </p:nvSpPr>
        <p:spPr>
          <a:xfrm>
            <a:off x="3830684" y="3186498"/>
            <a:ext cx="9361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90</a:t>
            </a:r>
            <a:r>
              <a:rPr b="1" lang="en-US" sz="2000">
                <a:solidFill>
                  <a:schemeClr val="lt1"/>
                </a:solidFill>
                <a:latin typeface="Arial"/>
                <a:ea typeface="Arial"/>
                <a:cs typeface="Arial"/>
                <a:sym typeface="Arial"/>
              </a:rPr>
              <a:t>%</a:t>
            </a:r>
            <a:endParaRPr b="1" sz="2000">
              <a:solidFill>
                <a:schemeClr val="lt1"/>
              </a:solidFill>
              <a:latin typeface="Arial"/>
              <a:ea typeface="Arial"/>
              <a:cs typeface="Arial"/>
              <a:sym typeface="Arial"/>
            </a:endParaRPr>
          </a:p>
        </p:txBody>
      </p:sp>
      <p:sp>
        <p:nvSpPr>
          <p:cNvPr id="769" name="Google Shape;769;p26"/>
          <p:cNvSpPr txBox="1"/>
          <p:nvPr/>
        </p:nvSpPr>
        <p:spPr>
          <a:xfrm>
            <a:off x="2174500" y="4869104"/>
            <a:ext cx="9361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80</a:t>
            </a:r>
            <a:r>
              <a:rPr b="1" lang="en-US" sz="2000">
                <a:solidFill>
                  <a:schemeClr val="lt1"/>
                </a:solidFill>
                <a:latin typeface="Arial"/>
                <a:ea typeface="Arial"/>
                <a:cs typeface="Arial"/>
                <a:sym typeface="Arial"/>
              </a:rPr>
              <a:t>%</a:t>
            </a:r>
            <a:endParaRPr b="1" sz="2000">
              <a:solidFill>
                <a:schemeClr val="lt1"/>
              </a:solidFill>
              <a:latin typeface="Arial"/>
              <a:ea typeface="Arial"/>
              <a:cs typeface="Arial"/>
              <a:sym typeface="Arial"/>
            </a:endParaRPr>
          </a:p>
        </p:txBody>
      </p:sp>
      <p:sp>
        <p:nvSpPr>
          <p:cNvPr id="770" name="Google Shape;770;p26"/>
          <p:cNvSpPr txBox="1"/>
          <p:nvPr/>
        </p:nvSpPr>
        <p:spPr>
          <a:xfrm>
            <a:off x="3830684" y="4848374"/>
            <a:ext cx="9361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70</a:t>
            </a:r>
            <a:r>
              <a:rPr b="1" lang="en-US" sz="2000">
                <a:solidFill>
                  <a:schemeClr val="lt1"/>
                </a:solidFill>
                <a:latin typeface="Arial"/>
                <a:ea typeface="Arial"/>
                <a:cs typeface="Arial"/>
                <a:sym typeface="Arial"/>
              </a:rPr>
              <a:t>%</a:t>
            </a:r>
            <a:endParaRPr b="1" sz="2000">
              <a:solidFill>
                <a:schemeClr val="lt1"/>
              </a:solidFill>
              <a:latin typeface="Arial"/>
              <a:ea typeface="Arial"/>
              <a:cs typeface="Arial"/>
              <a:sym typeface="Arial"/>
            </a:endParaRPr>
          </a:p>
        </p:txBody>
      </p:sp>
      <p:sp>
        <p:nvSpPr>
          <p:cNvPr id="771" name="Google Shape;771;p26"/>
          <p:cNvSpPr txBox="1"/>
          <p:nvPr/>
        </p:nvSpPr>
        <p:spPr>
          <a:xfrm>
            <a:off x="858582" y="1754709"/>
            <a:ext cx="52374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I hope and I believe that this Template will your Time, Money and Reputation.</a:t>
            </a:r>
            <a:endParaRPr sz="1200">
              <a:solidFill>
                <a:srgbClr val="3F3F3F"/>
              </a:solidFill>
              <a:latin typeface="Arial"/>
              <a:ea typeface="Arial"/>
              <a:cs typeface="Arial"/>
              <a:sym typeface="Arial"/>
            </a:endParaRPr>
          </a:p>
        </p:txBody>
      </p:sp>
      <p:graphicFrame>
        <p:nvGraphicFramePr>
          <p:cNvPr id="772" name="Google Shape;772;p26"/>
          <p:cNvGraphicFramePr/>
          <p:nvPr/>
        </p:nvGraphicFramePr>
        <p:xfrm>
          <a:off x="6324162" y="1711126"/>
          <a:ext cx="5009258" cy="2232580"/>
        </p:xfrm>
        <a:graphic>
          <a:graphicData uri="http://schemas.openxmlformats.org/drawingml/2006/chart">
            <c:chart r:id="rId3"/>
          </a:graphicData>
        </a:graphic>
      </p:graphicFrame>
      <p:sp>
        <p:nvSpPr>
          <p:cNvPr id="773" name="Google Shape;773;p26"/>
          <p:cNvSpPr/>
          <p:nvPr/>
        </p:nvSpPr>
        <p:spPr>
          <a:xfrm>
            <a:off x="6463853" y="4115348"/>
            <a:ext cx="336213" cy="336213"/>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4" name="Google Shape;774;p26"/>
          <p:cNvSpPr/>
          <p:nvPr/>
        </p:nvSpPr>
        <p:spPr>
          <a:xfrm>
            <a:off x="6463853" y="4648641"/>
            <a:ext cx="336213" cy="336213"/>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5" name="Google Shape;775;p26"/>
          <p:cNvSpPr/>
          <p:nvPr/>
        </p:nvSpPr>
        <p:spPr>
          <a:xfrm>
            <a:off x="6463853" y="5181934"/>
            <a:ext cx="336213" cy="33621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6" name="Google Shape;776;p26"/>
          <p:cNvSpPr/>
          <p:nvPr/>
        </p:nvSpPr>
        <p:spPr>
          <a:xfrm>
            <a:off x="6463853" y="5715228"/>
            <a:ext cx="336213" cy="33621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7" name="Google Shape;777;p26"/>
          <p:cNvSpPr txBox="1"/>
          <p:nvPr/>
        </p:nvSpPr>
        <p:spPr>
          <a:xfrm>
            <a:off x="6986998" y="4052622"/>
            <a:ext cx="43789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b="1" sz="1200">
              <a:solidFill>
                <a:srgbClr val="3F3F3F"/>
              </a:solidFill>
              <a:latin typeface="Arial"/>
              <a:ea typeface="Arial"/>
              <a:cs typeface="Arial"/>
              <a:sym typeface="Arial"/>
            </a:endParaRPr>
          </a:p>
        </p:txBody>
      </p:sp>
      <p:sp>
        <p:nvSpPr>
          <p:cNvPr id="778" name="Google Shape;778;p26"/>
          <p:cNvSpPr txBox="1"/>
          <p:nvPr/>
        </p:nvSpPr>
        <p:spPr>
          <a:xfrm>
            <a:off x="6986998" y="4585914"/>
            <a:ext cx="43789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b="1" sz="1200">
              <a:solidFill>
                <a:srgbClr val="3F3F3F"/>
              </a:solidFill>
              <a:latin typeface="Arial"/>
              <a:ea typeface="Arial"/>
              <a:cs typeface="Arial"/>
              <a:sym typeface="Arial"/>
            </a:endParaRPr>
          </a:p>
        </p:txBody>
      </p:sp>
      <p:sp>
        <p:nvSpPr>
          <p:cNvPr id="779" name="Google Shape;779;p26"/>
          <p:cNvSpPr txBox="1"/>
          <p:nvPr/>
        </p:nvSpPr>
        <p:spPr>
          <a:xfrm>
            <a:off x="6986998" y="5119208"/>
            <a:ext cx="43789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b="1" sz="1200">
              <a:solidFill>
                <a:srgbClr val="3F3F3F"/>
              </a:solidFill>
              <a:latin typeface="Arial"/>
              <a:ea typeface="Arial"/>
              <a:cs typeface="Arial"/>
              <a:sym typeface="Arial"/>
            </a:endParaRPr>
          </a:p>
        </p:txBody>
      </p:sp>
      <p:sp>
        <p:nvSpPr>
          <p:cNvPr id="780" name="Google Shape;780;p26"/>
          <p:cNvSpPr txBox="1"/>
          <p:nvPr/>
        </p:nvSpPr>
        <p:spPr>
          <a:xfrm>
            <a:off x="6986998" y="5652502"/>
            <a:ext cx="43789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b="1" sz="1200">
              <a:solidFill>
                <a:srgbClr val="3F3F3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84" name="Shape 784"/>
        <p:cNvGrpSpPr/>
        <p:nvPr/>
      </p:nvGrpSpPr>
      <p:grpSpPr>
        <a:xfrm>
          <a:off x="0" y="0"/>
          <a:ext cx="0" cy="0"/>
          <a:chOff x="0" y="0"/>
          <a:chExt cx="0" cy="0"/>
        </a:xfrm>
      </p:grpSpPr>
      <p:sp>
        <p:nvSpPr>
          <p:cNvPr id="785" name="Google Shape;785;p27"/>
          <p:cNvSpPr/>
          <p:nvPr>
            <p:ph idx="2" type="pic"/>
          </p:nvPr>
        </p:nvSpPr>
        <p:spPr>
          <a:xfrm>
            <a:off x="0" y="0"/>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id="786" name="Google Shape;786;p27"/>
          <p:cNvSpPr/>
          <p:nvPr/>
        </p:nvSpPr>
        <p:spPr>
          <a:xfrm>
            <a:off x="0" y="0"/>
            <a:ext cx="12192000" cy="6858000"/>
          </a:xfrm>
          <a:custGeom>
            <a:rect b="b" l="l" r="r" t="t"/>
            <a:pathLst>
              <a:path extrusionOk="0" h="6858000" w="12192000">
                <a:moveTo>
                  <a:pt x="7768088" y="791795"/>
                </a:moveTo>
                <a:lnTo>
                  <a:pt x="7770756" y="795947"/>
                </a:lnTo>
                <a:cubicBezTo>
                  <a:pt x="7772034" y="801062"/>
                  <a:pt x="7772034" y="806817"/>
                  <a:pt x="7770755" y="811293"/>
                </a:cubicBezTo>
                <a:lnTo>
                  <a:pt x="7763398" y="818653"/>
                </a:lnTo>
                <a:close/>
                <a:moveTo>
                  <a:pt x="8172820" y="217571"/>
                </a:moveTo>
                <a:cubicBezTo>
                  <a:pt x="8161953" y="214694"/>
                  <a:pt x="8149169" y="215334"/>
                  <a:pt x="8133827" y="220449"/>
                </a:cubicBezTo>
                <a:cubicBezTo>
                  <a:pt x="8161953" y="246027"/>
                  <a:pt x="8136385" y="281835"/>
                  <a:pt x="8159396" y="307413"/>
                </a:cubicBezTo>
                <a:cubicBezTo>
                  <a:pt x="8156839" y="345779"/>
                  <a:pt x="8177294" y="376473"/>
                  <a:pt x="8184965" y="409723"/>
                </a:cubicBezTo>
                <a:cubicBezTo>
                  <a:pt x="8190078" y="442974"/>
                  <a:pt x="8200306" y="478783"/>
                  <a:pt x="8213090" y="509477"/>
                </a:cubicBezTo>
                <a:cubicBezTo>
                  <a:pt x="8236102" y="560631"/>
                  <a:pt x="8190078" y="591325"/>
                  <a:pt x="8149168" y="583651"/>
                </a:cubicBezTo>
                <a:cubicBezTo>
                  <a:pt x="8141498" y="583651"/>
                  <a:pt x="8136384" y="578536"/>
                  <a:pt x="8133828" y="573421"/>
                </a:cubicBezTo>
                <a:cubicBezTo>
                  <a:pt x="8128713" y="568305"/>
                  <a:pt x="8128714" y="560631"/>
                  <a:pt x="8126157" y="555516"/>
                </a:cubicBezTo>
                <a:cubicBezTo>
                  <a:pt x="8110816" y="540170"/>
                  <a:pt x="8092918" y="529938"/>
                  <a:pt x="8075020" y="535054"/>
                </a:cubicBezTo>
                <a:cubicBezTo>
                  <a:pt x="8054565" y="540169"/>
                  <a:pt x="8052009" y="560632"/>
                  <a:pt x="8046894" y="575978"/>
                </a:cubicBezTo>
                <a:cubicBezTo>
                  <a:pt x="8044337" y="583652"/>
                  <a:pt x="8046895" y="591325"/>
                  <a:pt x="8046894" y="596440"/>
                </a:cubicBezTo>
                <a:cubicBezTo>
                  <a:pt x="8044337" y="647596"/>
                  <a:pt x="8016212" y="685962"/>
                  <a:pt x="7970189" y="696194"/>
                </a:cubicBezTo>
                <a:cubicBezTo>
                  <a:pt x="7959962" y="698752"/>
                  <a:pt x="7947177" y="698751"/>
                  <a:pt x="7934393" y="693636"/>
                </a:cubicBezTo>
                <a:cubicBezTo>
                  <a:pt x="7901154" y="678289"/>
                  <a:pt x="7862801" y="683405"/>
                  <a:pt x="7827006" y="668058"/>
                </a:cubicBezTo>
                <a:cubicBezTo>
                  <a:pt x="7821892" y="665500"/>
                  <a:pt x="7809108" y="673173"/>
                  <a:pt x="7803994" y="678289"/>
                </a:cubicBezTo>
                <a:cubicBezTo>
                  <a:pt x="7798880" y="683406"/>
                  <a:pt x="7793767" y="688521"/>
                  <a:pt x="7788973" y="694275"/>
                </a:cubicBezTo>
                <a:lnTo>
                  <a:pt x="7780206" y="707536"/>
                </a:lnTo>
                <a:lnTo>
                  <a:pt x="7778081" y="697004"/>
                </a:lnTo>
                <a:cubicBezTo>
                  <a:pt x="7772380" y="696572"/>
                  <a:pt x="7769753" y="700962"/>
                  <a:pt x="7767126" y="705352"/>
                </a:cubicBezTo>
                <a:lnTo>
                  <a:pt x="7753961" y="722432"/>
                </a:lnTo>
                <a:lnTo>
                  <a:pt x="7745187" y="719213"/>
                </a:lnTo>
                <a:cubicBezTo>
                  <a:pt x="7742630" y="716655"/>
                  <a:pt x="7740073" y="711540"/>
                  <a:pt x="7734960" y="708982"/>
                </a:cubicBezTo>
                <a:cubicBezTo>
                  <a:pt x="7727289" y="706425"/>
                  <a:pt x="7717061" y="703867"/>
                  <a:pt x="7711947" y="708982"/>
                </a:cubicBezTo>
                <a:cubicBezTo>
                  <a:pt x="7704277" y="719214"/>
                  <a:pt x="7711948" y="724329"/>
                  <a:pt x="7717062" y="732002"/>
                </a:cubicBezTo>
                <a:lnTo>
                  <a:pt x="7734360" y="747864"/>
                </a:lnTo>
                <a:lnTo>
                  <a:pt x="7728802" y="755074"/>
                </a:lnTo>
                <a:cubicBezTo>
                  <a:pt x="7713028" y="768362"/>
                  <a:pt x="7693962" y="777817"/>
                  <a:pt x="7670723" y="781795"/>
                </a:cubicBezTo>
                <a:cubicBezTo>
                  <a:pt x="7662394" y="785752"/>
                  <a:pt x="7657574" y="788829"/>
                  <a:pt x="7652320" y="797609"/>
                </a:cubicBezTo>
                <a:cubicBezTo>
                  <a:pt x="7647513" y="815598"/>
                  <a:pt x="7626035" y="826590"/>
                  <a:pt x="7630886" y="853340"/>
                </a:cubicBezTo>
                <a:cubicBezTo>
                  <a:pt x="7633960" y="858160"/>
                  <a:pt x="7626080" y="871330"/>
                  <a:pt x="7613363" y="872662"/>
                </a:cubicBezTo>
                <a:cubicBezTo>
                  <a:pt x="7557678" y="881067"/>
                  <a:pt x="7512095" y="907443"/>
                  <a:pt x="7457289" y="919356"/>
                </a:cubicBezTo>
                <a:cubicBezTo>
                  <a:pt x="7425722" y="927293"/>
                  <a:pt x="7406828" y="889158"/>
                  <a:pt x="7376575" y="894898"/>
                </a:cubicBezTo>
                <a:cubicBezTo>
                  <a:pt x="7376575" y="894898"/>
                  <a:pt x="7373500" y="890078"/>
                  <a:pt x="7372620" y="886571"/>
                </a:cubicBezTo>
                <a:cubicBezTo>
                  <a:pt x="7371292" y="873852"/>
                  <a:pt x="7368650" y="863329"/>
                  <a:pt x="7369517" y="851924"/>
                </a:cubicBezTo>
                <a:cubicBezTo>
                  <a:pt x="7365979" y="822980"/>
                  <a:pt x="7372084" y="787883"/>
                  <a:pt x="7350130" y="759840"/>
                </a:cubicBezTo>
                <a:cubicBezTo>
                  <a:pt x="7331280" y="766444"/>
                  <a:pt x="7309788" y="762524"/>
                  <a:pt x="7292264" y="781846"/>
                </a:cubicBezTo>
                <a:cubicBezTo>
                  <a:pt x="7287444" y="784923"/>
                  <a:pt x="7275161" y="780552"/>
                  <a:pt x="7276907" y="772655"/>
                </a:cubicBezTo>
                <a:cubicBezTo>
                  <a:pt x="7285206" y="738871"/>
                  <a:pt x="7260178" y="706008"/>
                  <a:pt x="7266283" y="670911"/>
                </a:cubicBezTo>
                <a:cubicBezTo>
                  <a:pt x="7268029" y="663013"/>
                  <a:pt x="7260567" y="655567"/>
                  <a:pt x="7260119" y="646357"/>
                </a:cubicBezTo>
                <a:cubicBezTo>
                  <a:pt x="7260538" y="625741"/>
                  <a:pt x="7236419" y="626211"/>
                  <a:pt x="7232016" y="608673"/>
                </a:cubicBezTo>
                <a:cubicBezTo>
                  <a:pt x="7231568" y="599462"/>
                  <a:pt x="7216225" y="605184"/>
                  <a:pt x="7204822" y="604322"/>
                </a:cubicBezTo>
                <a:cubicBezTo>
                  <a:pt x="7167539" y="596913"/>
                  <a:pt x="7134226" y="612747"/>
                  <a:pt x="7099152" y="621564"/>
                </a:cubicBezTo>
                <a:cubicBezTo>
                  <a:pt x="7074599" y="627737"/>
                  <a:pt x="7050928" y="637416"/>
                  <a:pt x="7027675" y="626482"/>
                </a:cubicBezTo>
                <a:cubicBezTo>
                  <a:pt x="7019751" y="594912"/>
                  <a:pt x="7011825" y="563342"/>
                  <a:pt x="7002588" y="533967"/>
                </a:cubicBezTo>
                <a:cubicBezTo>
                  <a:pt x="7017050" y="524737"/>
                  <a:pt x="7031513" y="515507"/>
                  <a:pt x="7048169" y="507591"/>
                </a:cubicBezTo>
                <a:cubicBezTo>
                  <a:pt x="7056498" y="503633"/>
                  <a:pt x="7060439" y="497048"/>
                  <a:pt x="7062185" y="489151"/>
                </a:cubicBezTo>
                <a:cubicBezTo>
                  <a:pt x="7068737" y="463265"/>
                  <a:pt x="7062574" y="438710"/>
                  <a:pt x="7051589" y="417233"/>
                </a:cubicBezTo>
                <a:cubicBezTo>
                  <a:pt x="7045874" y="401888"/>
                  <a:pt x="7027890" y="397087"/>
                  <a:pt x="7014725" y="389209"/>
                </a:cubicBezTo>
                <a:cubicBezTo>
                  <a:pt x="7002442" y="384839"/>
                  <a:pt x="6991368" y="383428"/>
                  <a:pt x="6981007" y="383935"/>
                </a:cubicBezTo>
                <a:cubicBezTo>
                  <a:pt x="6970648" y="384441"/>
                  <a:pt x="6961002" y="386866"/>
                  <a:pt x="6951576" y="390168"/>
                </a:cubicBezTo>
                <a:cubicBezTo>
                  <a:pt x="6934920" y="398084"/>
                  <a:pt x="6923531" y="412135"/>
                  <a:pt x="6913457" y="423990"/>
                </a:cubicBezTo>
                <a:cubicBezTo>
                  <a:pt x="6901189" y="434533"/>
                  <a:pt x="6913919" y="448113"/>
                  <a:pt x="6914367" y="457323"/>
                </a:cubicBezTo>
                <a:cubicBezTo>
                  <a:pt x="6913933" y="463026"/>
                  <a:pt x="6917008" y="467847"/>
                  <a:pt x="6917889" y="471355"/>
                </a:cubicBezTo>
                <a:cubicBezTo>
                  <a:pt x="6910441" y="478821"/>
                  <a:pt x="6901218" y="464358"/>
                  <a:pt x="6895964" y="473138"/>
                </a:cubicBezTo>
                <a:cubicBezTo>
                  <a:pt x="6889829" y="478409"/>
                  <a:pt x="6881069" y="488070"/>
                  <a:pt x="6886336" y="494203"/>
                </a:cubicBezTo>
                <a:cubicBezTo>
                  <a:pt x="6906962" y="509528"/>
                  <a:pt x="6892962" y="542880"/>
                  <a:pt x="6921036" y="550740"/>
                </a:cubicBezTo>
                <a:cubicBezTo>
                  <a:pt x="6925424" y="553366"/>
                  <a:pt x="6924991" y="559068"/>
                  <a:pt x="6924559" y="564770"/>
                </a:cubicBezTo>
                <a:cubicBezTo>
                  <a:pt x="6921065" y="580565"/>
                  <a:pt x="6924587" y="594596"/>
                  <a:pt x="6936005" y="610372"/>
                </a:cubicBezTo>
                <a:cubicBezTo>
                  <a:pt x="6945229" y="624834"/>
                  <a:pt x="6956213" y="646311"/>
                  <a:pt x="6947018" y="661675"/>
                </a:cubicBezTo>
                <a:cubicBezTo>
                  <a:pt x="6931257" y="688011"/>
                  <a:pt x="6921196" y="714780"/>
                  <a:pt x="6894465" y="734552"/>
                </a:cubicBezTo>
                <a:cubicBezTo>
                  <a:pt x="6875181" y="746858"/>
                  <a:pt x="6844062" y="764004"/>
                  <a:pt x="6849360" y="799964"/>
                </a:cubicBezTo>
                <a:cubicBezTo>
                  <a:pt x="6851553" y="801277"/>
                  <a:pt x="6845852" y="800845"/>
                  <a:pt x="6844539" y="803041"/>
                </a:cubicBezTo>
                <a:lnTo>
                  <a:pt x="6812156" y="849121"/>
                </a:lnTo>
                <a:lnTo>
                  <a:pt x="6806639" y="850395"/>
                </a:lnTo>
                <a:cubicBezTo>
                  <a:pt x="6801525" y="852954"/>
                  <a:pt x="6798968" y="858069"/>
                  <a:pt x="6796412" y="860626"/>
                </a:cubicBezTo>
                <a:cubicBezTo>
                  <a:pt x="6781070" y="870857"/>
                  <a:pt x="6770843" y="870857"/>
                  <a:pt x="6765729" y="855511"/>
                </a:cubicBezTo>
                <a:cubicBezTo>
                  <a:pt x="6758058" y="840165"/>
                  <a:pt x="6747831" y="829933"/>
                  <a:pt x="6737604" y="819702"/>
                </a:cubicBezTo>
                <a:cubicBezTo>
                  <a:pt x="6732490" y="814586"/>
                  <a:pt x="6719706" y="806913"/>
                  <a:pt x="6714593" y="809471"/>
                </a:cubicBezTo>
                <a:cubicBezTo>
                  <a:pt x="6678796" y="824818"/>
                  <a:pt x="6640444" y="819703"/>
                  <a:pt x="6607204" y="835049"/>
                </a:cubicBezTo>
                <a:cubicBezTo>
                  <a:pt x="6594421" y="840164"/>
                  <a:pt x="6581637" y="840164"/>
                  <a:pt x="6571409" y="837607"/>
                </a:cubicBezTo>
                <a:cubicBezTo>
                  <a:pt x="6525386" y="827375"/>
                  <a:pt x="6497261" y="789009"/>
                  <a:pt x="6494704" y="737854"/>
                </a:cubicBezTo>
                <a:cubicBezTo>
                  <a:pt x="6494703" y="732738"/>
                  <a:pt x="6497260" y="725065"/>
                  <a:pt x="6494704" y="717391"/>
                </a:cubicBezTo>
                <a:cubicBezTo>
                  <a:pt x="6489590" y="702045"/>
                  <a:pt x="6487033" y="681583"/>
                  <a:pt x="6466578" y="676468"/>
                </a:cubicBezTo>
                <a:cubicBezTo>
                  <a:pt x="6448680" y="671352"/>
                  <a:pt x="6430783" y="681583"/>
                  <a:pt x="6415441" y="696930"/>
                </a:cubicBezTo>
                <a:cubicBezTo>
                  <a:pt x="6412885" y="702045"/>
                  <a:pt x="6412885" y="709719"/>
                  <a:pt x="6407771" y="714834"/>
                </a:cubicBezTo>
                <a:cubicBezTo>
                  <a:pt x="6405214" y="719949"/>
                  <a:pt x="6400100" y="725065"/>
                  <a:pt x="6392429" y="725064"/>
                </a:cubicBezTo>
                <a:cubicBezTo>
                  <a:pt x="6351520" y="732738"/>
                  <a:pt x="6305497" y="702045"/>
                  <a:pt x="6328509" y="650890"/>
                </a:cubicBezTo>
                <a:cubicBezTo>
                  <a:pt x="6341292" y="620197"/>
                  <a:pt x="6351520" y="584388"/>
                  <a:pt x="6356633" y="551137"/>
                </a:cubicBezTo>
                <a:cubicBezTo>
                  <a:pt x="6364304" y="517885"/>
                  <a:pt x="6384759" y="487192"/>
                  <a:pt x="6382202" y="448826"/>
                </a:cubicBezTo>
                <a:cubicBezTo>
                  <a:pt x="6405214" y="423249"/>
                  <a:pt x="6379645" y="387440"/>
                  <a:pt x="6407770" y="361862"/>
                </a:cubicBezTo>
                <a:cubicBezTo>
                  <a:pt x="6377089" y="351631"/>
                  <a:pt x="6356634" y="359304"/>
                  <a:pt x="6341292" y="377208"/>
                </a:cubicBezTo>
                <a:cubicBezTo>
                  <a:pt x="6323394" y="392555"/>
                  <a:pt x="6310610" y="415575"/>
                  <a:pt x="6302940" y="436037"/>
                </a:cubicBezTo>
                <a:cubicBezTo>
                  <a:pt x="6285042" y="482077"/>
                  <a:pt x="6274815" y="528117"/>
                  <a:pt x="6259474" y="571599"/>
                </a:cubicBezTo>
                <a:cubicBezTo>
                  <a:pt x="6251802" y="594619"/>
                  <a:pt x="6249246" y="620197"/>
                  <a:pt x="6231347" y="638101"/>
                </a:cubicBezTo>
                <a:cubicBezTo>
                  <a:pt x="6210894" y="658563"/>
                  <a:pt x="6205779" y="658563"/>
                  <a:pt x="6182768" y="643216"/>
                </a:cubicBezTo>
                <a:cubicBezTo>
                  <a:pt x="6144415" y="615081"/>
                  <a:pt x="6131631" y="617639"/>
                  <a:pt x="6098392" y="648332"/>
                </a:cubicBezTo>
                <a:cubicBezTo>
                  <a:pt x="6095836" y="650890"/>
                  <a:pt x="6093279" y="653447"/>
                  <a:pt x="6090722" y="656005"/>
                </a:cubicBezTo>
                <a:lnTo>
                  <a:pt x="6087754" y="658371"/>
                </a:lnTo>
                <a:lnTo>
                  <a:pt x="6089140" y="649692"/>
                </a:lnTo>
                <a:cubicBezTo>
                  <a:pt x="6107914" y="604617"/>
                  <a:pt x="6122934" y="552031"/>
                  <a:pt x="6130443" y="503200"/>
                </a:cubicBezTo>
                <a:cubicBezTo>
                  <a:pt x="6141708" y="454370"/>
                  <a:pt x="6171747" y="409296"/>
                  <a:pt x="6167993" y="352953"/>
                </a:cubicBezTo>
                <a:cubicBezTo>
                  <a:pt x="6201785" y="315391"/>
                  <a:pt x="6164237" y="262804"/>
                  <a:pt x="6205540" y="225243"/>
                </a:cubicBezTo>
                <a:cubicBezTo>
                  <a:pt x="6194276" y="221486"/>
                  <a:pt x="6183950" y="219374"/>
                  <a:pt x="6174445" y="218728"/>
                </a:cubicBezTo>
                <a:cubicBezTo>
                  <a:pt x="6145932" y="216791"/>
                  <a:pt x="6124812" y="228060"/>
                  <a:pt x="6107914" y="247780"/>
                </a:cubicBezTo>
                <a:cubicBezTo>
                  <a:pt x="6081631" y="270317"/>
                  <a:pt x="6062856" y="304123"/>
                  <a:pt x="6051592" y="334172"/>
                </a:cubicBezTo>
                <a:cubicBezTo>
                  <a:pt x="6025308" y="401783"/>
                  <a:pt x="6010289" y="469395"/>
                  <a:pt x="5987760" y="533250"/>
                </a:cubicBezTo>
                <a:lnTo>
                  <a:pt x="5976689" y="571320"/>
                </a:lnTo>
                <a:lnTo>
                  <a:pt x="5973106" y="566483"/>
                </a:lnTo>
                <a:cubicBezTo>
                  <a:pt x="5962879" y="558810"/>
                  <a:pt x="5950095" y="561368"/>
                  <a:pt x="5942426" y="576715"/>
                </a:cubicBezTo>
                <a:cubicBezTo>
                  <a:pt x="5929640" y="599734"/>
                  <a:pt x="5914299" y="622754"/>
                  <a:pt x="5901515" y="645774"/>
                </a:cubicBezTo>
                <a:lnTo>
                  <a:pt x="5897212" y="651179"/>
                </a:lnTo>
                <a:lnTo>
                  <a:pt x="5896294" y="650983"/>
                </a:lnTo>
                <a:cubicBezTo>
                  <a:pt x="5890370" y="648283"/>
                  <a:pt x="5883564" y="644057"/>
                  <a:pt x="5875115" y="638423"/>
                </a:cubicBezTo>
                <a:cubicBezTo>
                  <a:pt x="5832873" y="607434"/>
                  <a:pt x="5811752" y="601800"/>
                  <a:pt x="5783239" y="619935"/>
                </a:cubicBezTo>
                <a:lnTo>
                  <a:pt x="5775361" y="626329"/>
                </a:lnTo>
                <a:lnTo>
                  <a:pt x="5768558" y="622754"/>
                </a:lnTo>
                <a:cubicBezTo>
                  <a:pt x="5760890" y="622754"/>
                  <a:pt x="5755775" y="607407"/>
                  <a:pt x="5742990" y="620196"/>
                </a:cubicBezTo>
                <a:cubicBezTo>
                  <a:pt x="5737877" y="627870"/>
                  <a:pt x="5730207" y="625312"/>
                  <a:pt x="5727649" y="640658"/>
                </a:cubicBezTo>
                <a:lnTo>
                  <a:pt x="5719716" y="673321"/>
                </a:lnTo>
                <a:lnTo>
                  <a:pt x="5712250" y="679271"/>
                </a:lnTo>
                <a:cubicBezTo>
                  <a:pt x="5701454" y="683497"/>
                  <a:pt x="5689250" y="685376"/>
                  <a:pt x="5676109" y="687254"/>
                </a:cubicBezTo>
                <a:cubicBezTo>
                  <a:pt x="5673292" y="688192"/>
                  <a:pt x="5667191" y="687723"/>
                  <a:pt x="5659623" y="686373"/>
                </a:cubicBezTo>
                <a:lnTo>
                  <a:pt x="5652882" y="684730"/>
                </a:lnTo>
                <a:lnTo>
                  <a:pt x="5646150" y="677746"/>
                </a:lnTo>
                <a:cubicBezTo>
                  <a:pt x="5638159" y="672631"/>
                  <a:pt x="5627932" y="670073"/>
                  <a:pt x="5620262" y="666236"/>
                </a:cubicBezTo>
                <a:cubicBezTo>
                  <a:pt x="5616427" y="664318"/>
                  <a:pt x="5612431" y="663678"/>
                  <a:pt x="5608356" y="663998"/>
                </a:cubicBezTo>
                <a:lnTo>
                  <a:pt x="5602386" y="665694"/>
                </a:lnTo>
                <a:lnTo>
                  <a:pt x="5601012" y="664716"/>
                </a:lnTo>
                <a:cubicBezTo>
                  <a:pt x="5601013" y="660960"/>
                  <a:pt x="5608521" y="657204"/>
                  <a:pt x="5608522" y="653447"/>
                </a:cubicBezTo>
                <a:cubicBezTo>
                  <a:pt x="5619786" y="597105"/>
                  <a:pt x="5604768" y="552031"/>
                  <a:pt x="5567218" y="525738"/>
                </a:cubicBezTo>
                <a:cubicBezTo>
                  <a:pt x="5552199" y="514469"/>
                  <a:pt x="5533425" y="518225"/>
                  <a:pt x="5522161" y="540762"/>
                </a:cubicBezTo>
                <a:cubicBezTo>
                  <a:pt x="5503386" y="574568"/>
                  <a:pt x="5480857" y="608374"/>
                  <a:pt x="5462083" y="642180"/>
                </a:cubicBezTo>
                <a:cubicBezTo>
                  <a:pt x="5443309" y="683497"/>
                  <a:pt x="5398251" y="675985"/>
                  <a:pt x="5368213" y="698521"/>
                </a:cubicBezTo>
                <a:cubicBezTo>
                  <a:pt x="5345684" y="683497"/>
                  <a:pt x="5315644" y="679741"/>
                  <a:pt x="5308135" y="645936"/>
                </a:cubicBezTo>
                <a:cubicBezTo>
                  <a:pt x="5304380" y="630910"/>
                  <a:pt x="5289361" y="612130"/>
                  <a:pt x="5266832" y="608374"/>
                </a:cubicBezTo>
                <a:cubicBezTo>
                  <a:pt x="5255568" y="608374"/>
                  <a:pt x="5248057" y="585837"/>
                  <a:pt x="5229284" y="604618"/>
                </a:cubicBezTo>
                <a:cubicBezTo>
                  <a:pt x="5221774" y="615885"/>
                  <a:pt x="5210509" y="612130"/>
                  <a:pt x="5206754" y="634667"/>
                </a:cubicBezTo>
                <a:lnTo>
                  <a:pt x="5195121" y="682560"/>
                </a:lnTo>
                <a:lnTo>
                  <a:pt x="5180164" y="648972"/>
                </a:lnTo>
                <a:cubicBezTo>
                  <a:pt x="5174093" y="637462"/>
                  <a:pt x="5166421" y="626590"/>
                  <a:pt x="5154915" y="617639"/>
                </a:cubicBezTo>
                <a:cubicBezTo>
                  <a:pt x="5144688" y="612523"/>
                  <a:pt x="5144688" y="602293"/>
                  <a:pt x="5144688" y="592061"/>
                </a:cubicBezTo>
                <a:cubicBezTo>
                  <a:pt x="5152358" y="556252"/>
                  <a:pt x="5134461" y="525559"/>
                  <a:pt x="5116562" y="497424"/>
                </a:cubicBezTo>
                <a:cubicBezTo>
                  <a:pt x="5114006" y="492309"/>
                  <a:pt x="5116563" y="482077"/>
                  <a:pt x="5108893" y="479520"/>
                </a:cubicBezTo>
                <a:cubicBezTo>
                  <a:pt x="5098665" y="479520"/>
                  <a:pt x="5090995" y="479520"/>
                  <a:pt x="5083324" y="479519"/>
                </a:cubicBezTo>
                <a:cubicBezTo>
                  <a:pt x="5062868" y="484635"/>
                  <a:pt x="5042414" y="517886"/>
                  <a:pt x="5042414" y="538348"/>
                </a:cubicBezTo>
                <a:cubicBezTo>
                  <a:pt x="5042414" y="558810"/>
                  <a:pt x="5052642" y="576715"/>
                  <a:pt x="5065425" y="589503"/>
                </a:cubicBezTo>
                <a:cubicBezTo>
                  <a:pt x="5080767" y="604850"/>
                  <a:pt x="5093551" y="620197"/>
                  <a:pt x="5111448" y="632985"/>
                </a:cubicBezTo>
                <a:cubicBezTo>
                  <a:pt x="5124234" y="643217"/>
                  <a:pt x="5124234" y="661120"/>
                  <a:pt x="5134460" y="668794"/>
                </a:cubicBezTo>
                <a:cubicBezTo>
                  <a:pt x="5124234" y="696930"/>
                  <a:pt x="5149802" y="712275"/>
                  <a:pt x="5157473" y="732738"/>
                </a:cubicBezTo>
                <a:lnTo>
                  <a:pt x="5166315" y="749420"/>
                </a:lnTo>
                <a:lnTo>
                  <a:pt x="5163574" y="753926"/>
                </a:lnTo>
                <a:cubicBezTo>
                  <a:pt x="5157003" y="758620"/>
                  <a:pt x="5148554" y="760499"/>
                  <a:pt x="5139168" y="758621"/>
                </a:cubicBezTo>
                <a:cubicBezTo>
                  <a:pt x="5116639" y="758621"/>
                  <a:pt x="5101619" y="747352"/>
                  <a:pt x="5105374" y="728572"/>
                </a:cubicBezTo>
                <a:cubicBezTo>
                  <a:pt x="5109129" y="687253"/>
                  <a:pt x="5071580" y="683497"/>
                  <a:pt x="5049051" y="672229"/>
                </a:cubicBezTo>
                <a:cubicBezTo>
                  <a:pt x="5026523" y="660961"/>
                  <a:pt x="5000239" y="679741"/>
                  <a:pt x="4977709" y="698522"/>
                </a:cubicBezTo>
                <a:cubicBezTo>
                  <a:pt x="4958935" y="709790"/>
                  <a:pt x="4962690" y="728572"/>
                  <a:pt x="4977710" y="747353"/>
                </a:cubicBezTo>
                <a:cubicBezTo>
                  <a:pt x="5000240" y="777402"/>
                  <a:pt x="4966445" y="796183"/>
                  <a:pt x="4966445" y="822476"/>
                </a:cubicBezTo>
                <a:cubicBezTo>
                  <a:pt x="4966445" y="841257"/>
                  <a:pt x="4943916" y="856281"/>
                  <a:pt x="4921387" y="863793"/>
                </a:cubicBezTo>
                <a:cubicBezTo>
                  <a:pt x="4865064" y="882575"/>
                  <a:pt x="4808742" y="897599"/>
                  <a:pt x="4763684" y="837501"/>
                </a:cubicBezTo>
                <a:cubicBezTo>
                  <a:pt x="4741155" y="803695"/>
                  <a:pt x="4703606" y="814964"/>
                  <a:pt x="4681077" y="848769"/>
                </a:cubicBezTo>
                <a:cubicBezTo>
                  <a:pt x="4666058" y="875062"/>
                  <a:pt x="4651039" y="901356"/>
                  <a:pt x="4628510" y="923893"/>
                </a:cubicBezTo>
                <a:cubicBezTo>
                  <a:pt x="4609736" y="946430"/>
                  <a:pt x="4590961" y="946430"/>
                  <a:pt x="4575942" y="927649"/>
                </a:cubicBezTo>
                <a:cubicBezTo>
                  <a:pt x="4553414" y="908868"/>
                  <a:pt x="4530884" y="890087"/>
                  <a:pt x="4515865" y="863793"/>
                </a:cubicBezTo>
                <a:cubicBezTo>
                  <a:pt x="4482072" y="807451"/>
                  <a:pt x="4452033" y="754865"/>
                  <a:pt x="4425749" y="698522"/>
                </a:cubicBezTo>
                <a:cubicBezTo>
                  <a:pt x="4410729" y="664716"/>
                  <a:pt x="4399465" y="627154"/>
                  <a:pt x="4365672" y="600861"/>
                </a:cubicBezTo>
                <a:cubicBezTo>
                  <a:pt x="4350654" y="593348"/>
                  <a:pt x="4350653" y="578324"/>
                  <a:pt x="4350652" y="563300"/>
                </a:cubicBezTo>
                <a:cubicBezTo>
                  <a:pt x="4361918" y="510712"/>
                  <a:pt x="4335632" y="465639"/>
                  <a:pt x="4309349" y="424321"/>
                </a:cubicBezTo>
                <a:cubicBezTo>
                  <a:pt x="4305594" y="416808"/>
                  <a:pt x="4309349" y="401783"/>
                  <a:pt x="4298084" y="398028"/>
                </a:cubicBezTo>
                <a:cubicBezTo>
                  <a:pt x="4283066" y="398027"/>
                  <a:pt x="4271800" y="398027"/>
                  <a:pt x="4260537" y="398027"/>
                </a:cubicBezTo>
                <a:cubicBezTo>
                  <a:pt x="4230498" y="405540"/>
                  <a:pt x="4200458" y="454370"/>
                  <a:pt x="4200459" y="484420"/>
                </a:cubicBezTo>
                <a:cubicBezTo>
                  <a:pt x="4200458" y="514469"/>
                  <a:pt x="4215479" y="540762"/>
                  <a:pt x="4234254" y="559543"/>
                </a:cubicBezTo>
                <a:cubicBezTo>
                  <a:pt x="4256783" y="582080"/>
                  <a:pt x="4275556" y="604618"/>
                  <a:pt x="4301840" y="623398"/>
                </a:cubicBezTo>
                <a:cubicBezTo>
                  <a:pt x="4320613" y="638423"/>
                  <a:pt x="4320613" y="664717"/>
                  <a:pt x="4335633" y="675985"/>
                </a:cubicBezTo>
                <a:cubicBezTo>
                  <a:pt x="4320613" y="717303"/>
                  <a:pt x="4358163" y="739840"/>
                  <a:pt x="4369427" y="769890"/>
                </a:cubicBezTo>
                <a:cubicBezTo>
                  <a:pt x="4380691" y="788670"/>
                  <a:pt x="4388201" y="814964"/>
                  <a:pt x="4410730" y="826232"/>
                </a:cubicBezTo>
                <a:cubicBezTo>
                  <a:pt x="4399465" y="878818"/>
                  <a:pt x="4444523" y="927649"/>
                  <a:pt x="4414484" y="987748"/>
                </a:cubicBezTo>
                <a:cubicBezTo>
                  <a:pt x="4388200" y="1040335"/>
                  <a:pt x="4388201" y="1104189"/>
                  <a:pt x="4343143" y="1153021"/>
                </a:cubicBezTo>
                <a:lnTo>
                  <a:pt x="4342350" y="1155928"/>
                </a:lnTo>
                <a:lnTo>
                  <a:pt x="4329055" y="1170116"/>
                </a:lnTo>
                <a:cubicBezTo>
                  <a:pt x="4303486" y="1200809"/>
                  <a:pt x="4275360" y="1208483"/>
                  <a:pt x="4242121" y="1188020"/>
                </a:cubicBezTo>
                <a:cubicBezTo>
                  <a:pt x="4213996" y="1193136"/>
                  <a:pt x="4196098" y="1159885"/>
                  <a:pt x="4167973" y="1165000"/>
                </a:cubicBezTo>
                <a:cubicBezTo>
                  <a:pt x="4139848" y="1147096"/>
                  <a:pt x="4106608" y="1131750"/>
                  <a:pt x="4081040" y="1108730"/>
                </a:cubicBezTo>
                <a:cubicBezTo>
                  <a:pt x="4075926" y="1103614"/>
                  <a:pt x="4068256" y="1095940"/>
                  <a:pt x="4073370" y="1090825"/>
                </a:cubicBezTo>
                <a:cubicBezTo>
                  <a:pt x="4088710" y="1070363"/>
                  <a:pt x="4073370" y="1042228"/>
                  <a:pt x="4083597" y="1024323"/>
                </a:cubicBezTo>
                <a:cubicBezTo>
                  <a:pt x="4098938" y="985957"/>
                  <a:pt x="4086154" y="947590"/>
                  <a:pt x="4093824" y="911782"/>
                </a:cubicBezTo>
                <a:cubicBezTo>
                  <a:pt x="4042687" y="911781"/>
                  <a:pt x="4029903" y="916898"/>
                  <a:pt x="4012005" y="955263"/>
                </a:cubicBezTo>
                <a:cubicBezTo>
                  <a:pt x="3999220" y="978284"/>
                  <a:pt x="3996664" y="1006419"/>
                  <a:pt x="3978766" y="1029439"/>
                </a:cubicBezTo>
                <a:cubicBezTo>
                  <a:pt x="3968538" y="1044785"/>
                  <a:pt x="3935299" y="1072921"/>
                  <a:pt x="3922515" y="1072920"/>
                </a:cubicBezTo>
                <a:cubicBezTo>
                  <a:pt x="3879049" y="1072921"/>
                  <a:pt x="3835583" y="1078036"/>
                  <a:pt x="3794673" y="1072921"/>
                </a:cubicBezTo>
                <a:cubicBezTo>
                  <a:pt x="3751206" y="1067806"/>
                  <a:pt x="3707740" y="1031997"/>
                  <a:pt x="3728195" y="985957"/>
                </a:cubicBezTo>
                <a:cubicBezTo>
                  <a:pt x="3746093" y="937360"/>
                  <a:pt x="3728196" y="898993"/>
                  <a:pt x="3707741" y="860627"/>
                </a:cubicBezTo>
                <a:cubicBezTo>
                  <a:pt x="3700070" y="845280"/>
                  <a:pt x="3692399" y="832491"/>
                  <a:pt x="3692398" y="814587"/>
                </a:cubicBezTo>
                <a:cubicBezTo>
                  <a:pt x="3692398" y="725065"/>
                  <a:pt x="3692398" y="635544"/>
                  <a:pt x="3692399" y="543464"/>
                </a:cubicBezTo>
                <a:cubicBezTo>
                  <a:pt x="3694956" y="507655"/>
                  <a:pt x="3677058" y="474404"/>
                  <a:pt x="3682171" y="436037"/>
                </a:cubicBezTo>
                <a:cubicBezTo>
                  <a:pt x="3682172" y="428364"/>
                  <a:pt x="3674501" y="415575"/>
                  <a:pt x="3671944" y="405345"/>
                </a:cubicBezTo>
                <a:cubicBezTo>
                  <a:pt x="3669388" y="397671"/>
                  <a:pt x="3661716" y="384882"/>
                  <a:pt x="3648933" y="389998"/>
                </a:cubicBezTo>
                <a:cubicBezTo>
                  <a:pt x="3636148" y="392555"/>
                  <a:pt x="3641262" y="405344"/>
                  <a:pt x="3643819" y="415575"/>
                </a:cubicBezTo>
                <a:cubicBezTo>
                  <a:pt x="3643818" y="420691"/>
                  <a:pt x="3651490" y="423248"/>
                  <a:pt x="3651489" y="430922"/>
                </a:cubicBezTo>
                <a:cubicBezTo>
                  <a:pt x="3651489" y="453941"/>
                  <a:pt x="3654046" y="474404"/>
                  <a:pt x="3651489" y="497424"/>
                </a:cubicBezTo>
                <a:cubicBezTo>
                  <a:pt x="3648933" y="520443"/>
                  <a:pt x="3664274" y="540906"/>
                  <a:pt x="3664274" y="563926"/>
                </a:cubicBezTo>
                <a:cubicBezTo>
                  <a:pt x="3661716" y="656005"/>
                  <a:pt x="3661716" y="745527"/>
                  <a:pt x="3661716" y="835048"/>
                </a:cubicBezTo>
                <a:cubicBezTo>
                  <a:pt x="3661717" y="850395"/>
                  <a:pt x="3661716" y="863185"/>
                  <a:pt x="3654046" y="878531"/>
                </a:cubicBezTo>
                <a:cubicBezTo>
                  <a:pt x="3625921" y="932244"/>
                  <a:pt x="3625920" y="937359"/>
                  <a:pt x="3641262" y="1008977"/>
                </a:cubicBezTo>
                <a:cubicBezTo>
                  <a:pt x="3643819" y="1021765"/>
                  <a:pt x="3633591" y="1047344"/>
                  <a:pt x="3620807" y="1052459"/>
                </a:cubicBezTo>
                <a:cubicBezTo>
                  <a:pt x="3579898" y="1080595"/>
                  <a:pt x="3531318" y="1090826"/>
                  <a:pt x="3482737" y="1083152"/>
                </a:cubicBezTo>
                <a:cubicBezTo>
                  <a:pt x="3464840" y="1080594"/>
                  <a:pt x="3449499" y="1070363"/>
                  <a:pt x="3436715" y="1052458"/>
                </a:cubicBezTo>
                <a:cubicBezTo>
                  <a:pt x="3411146" y="1008977"/>
                  <a:pt x="3388135" y="965495"/>
                  <a:pt x="3375351" y="919455"/>
                </a:cubicBezTo>
                <a:cubicBezTo>
                  <a:pt x="3370237" y="904109"/>
                  <a:pt x="3372793" y="878530"/>
                  <a:pt x="3349781" y="870857"/>
                </a:cubicBezTo>
                <a:cubicBezTo>
                  <a:pt x="3344668" y="873416"/>
                  <a:pt x="3344667" y="878530"/>
                  <a:pt x="3344668" y="883646"/>
                </a:cubicBezTo>
                <a:cubicBezTo>
                  <a:pt x="3347225" y="927128"/>
                  <a:pt x="3336997" y="968052"/>
                  <a:pt x="3301202" y="998745"/>
                </a:cubicBezTo>
                <a:cubicBezTo>
                  <a:pt x="3296088" y="1006419"/>
                  <a:pt x="3293531" y="1011535"/>
                  <a:pt x="3293531" y="1021765"/>
                </a:cubicBezTo>
                <a:cubicBezTo>
                  <a:pt x="3298645" y="1039670"/>
                  <a:pt x="3285861" y="1060132"/>
                  <a:pt x="3303759" y="1080594"/>
                </a:cubicBezTo>
                <a:cubicBezTo>
                  <a:pt x="3308872" y="1083153"/>
                  <a:pt x="3308872" y="1098499"/>
                  <a:pt x="3298645" y="1106172"/>
                </a:cubicBezTo>
                <a:cubicBezTo>
                  <a:pt x="3255178" y="1141981"/>
                  <a:pt x="3229610" y="1188020"/>
                  <a:pt x="3188700" y="1226387"/>
                </a:cubicBezTo>
                <a:cubicBezTo>
                  <a:pt x="3165688" y="1249407"/>
                  <a:pt x="3129893" y="1226387"/>
                  <a:pt x="3106881" y="1246849"/>
                </a:cubicBezTo>
                <a:cubicBezTo>
                  <a:pt x="3106881" y="1246849"/>
                  <a:pt x="3101767" y="1244292"/>
                  <a:pt x="3099210" y="1241734"/>
                </a:cubicBezTo>
                <a:cubicBezTo>
                  <a:pt x="3091540" y="1231502"/>
                  <a:pt x="3083870" y="1223829"/>
                  <a:pt x="3078756" y="1213598"/>
                </a:cubicBezTo>
                <a:cubicBezTo>
                  <a:pt x="3060858" y="1190578"/>
                  <a:pt x="3048073" y="1157327"/>
                  <a:pt x="3014835" y="1144538"/>
                </a:cubicBezTo>
                <a:cubicBezTo>
                  <a:pt x="3002050" y="1159886"/>
                  <a:pt x="2981595" y="1167558"/>
                  <a:pt x="2976481" y="1193136"/>
                </a:cubicBezTo>
                <a:cubicBezTo>
                  <a:pt x="2973925" y="1198251"/>
                  <a:pt x="2961141" y="1200810"/>
                  <a:pt x="2958583" y="1193136"/>
                </a:cubicBezTo>
                <a:cubicBezTo>
                  <a:pt x="2948356" y="1159886"/>
                  <a:pt x="2910004" y="1144538"/>
                  <a:pt x="2897220" y="1111288"/>
                </a:cubicBezTo>
                <a:cubicBezTo>
                  <a:pt x="2894663" y="1103614"/>
                  <a:pt x="2884435" y="1101056"/>
                  <a:pt x="2879322" y="1093383"/>
                </a:cubicBezTo>
                <a:cubicBezTo>
                  <a:pt x="2869094" y="1075479"/>
                  <a:pt x="2848639" y="1088268"/>
                  <a:pt x="2835855" y="1075479"/>
                </a:cubicBezTo>
                <a:cubicBezTo>
                  <a:pt x="2830741" y="1067806"/>
                  <a:pt x="2820514" y="1080594"/>
                  <a:pt x="2810287" y="1085710"/>
                </a:cubicBezTo>
                <a:lnTo>
                  <a:pt x="2803754" y="1090051"/>
                </a:lnTo>
                <a:lnTo>
                  <a:pt x="2803485" y="1072908"/>
                </a:lnTo>
                <a:cubicBezTo>
                  <a:pt x="2803661" y="1059351"/>
                  <a:pt x="2804599" y="1045969"/>
                  <a:pt x="2807416" y="1032823"/>
                </a:cubicBezTo>
                <a:cubicBezTo>
                  <a:pt x="2732319" y="1032822"/>
                  <a:pt x="2713546" y="1040335"/>
                  <a:pt x="2687262" y="1096678"/>
                </a:cubicBezTo>
                <a:cubicBezTo>
                  <a:pt x="2677874" y="1113580"/>
                  <a:pt x="2672242" y="1132362"/>
                  <a:pt x="2665671" y="1151142"/>
                </a:cubicBezTo>
                <a:lnTo>
                  <a:pt x="2651937" y="1178621"/>
                </a:lnTo>
                <a:lnTo>
                  <a:pt x="2600625" y="1129192"/>
                </a:lnTo>
                <a:cubicBezTo>
                  <a:pt x="2608296" y="1113845"/>
                  <a:pt x="2615966" y="1098498"/>
                  <a:pt x="2626194" y="1083152"/>
                </a:cubicBezTo>
                <a:cubicBezTo>
                  <a:pt x="2631308" y="1075479"/>
                  <a:pt x="2631307" y="1067806"/>
                  <a:pt x="2628751" y="1060132"/>
                </a:cubicBezTo>
                <a:cubicBezTo>
                  <a:pt x="2621080" y="1034554"/>
                  <a:pt x="2603182" y="1016650"/>
                  <a:pt x="2582727" y="1003861"/>
                </a:cubicBezTo>
                <a:cubicBezTo>
                  <a:pt x="2569944" y="993630"/>
                  <a:pt x="2552045" y="998746"/>
                  <a:pt x="2536704" y="998746"/>
                </a:cubicBezTo>
                <a:cubicBezTo>
                  <a:pt x="2511136" y="1003861"/>
                  <a:pt x="2495794" y="1016651"/>
                  <a:pt x="2483011" y="1031997"/>
                </a:cubicBezTo>
                <a:cubicBezTo>
                  <a:pt x="2472782" y="1047343"/>
                  <a:pt x="2470226" y="1065248"/>
                  <a:pt x="2467669" y="1080595"/>
                </a:cubicBezTo>
                <a:cubicBezTo>
                  <a:pt x="2462556" y="1095941"/>
                  <a:pt x="2480453" y="1101056"/>
                  <a:pt x="2485567" y="1108730"/>
                </a:cubicBezTo>
                <a:cubicBezTo>
                  <a:pt x="2488124" y="1113845"/>
                  <a:pt x="2493238" y="1116403"/>
                  <a:pt x="2495795" y="1118961"/>
                </a:cubicBezTo>
                <a:cubicBezTo>
                  <a:pt x="2493237" y="1129192"/>
                  <a:pt x="2477896" y="1121519"/>
                  <a:pt x="2477896" y="1131750"/>
                </a:cubicBezTo>
                <a:cubicBezTo>
                  <a:pt x="2475340" y="1139423"/>
                  <a:pt x="2472783" y="1152212"/>
                  <a:pt x="2480453" y="1154770"/>
                </a:cubicBezTo>
                <a:cubicBezTo>
                  <a:pt x="2506021" y="1157328"/>
                  <a:pt x="2511135" y="1193136"/>
                  <a:pt x="2539261" y="1185463"/>
                </a:cubicBezTo>
                <a:cubicBezTo>
                  <a:pt x="2544375" y="1185463"/>
                  <a:pt x="2546931" y="1190578"/>
                  <a:pt x="2549488" y="1195694"/>
                </a:cubicBezTo>
                <a:cubicBezTo>
                  <a:pt x="2554602" y="1211041"/>
                  <a:pt x="2564830" y="1221271"/>
                  <a:pt x="2582727" y="1228945"/>
                </a:cubicBezTo>
                <a:lnTo>
                  <a:pt x="2602934" y="1242056"/>
                </a:lnTo>
                <a:lnTo>
                  <a:pt x="2598554" y="1245986"/>
                </a:lnTo>
                <a:cubicBezTo>
                  <a:pt x="2582126" y="1259132"/>
                  <a:pt x="2565230" y="1269462"/>
                  <a:pt x="2555842" y="1269462"/>
                </a:cubicBezTo>
                <a:cubicBezTo>
                  <a:pt x="2492010" y="1269462"/>
                  <a:pt x="2428177" y="1276974"/>
                  <a:pt x="2368100" y="1269462"/>
                </a:cubicBezTo>
                <a:cubicBezTo>
                  <a:pt x="2304268" y="1261949"/>
                  <a:pt x="2240436" y="1209363"/>
                  <a:pt x="2270474" y="1141751"/>
                </a:cubicBezTo>
                <a:cubicBezTo>
                  <a:pt x="2296759" y="1070384"/>
                  <a:pt x="2270475" y="1014042"/>
                  <a:pt x="2240436" y="957698"/>
                </a:cubicBezTo>
                <a:cubicBezTo>
                  <a:pt x="2229172" y="935162"/>
                  <a:pt x="2217907" y="916380"/>
                  <a:pt x="2217906" y="890088"/>
                </a:cubicBezTo>
                <a:cubicBezTo>
                  <a:pt x="2217907" y="758621"/>
                  <a:pt x="2217907" y="627155"/>
                  <a:pt x="2217907" y="491932"/>
                </a:cubicBezTo>
                <a:cubicBezTo>
                  <a:pt x="2221662" y="439346"/>
                  <a:pt x="2195378" y="390515"/>
                  <a:pt x="2202888" y="334172"/>
                </a:cubicBezTo>
                <a:cubicBezTo>
                  <a:pt x="2202888" y="322903"/>
                  <a:pt x="2191623" y="304123"/>
                  <a:pt x="2187868" y="289098"/>
                </a:cubicBezTo>
                <a:cubicBezTo>
                  <a:pt x="2184114" y="277829"/>
                  <a:pt x="2172848" y="259048"/>
                  <a:pt x="2154075" y="266561"/>
                </a:cubicBezTo>
                <a:cubicBezTo>
                  <a:pt x="2135300" y="270318"/>
                  <a:pt x="2142810" y="289098"/>
                  <a:pt x="2146565" y="304123"/>
                </a:cubicBezTo>
                <a:cubicBezTo>
                  <a:pt x="2146565" y="311635"/>
                  <a:pt x="2157830" y="315391"/>
                  <a:pt x="2157830" y="326660"/>
                </a:cubicBezTo>
                <a:cubicBezTo>
                  <a:pt x="2157830" y="360466"/>
                  <a:pt x="2161584" y="390515"/>
                  <a:pt x="2157830" y="424320"/>
                </a:cubicBezTo>
                <a:cubicBezTo>
                  <a:pt x="2154074" y="458126"/>
                  <a:pt x="2176604" y="488176"/>
                  <a:pt x="2176604" y="521981"/>
                </a:cubicBezTo>
                <a:cubicBezTo>
                  <a:pt x="2172849" y="657204"/>
                  <a:pt x="2172849" y="788670"/>
                  <a:pt x="2172849" y="920137"/>
                </a:cubicBezTo>
                <a:cubicBezTo>
                  <a:pt x="2172849" y="942673"/>
                  <a:pt x="2172849" y="961455"/>
                  <a:pt x="2161585" y="983992"/>
                </a:cubicBezTo>
                <a:cubicBezTo>
                  <a:pt x="2120281" y="1062872"/>
                  <a:pt x="2120281" y="1070384"/>
                  <a:pt x="2142811" y="1175557"/>
                </a:cubicBezTo>
                <a:cubicBezTo>
                  <a:pt x="2146565" y="1194338"/>
                  <a:pt x="2131546" y="1231900"/>
                  <a:pt x="2112771" y="1239412"/>
                </a:cubicBezTo>
                <a:cubicBezTo>
                  <a:pt x="2052694" y="1280731"/>
                  <a:pt x="1981353" y="1295755"/>
                  <a:pt x="1910011" y="1284486"/>
                </a:cubicBezTo>
                <a:cubicBezTo>
                  <a:pt x="1883727" y="1280731"/>
                  <a:pt x="1861197" y="1265706"/>
                  <a:pt x="1842424" y="1239412"/>
                </a:cubicBezTo>
                <a:cubicBezTo>
                  <a:pt x="1804875" y="1175557"/>
                  <a:pt x="1771082" y="1111702"/>
                  <a:pt x="1752308" y="1044091"/>
                </a:cubicBezTo>
                <a:cubicBezTo>
                  <a:pt x="1744798" y="1021554"/>
                  <a:pt x="1748552" y="983991"/>
                  <a:pt x="1714759" y="972723"/>
                </a:cubicBezTo>
                <a:cubicBezTo>
                  <a:pt x="1707249" y="976479"/>
                  <a:pt x="1707249" y="983992"/>
                  <a:pt x="1707250" y="991504"/>
                </a:cubicBezTo>
                <a:cubicBezTo>
                  <a:pt x="1711004" y="1055360"/>
                  <a:pt x="1695985" y="1115459"/>
                  <a:pt x="1643417" y="1160532"/>
                </a:cubicBezTo>
                <a:cubicBezTo>
                  <a:pt x="1635907" y="1171801"/>
                  <a:pt x="1632152" y="1179314"/>
                  <a:pt x="1632153" y="1194338"/>
                </a:cubicBezTo>
                <a:cubicBezTo>
                  <a:pt x="1639663" y="1220631"/>
                  <a:pt x="1620888" y="1250681"/>
                  <a:pt x="1647172" y="1280731"/>
                </a:cubicBezTo>
                <a:cubicBezTo>
                  <a:pt x="1654682" y="1284486"/>
                  <a:pt x="1654682" y="1307024"/>
                  <a:pt x="1639662" y="1318293"/>
                </a:cubicBezTo>
                <a:cubicBezTo>
                  <a:pt x="1575830" y="1370879"/>
                  <a:pt x="1538282" y="1438490"/>
                  <a:pt x="1478204" y="1494833"/>
                </a:cubicBezTo>
                <a:cubicBezTo>
                  <a:pt x="1444411" y="1528639"/>
                  <a:pt x="1391843" y="1494833"/>
                  <a:pt x="1358050" y="1524883"/>
                </a:cubicBezTo>
                <a:cubicBezTo>
                  <a:pt x="1358050" y="1524883"/>
                  <a:pt x="1350540" y="1521126"/>
                  <a:pt x="1346785" y="1517370"/>
                </a:cubicBezTo>
                <a:cubicBezTo>
                  <a:pt x="1335521" y="1502345"/>
                  <a:pt x="1324256" y="1491077"/>
                  <a:pt x="1316747" y="1476052"/>
                </a:cubicBezTo>
                <a:cubicBezTo>
                  <a:pt x="1290463" y="1442246"/>
                  <a:pt x="1271688" y="1393416"/>
                  <a:pt x="1222876" y="1374635"/>
                </a:cubicBezTo>
                <a:cubicBezTo>
                  <a:pt x="1204102" y="1397172"/>
                  <a:pt x="1174063" y="1408441"/>
                  <a:pt x="1166553" y="1446002"/>
                </a:cubicBezTo>
                <a:cubicBezTo>
                  <a:pt x="1162798" y="1453515"/>
                  <a:pt x="1144024" y="1457271"/>
                  <a:pt x="1140269" y="1446003"/>
                </a:cubicBezTo>
                <a:cubicBezTo>
                  <a:pt x="1125250" y="1397172"/>
                  <a:pt x="1068927" y="1374635"/>
                  <a:pt x="1050154" y="1325805"/>
                </a:cubicBezTo>
                <a:cubicBezTo>
                  <a:pt x="1046398" y="1314536"/>
                  <a:pt x="1031379" y="1310780"/>
                  <a:pt x="1023870" y="1299511"/>
                </a:cubicBezTo>
                <a:cubicBezTo>
                  <a:pt x="1008850" y="1273218"/>
                  <a:pt x="978812" y="1291999"/>
                  <a:pt x="960037" y="1273218"/>
                </a:cubicBezTo>
                <a:cubicBezTo>
                  <a:pt x="952527" y="1261949"/>
                  <a:pt x="937509" y="1280731"/>
                  <a:pt x="922489" y="1288243"/>
                </a:cubicBezTo>
                <a:cubicBezTo>
                  <a:pt x="869921" y="1307023"/>
                  <a:pt x="839883" y="1352098"/>
                  <a:pt x="802334" y="1389660"/>
                </a:cubicBezTo>
                <a:cubicBezTo>
                  <a:pt x="776050" y="1415953"/>
                  <a:pt x="753522" y="1446003"/>
                  <a:pt x="715973" y="1449758"/>
                </a:cubicBezTo>
                <a:cubicBezTo>
                  <a:pt x="682179" y="1415953"/>
                  <a:pt x="648386" y="1382148"/>
                  <a:pt x="614593" y="1352098"/>
                </a:cubicBezTo>
                <a:cubicBezTo>
                  <a:pt x="625857" y="1329561"/>
                  <a:pt x="637122" y="1307024"/>
                  <a:pt x="652141" y="1284486"/>
                </a:cubicBezTo>
                <a:cubicBezTo>
                  <a:pt x="659651" y="1273218"/>
                  <a:pt x="659651" y="1261949"/>
                  <a:pt x="655896" y="1250680"/>
                </a:cubicBezTo>
                <a:cubicBezTo>
                  <a:pt x="644631" y="1213119"/>
                  <a:pt x="618347" y="1186826"/>
                  <a:pt x="588309" y="1168045"/>
                </a:cubicBezTo>
                <a:cubicBezTo>
                  <a:pt x="569534" y="1153020"/>
                  <a:pt x="543251" y="1160532"/>
                  <a:pt x="520722" y="1160532"/>
                </a:cubicBezTo>
                <a:cubicBezTo>
                  <a:pt x="483173" y="1168045"/>
                  <a:pt x="460645" y="1186826"/>
                  <a:pt x="441871" y="1209363"/>
                </a:cubicBezTo>
                <a:cubicBezTo>
                  <a:pt x="426851" y="1231900"/>
                  <a:pt x="423096" y="1258193"/>
                  <a:pt x="419342" y="1280730"/>
                </a:cubicBezTo>
                <a:cubicBezTo>
                  <a:pt x="411832" y="1303268"/>
                  <a:pt x="438116" y="1310780"/>
                  <a:pt x="445625" y="1322048"/>
                </a:cubicBezTo>
                <a:cubicBezTo>
                  <a:pt x="449380" y="1329561"/>
                  <a:pt x="456890" y="1333317"/>
                  <a:pt x="460644" y="1337073"/>
                </a:cubicBezTo>
                <a:cubicBezTo>
                  <a:pt x="456889" y="1352098"/>
                  <a:pt x="434360" y="1340830"/>
                  <a:pt x="434360" y="1355854"/>
                </a:cubicBezTo>
                <a:cubicBezTo>
                  <a:pt x="430606" y="1367123"/>
                  <a:pt x="426850" y="1385903"/>
                  <a:pt x="438115" y="1389660"/>
                </a:cubicBezTo>
                <a:cubicBezTo>
                  <a:pt x="475664" y="1393416"/>
                  <a:pt x="483173" y="1446003"/>
                  <a:pt x="524477" y="1434734"/>
                </a:cubicBezTo>
                <a:cubicBezTo>
                  <a:pt x="531986" y="1434734"/>
                  <a:pt x="535741" y="1442246"/>
                  <a:pt x="539495" y="1449759"/>
                </a:cubicBezTo>
                <a:cubicBezTo>
                  <a:pt x="547006" y="1472296"/>
                  <a:pt x="562024" y="1487320"/>
                  <a:pt x="588308" y="1498589"/>
                </a:cubicBezTo>
                <a:cubicBezTo>
                  <a:pt x="610837" y="1509857"/>
                  <a:pt x="640877" y="1528639"/>
                  <a:pt x="640876" y="1554932"/>
                </a:cubicBezTo>
                <a:cubicBezTo>
                  <a:pt x="640876" y="1600006"/>
                  <a:pt x="648386" y="1641325"/>
                  <a:pt x="629612" y="1686398"/>
                </a:cubicBezTo>
                <a:cubicBezTo>
                  <a:pt x="614592" y="1716448"/>
                  <a:pt x="588308" y="1761522"/>
                  <a:pt x="622103" y="1802840"/>
                </a:cubicBezTo>
                <a:cubicBezTo>
                  <a:pt x="625857" y="1802840"/>
                  <a:pt x="618348" y="1806596"/>
                  <a:pt x="618347" y="1810352"/>
                </a:cubicBezTo>
                <a:cubicBezTo>
                  <a:pt x="614592" y="1900501"/>
                  <a:pt x="588308" y="1990649"/>
                  <a:pt x="640876" y="2073285"/>
                </a:cubicBezTo>
                <a:cubicBezTo>
                  <a:pt x="644631" y="2077041"/>
                  <a:pt x="644631" y="2084554"/>
                  <a:pt x="640876" y="2088309"/>
                </a:cubicBezTo>
                <a:cubicBezTo>
                  <a:pt x="637122" y="2110848"/>
                  <a:pt x="652141" y="2125871"/>
                  <a:pt x="663405" y="2140897"/>
                </a:cubicBezTo>
                <a:cubicBezTo>
                  <a:pt x="685934" y="2189727"/>
                  <a:pt x="730993" y="2216021"/>
                  <a:pt x="761031" y="2257338"/>
                </a:cubicBezTo>
                <a:cubicBezTo>
                  <a:pt x="746011" y="2264850"/>
                  <a:pt x="730992" y="2257338"/>
                  <a:pt x="712218" y="2253581"/>
                </a:cubicBezTo>
                <a:cubicBezTo>
                  <a:pt x="685934" y="2246069"/>
                  <a:pt x="678425" y="2216020"/>
                  <a:pt x="648386" y="2212264"/>
                </a:cubicBezTo>
                <a:cubicBezTo>
                  <a:pt x="637121" y="2212263"/>
                  <a:pt x="629612" y="2200995"/>
                  <a:pt x="610838" y="2208508"/>
                </a:cubicBezTo>
                <a:cubicBezTo>
                  <a:pt x="584554" y="2223532"/>
                  <a:pt x="550760" y="2223533"/>
                  <a:pt x="528231" y="2212263"/>
                </a:cubicBezTo>
                <a:cubicBezTo>
                  <a:pt x="501948" y="2197239"/>
                  <a:pt x="483173" y="2208507"/>
                  <a:pt x="460644" y="2200995"/>
                </a:cubicBezTo>
                <a:cubicBezTo>
                  <a:pt x="430605" y="2193483"/>
                  <a:pt x="434361" y="2219776"/>
                  <a:pt x="423096" y="2231045"/>
                </a:cubicBezTo>
                <a:cubicBezTo>
                  <a:pt x="404322" y="2253581"/>
                  <a:pt x="426850" y="2261094"/>
                  <a:pt x="438116" y="2276120"/>
                </a:cubicBezTo>
                <a:cubicBezTo>
                  <a:pt x="453134" y="2294900"/>
                  <a:pt x="475664" y="2298656"/>
                  <a:pt x="498193" y="2306170"/>
                </a:cubicBezTo>
                <a:cubicBezTo>
                  <a:pt x="562025" y="2328705"/>
                  <a:pt x="629612" y="2339974"/>
                  <a:pt x="693444" y="2366267"/>
                </a:cubicBezTo>
                <a:cubicBezTo>
                  <a:pt x="730992" y="2381292"/>
                  <a:pt x="753521" y="2407585"/>
                  <a:pt x="772296" y="2433878"/>
                </a:cubicBezTo>
                <a:cubicBezTo>
                  <a:pt x="787315" y="2452659"/>
                  <a:pt x="783560" y="2486465"/>
                  <a:pt x="764786" y="2512759"/>
                </a:cubicBezTo>
                <a:cubicBezTo>
                  <a:pt x="753521" y="2524027"/>
                  <a:pt x="753521" y="2554078"/>
                  <a:pt x="768541" y="2576613"/>
                </a:cubicBezTo>
                <a:cubicBezTo>
                  <a:pt x="776050" y="2587882"/>
                  <a:pt x="783561" y="2595395"/>
                  <a:pt x="772296" y="2606663"/>
                </a:cubicBezTo>
                <a:cubicBezTo>
                  <a:pt x="746012" y="2606663"/>
                  <a:pt x="712218" y="2602907"/>
                  <a:pt x="693444" y="2614176"/>
                </a:cubicBezTo>
                <a:cubicBezTo>
                  <a:pt x="625857" y="2647982"/>
                  <a:pt x="618347" y="2741885"/>
                  <a:pt x="685935" y="2771935"/>
                </a:cubicBezTo>
                <a:cubicBezTo>
                  <a:pt x="704709" y="2779447"/>
                  <a:pt x="712218" y="2801984"/>
                  <a:pt x="730992" y="2805741"/>
                </a:cubicBezTo>
                <a:cubicBezTo>
                  <a:pt x="757276" y="2809497"/>
                  <a:pt x="764786" y="2832034"/>
                  <a:pt x="761031" y="2854571"/>
                </a:cubicBezTo>
                <a:cubicBezTo>
                  <a:pt x="761031" y="2869596"/>
                  <a:pt x="761032" y="2884620"/>
                  <a:pt x="761031" y="2899645"/>
                </a:cubicBezTo>
                <a:cubicBezTo>
                  <a:pt x="764786" y="2944719"/>
                  <a:pt x="742257" y="2974769"/>
                  <a:pt x="708463" y="3004819"/>
                </a:cubicBezTo>
                <a:cubicBezTo>
                  <a:pt x="689689" y="3019844"/>
                  <a:pt x="667160" y="3027356"/>
                  <a:pt x="648387" y="3046137"/>
                </a:cubicBezTo>
                <a:cubicBezTo>
                  <a:pt x="622102" y="3072431"/>
                  <a:pt x="622102" y="3098723"/>
                  <a:pt x="640876" y="3128772"/>
                </a:cubicBezTo>
                <a:cubicBezTo>
                  <a:pt x="667160" y="3158822"/>
                  <a:pt x="700954" y="3170090"/>
                  <a:pt x="734747" y="3177604"/>
                </a:cubicBezTo>
                <a:cubicBezTo>
                  <a:pt x="772295" y="3185115"/>
                  <a:pt x="798579" y="3211409"/>
                  <a:pt x="802334" y="3233946"/>
                </a:cubicBezTo>
                <a:cubicBezTo>
                  <a:pt x="813599" y="3267752"/>
                  <a:pt x="809844" y="3305313"/>
                  <a:pt x="802335" y="3342875"/>
                </a:cubicBezTo>
                <a:cubicBezTo>
                  <a:pt x="791069" y="3391706"/>
                  <a:pt x="772295" y="3436779"/>
                  <a:pt x="776050" y="3485610"/>
                </a:cubicBezTo>
                <a:cubicBezTo>
                  <a:pt x="776051" y="3493122"/>
                  <a:pt x="776051" y="3504391"/>
                  <a:pt x="787315" y="3508147"/>
                </a:cubicBezTo>
                <a:cubicBezTo>
                  <a:pt x="821108" y="3519415"/>
                  <a:pt x="836128" y="3549465"/>
                  <a:pt x="858657" y="3568246"/>
                </a:cubicBezTo>
                <a:cubicBezTo>
                  <a:pt x="884940" y="3587027"/>
                  <a:pt x="911225" y="3628344"/>
                  <a:pt x="929999" y="3650882"/>
                </a:cubicBezTo>
                <a:cubicBezTo>
                  <a:pt x="960038" y="3695956"/>
                  <a:pt x="948773" y="3737274"/>
                  <a:pt x="933753" y="3782348"/>
                </a:cubicBezTo>
                <a:cubicBezTo>
                  <a:pt x="914979" y="3838691"/>
                  <a:pt x="933753" y="3883765"/>
                  <a:pt x="986321" y="3913815"/>
                </a:cubicBezTo>
                <a:lnTo>
                  <a:pt x="1000997" y="3923113"/>
                </a:lnTo>
                <a:lnTo>
                  <a:pt x="976046" y="3964620"/>
                </a:lnTo>
                <a:cubicBezTo>
                  <a:pt x="965628" y="3985147"/>
                  <a:pt x="956016" y="4006496"/>
                  <a:pt x="945778" y="4027965"/>
                </a:cubicBezTo>
                <a:cubicBezTo>
                  <a:pt x="932485" y="4053919"/>
                  <a:pt x="905806" y="4064188"/>
                  <a:pt x="873755" y="4059857"/>
                </a:cubicBezTo>
                <a:cubicBezTo>
                  <a:pt x="833690" y="4054443"/>
                  <a:pt x="834167" y="4056956"/>
                  <a:pt x="822783" y="4092961"/>
                </a:cubicBezTo>
                <a:cubicBezTo>
                  <a:pt x="818108" y="4109469"/>
                  <a:pt x="814514" y="4117961"/>
                  <a:pt x="839507" y="4126235"/>
                </a:cubicBezTo>
                <a:cubicBezTo>
                  <a:pt x="875501" y="4137628"/>
                  <a:pt x="894261" y="4167912"/>
                  <a:pt x="901891" y="4208119"/>
                </a:cubicBezTo>
                <a:cubicBezTo>
                  <a:pt x="911429" y="4258377"/>
                  <a:pt x="901475" y="4301921"/>
                  <a:pt x="878484" y="4345335"/>
                </a:cubicBezTo>
                <a:cubicBezTo>
                  <a:pt x="874890" y="4353828"/>
                  <a:pt x="870821" y="4359807"/>
                  <a:pt x="856829" y="4354652"/>
                </a:cubicBezTo>
                <a:cubicBezTo>
                  <a:pt x="834350" y="4345901"/>
                  <a:pt x="812695" y="4355218"/>
                  <a:pt x="793075" y="4361544"/>
                </a:cubicBezTo>
                <a:cubicBezTo>
                  <a:pt x="765920" y="4369301"/>
                  <a:pt x="750942" y="4413797"/>
                  <a:pt x="768749" y="4439055"/>
                </a:cubicBezTo>
                <a:cubicBezTo>
                  <a:pt x="786554" y="4464314"/>
                  <a:pt x="801848" y="4490049"/>
                  <a:pt x="826236" y="4508852"/>
                </a:cubicBezTo>
                <a:cubicBezTo>
                  <a:pt x="835203" y="4514961"/>
                  <a:pt x="841180" y="4519033"/>
                  <a:pt x="849321" y="4507075"/>
                </a:cubicBezTo>
                <a:cubicBezTo>
                  <a:pt x="855426" y="4498106"/>
                  <a:pt x="867382" y="4506251"/>
                  <a:pt x="871324" y="4513313"/>
                </a:cubicBezTo>
                <a:cubicBezTo>
                  <a:pt x="878256" y="4522411"/>
                  <a:pt x="890211" y="4530556"/>
                  <a:pt x="897143" y="4539654"/>
                </a:cubicBezTo>
                <a:cubicBezTo>
                  <a:pt x="901563" y="4549229"/>
                  <a:pt x="896411" y="4563223"/>
                  <a:pt x="896284" y="4576265"/>
                </a:cubicBezTo>
                <a:cubicBezTo>
                  <a:pt x="896854" y="4620415"/>
                  <a:pt x="897426" y="4664564"/>
                  <a:pt x="864991" y="4699358"/>
                </a:cubicBezTo>
                <a:cubicBezTo>
                  <a:pt x="858886" y="4708326"/>
                  <a:pt x="852304" y="4714782"/>
                  <a:pt x="841779" y="4714175"/>
                </a:cubicBezTo>
                <a:cubicBezTo>
                  <a:pt x="831731" y="4716083"/>
                  <a:pt x="831127" y="4726611"/>
                  <a:pt x="824544" y="4733067"/>
                </a:cubicBezTo>
                <a:cubicBezTo>
                  <a:pt x="847373" y="4757373"/>
                  <a:pt x="876914" y="4762180"/>
                  <a:pt x="908488" y="4763998"/>
                </a:cubicBezTo>
                <a:cubicBezTo>
                  <a:pt x="935039" y="4766770"/>
                  <a:pt x="944959" y="4777904"/>
                  <a:pt x="952241" y="4802557"/>
                </a:cubicBezTo>
                <a:cubicBezTo>
                  <a:pt x="952717" y="4805070"/>
                  <a:pt x="952717" y="4805070"/>
                  <a:pt x="953194" y="4807583"/>
                </a:cubicBezTo>
                <a:cubicBezTo>
                  <a:pt x="961301" y="4850302"/>
                  <a:pt x="961778" y="4852815"/>
                  <a:pt x="917516" y="4866422"/>
                </a:cubicBezTo>
                <a:cubicBezTo>
                  <a:pt x="888325" y="4877168"/>
                  <a:pt x="874079" y="4898095"/>
                  <a:pt x="871789" y="4927168"/>
                </a:cubicBezTo>
                <a:cubicBezTo>
                  <a:pt x="870707" y="4935183"/>
                  <a:pt x="872615" y="4945235"/>
                  <a:pt x="876558" y="4952296"/>
                </a:cubicBezTo>
                <a:cubicBezTo>
                  <a:pt x="880978" y="4961872"/>
                  <a:pt x="892107" y="4951949"/>
                  <a:pt x="897608" y="4953509"/>
                </a:cubicBezTo>
                <a:cubicBezTo>
                  <a:pt x="925112" y="4961307"/>
                  <a:pt x="952140" y="4966591"/>
                  <a:pt x="979295" y="4958834"/>
                </a:cubicBezTo>
                <a:cubicBezTo>
                  <a:pt x="986832" y="4957404"/>
                  <a:pt x="988262" y="4964943"/>
                  <a:pt x="994239" y="4969015"/>
                </a:cubicBezTo>
                <a:cubicBezTo>
                  <a:pt x="1018628" y="4987818"/>
                  <a:pt x="1031887" y="5016542"/>
                  <a:pt x="1056274" y="5035345"/>
                </a:cubicBezTo>
                <a:cubicBezTo>
                  <a:pt x="1065718" y="5043966"/>
                  <a:pt x="1076115" y="5057613"/>
                  <a:pt x="1084605" y="5061209"/>
                </a:cubicBezTo>
                <a:cubicBezTo>
                  <a:pt x="1112110" y="5069007"/>
                  <a:pt x="1103365" y="5091494"/>
                  <a:pt x="1100249" y="5102499"/>
                </a:cubicBezTo>
                <a:cubicBezTo>
                  <a:pt x="1094492" y="5127022"/>
                  <a:pt x="1080723" y="5150462"/>
                  <a:pt x="1054522" y="5163245"/>
                </a:cubicBezTo>
                <a:cubicBezTo>
                  <a:pt x="1030832" y="5175551"/>
                  <a:pt x="1007620" y="5190370"/>
                  <a:pt x="983930" y="5202676"/>
                </a:cubicBezTo>
                <a:cubicBezTo>
                  <a:pt x="960241" y="5214982"/>
                  <a:pt x="938586" y="5224298"/>
                  <a:pt x="911687" y="5205972"/>
                </a:cubicBezTo>
                <a:cubicBezTo>
                  <a:pt x="900207" y="5200340"/>
                  <a:pt x="888252" y="5192196"/>
                  <a:pt x="875215" y="5192066"/>
                </a:cubicBezTo>
                <a:cubicBezTo>
                  <a:pt x="845198" y="5184745"/>
                  <a:pt x="828346" y="5164512"/>
                  <a:pt x="808982" y="5144757"/>
                </a:cubicBezTo>
                <a:cubicBezTo>
                  <a:pt x="778744" y="5108840"/>
                  <a:pt x="743959" y="5076391"/>
                  <a:pt x="697440" y="5064391"/>
                </a:cubicBezTo>
                <a:cubicBezTo>
                  <a:pt x="654386" y="5056941"/>
                  <a:pt x="610379" y="5044466"/>
                  <a:pt x="567802" y="5039528"/>
                </a:cubicBezTo>
                <a:cubicBezTo>
                  <a:pt x="506211" y="5030389"/>
                  <a:pt x="495209" y="5027270"/>
                  <a:pt x="459342" y="5002836"/>
                </a:cubicBezTo>
                <a:cubicBezTo>
                  <a:pt x="456353" y="5000799"/>
                  <a:pt x="452887" y="4996251"/>
                  <a:pt x="450375" y="4996728"/>
                </a:cubicBezTo>
                <a:cubicBezTo>
                  <a:pt x="409101" y="5012370"/>
                  <a:pt x="376829" y="4979444"/>
                  <a:pt x="341788" y="4973077"/>
                </a:cubicBezTo>
                <a:cubicBezTo>
                  <a:pt x="295745" y="4963591"/>
                  <a:pt x="253169" y="4958652"/>
                  <a:pt x="211418" y="4971783"/>
                </a:cubicBezTo>
                <a:cubicBezTo>
                  <a:pt x="184263" y="4979540"/>
                  <a:pt x="164039" y="4996395"/>
                  <a:pt x="147758" y="5020312"/>
                </a:cubicBezTo>
                <a:cubicBezTo>
                  <a:pt x="145723" y="5023301"/>
                  <a:pt x="141653" y="5029281"/>
                  <a:pt x="142607" y="5034307"/>
                </a:cubicBezTo>
                <a:cubicBezTo>
                  <a:pt x="143305" y="5065415"/>
                  <a:pt x="154052" y="5094616"/>
                  <a:pt x="171857" y="5119875"/>
                </a:cubicBezTo>
                <a:cubicBezTo>
                  <a:pt x="186675" y="5143097"/>
                  <a:pt x="209632" y="5154361"/>
                  <a:pt x="239649" y="5161682"/>
                </a:cubicBezTo>
                <a:cubicBezTo>
                  <a:pt x="259140" y="5168396"/>
                  <a:pt x="272654" y="5171039"/>
                  <a:pt x="293354" y="5156697"/>
                </a:cubicBezTo>
                <a:cubicBezTo>
                  <a:pt x="311543" y="5142831"/>
                  <a:pt x="337617" y="5143089"/>
                  <a:pt x="360702" y="5141312"/>
                </a:cubicBezTo>
                <a:cubicBezTo>
                  <a:pt x="368238" y="5139882"/>
                  <a:pt x="374216" y="5143955"/>
                  <a:pt x="377681" y="5148503"/>
                </a:cubicBezTo>
                <a:cubicBezTo>
                  <a:pt x="398604" y="5162758"/>
                  <a:pt x="418095" y="5169472"/>
                  <a:pt x="443693" y="5167218"/>
                </a:cubicBezTo>
                <a:cubicBezTo>
                  <a:pt x="463789" y="5163403"/>
                  <a:pt x="481722" y="5175621"/>
                  <a:pt x="503249" y="5179347"/>
                </a:cubicBezTo>
                <a:cubicBezTo>
                  <a:pt x="533743" y="5189180"/>
                  <a:pt x="607416" y="5193422"/>
                  <a:pt x="635526" y="5190691"/>
                </a:cubicBezTo>
                <a:cubicBezTo>
                  <a:pt x="681696" y="5187136"/>
                  <a:pt x="721633" y="5205591"/>
                  <a:pt x="765640" y="5218068"/>
                </a:cubicBezTo>
                <a:cubicBezTo>
                  <a:pt x="796134" y="5227901"/>
                  <a:pt x="821476" y="5251730"/>
                  <a:pt x="851969" y="5261563"/>
                </a:cubicBezTo>
                <a:cubicBezTo>
                  <a:pt x="865960" y="5266719"/>
                  <a:pt x="880427" y="5274387"/>
                  <a:pt x="891429" y="5277505"/>
                </a:cubicBezTo>
                <a:cubicBezTo>
                  <a:pt x="948473" y="5290111"/>
                  <a:pt x="999413" y="5311684"/>
                  <a:pt x="1050351" y="5333259"/>
                </a:cubicBezTo>
                <a:cubicBezTo>
                  <a:pt x="1067808" y="5342963"/>
                  <a:pt x="1118397" y="5348983"/>
                  <a:pt x="1133469" y="5346123"/>
                </a:cubicBezTo>
                <a:cubicBezTo>
                  <a:pt x="1146507" y="5346251"/>
                  <a:pt x="1156078" y="5341832"/>
                  <a:pt x="1161706" y="5330351"/>
                </a:cubicBezTo>
                <a:cubicBezTo>
                  <a:pt x="1169370" y="5315879"/>
                  <a:pt x="1178336" y="5321987"/>
                  <a:pt x="1188862" y="5322594"/>
                </a:cubicBezTo>
                <a:cubicBezTo>
                  <a:pt x="1207399" y="5324282"/>
                  <a:pt x="1208830" y="5331821"/>
                  <a:pt x="1211215" y="5344386"/>
                </a:cubicBezTo>
                <a:cubicBezTo>
                  <a:pt x="1213122" y="5354438"/>
                  <a:pt x="1215030" y="5364489"/>
                  <a:pt x="1199958" y="5367349"/>
                </a:cubicBezTo>
                <a:cubicBezTo>
                  <a:pt x="1192421" y="5368780"/>
                  <a:pt x="1189304" y="5379785"/>
                  <a:pt x="1181292" y="5378702"/>
                </a:cubicBezTo>
                <a:cubicBezTo>
                  <a:pt x="1161196" y="5382515"/>
                  <a:pt x="1159511" y="5401059"/>
                  <a:pt x="1150892" y="5410504"/>
                </a:cubicBezTo>
                <a:cubicBezTo>
                  <a:pt x="1162593" y="5444732"/>
                  <a:pt x="1132449" y="5450452"/>
                  <a:pt x="1114260" y="5464318"/>
                </a:cubicBezTo>
                <a:cubicBezTo>
                  <a:pt x="1057660" y="5508904"/>
                  <a:pt x="995685" y="5538889"/>
                  <a:pt x="934188" y="5571387"/>
                </a:cubicBezTo>
                <a:cubicBezTo>
                  <a:pt x="922581" y="5578796"/>
                  <a:pt x="908463" y="5586683"/>
                  <a:pt x="894345" y="5594568"/>
                </a:cubicBezTo>
                <a:cubicBezTo>
                  <a:pt x="875679" y="5605921"/>
                  <a:pt x="854025" y="5615237"/>
                  <a:pt x="835138" y="5597994"/>
                </a:cubicBezTo>
                <a:cubicBezTo>
                  <a:pt x="823182" y="5589849"/>
                  <a:pt x="811099" y="5594746"/>
                  <a:pt x="801529" y="5599166"/>
                </a:cubicBezTo>
                <a:cubicBezTo>
                  <a:pt x="788968" y="5601550"/>
                  <a:pt x="781304" y="5616020"/>
                  <a:pt x="768268" y="5615892"/>
                </a:cubicBezTo>
                <a:cubicBezTo>
                  <a:pt x="763244" y="5616845"/>
                  <a:pt x="755103" y="5628803"/>
                  <a:pt x="756534" y="5636342"/>
                </a:cubicBezTo>
                <a:cubicBezTo>
                  <a:pt x="756628" y="5677979"/>
                  <a:pt x="789123" y="5739501"/>
                  <a:pt x="847121" y="5757131"/>
                </a:cubicBezTo>
                <a:cubicBezTo>
                  <a:pt x="877614" y="5766965"/>
                  <a:pt x="896152" y="5768655"/>
                  <a:pt x="917457" y="5743783"/>
                </a:cubicBezTo>
                <a:cubicBezTo>
                  <a:pt x="932180" y="5725370"/>
                  <a:pt x="952881" y="5711027"/>
                  <a:pt x="967603" y="5692613"/>
                </a:cubicBezTo>
                <a:cubicBezTo>
                  <a:pt x="982803" y="5676711"/>
                  <a:pt x="996572" y="5653271"/>
                  <a:pt x="1028019" y="5668130"/>
                </a:cubicBezTo>
                <a:cubicBezTo>
                  <a:pt x="1047511" y="5674846"/>
                  <a:pt x="1075875" y="5646031"/>
                  <a:pt x="1087132" y="5623067"/>
                </a:cubicBezTo>
                <a:cubicBezTo>
                  <a:pt x="1095877" y="5600581"/>
                  <a:pt x="1096132" y="5574499"/>
                  <a:pt x="1113367" y="5555607"/>
                </a:cubicBezTo>
                <a:cubicBezTo>
                  <a:pt x="1127613" y="5534680"/>
                  <a:pt x="1139824" y="5516742"/>
                  <a:pt x="1168410" y="5516524"/>
                </a:cubicBezTo>
                <a:cubicBezTo>
                  <a:pt x="1173911" y="5518084"/>
                  <a:pt x="1183958" y="5516177"/>
                  <a:pt x="1185517" y="5510674"/>
                </a:cubicBezTo>
                <a:cubicBezTo>
                  <a:pt x="1212450" y="5474322"/>
                  <a:pt x="1242340" y="5494683"/>
                  <a:pt x="1269844" y="5502481"/>
                </a:cubicBezTo>
                <a:cubicBezTo>
                  <a:pt x="1295314" y="5513268"/>
                  <a:pt x="1315886" y="5511967"/>
                  <a:pt x="1332644" y="5490563"/>
                </a:cubicBezTo>
                <a:cubicBezTo>
                  <a:pt x="1345809" y="5477652"/>
                  <a:pt x="1367940" y="5470849"/>
                  <a:pt x="1374650" y="5451351"/>
                </a:cubicBezTo>
                <a:cubicBezTo>
                  <a:pt x="1380756" y="5442382"/>
                  <a:pt x="1388768" y="5443465"/>
                  <a:pt x="1398816" y="5441557"/>
                </a:cubicBezTo>
                <a:cubicBezTo>
                  <a:pt x="1409341" y="5442164"/>
                  <a:pt x="1410899" y="5436662"/>
                  <a:pt x="1414016" y="5425656"/>
                </a:cubicBezTo>
                <a:cubicBezTo>
                  <a:pt x="1419772" y="5401133"/>
                  <a:pt x="1437833" y="5400308"/>
                  <a:pt x="1457802" y="5409537"/>
                </a:cubicBezTo>
                <a:cubicBezTo>
                  <a:pt x="1483748" y="5422837"/>
                  <a:pt x="1498565" y="5446059"/>
                  <a:pt x="1515894" y="5468804"/>
                </a:cubicBezTo>
                <a:cubicBezTo>
                  <a:pt x="1533700" y="5494063"/>
                  <a:pt x="1536211" y="5493587"/>
                  <a:pt x="1558471" y="5473742"/>
                </a:cubicBezTo>
                <a:cubicBezTo>
                  <a:pt x="1560983" y="5473265"/>
                  <a:pt x="1566006" y="5472312"/>
                  <a:pt x="1565529" y="5469798"/>
                </a:cubicBezTo>
                <a:cubicBezTo>
                  <a:pt x="1570204" y="5453290"/>
                  <a:pt x="1586358" y="5442415"/>
                  <a:pt x="1596406" y="5440508"/>
                </a:cubicBezTo>
                <a:cubicBezTo>
                  <a:pt x="1608489" y="5435611"/>
                  <a:pt x="1626423" y="5447829"/>
                  <a:pt x="1638378" y="5455974"/>
                </a:cubicBezTo>
                <a:cubicBezTo>
                  <a:pt x="1652846" y="5463643"/>
                  <a:pt x="1669825" y="5470833"/>
                  <a:pt x="1677234" y="5482444"/>
                </a:cubicBezTo>
                <a:cubicBezTo>
                  <a:pt x="1697424" y="5520267"/>
                  <a:pt x="1726137" y="5507008"/>
                  <a:pt x="1755805" y="5498774"/>
                </a:cubicBezTo>
                <a:cubicBezTo>
                  <a:pt x="1760828" y="5497821"/>
                  <a:pt x="1761433" y="5487293"/>
                  <a:pt x="1772911" y="5492924"/>
                </a:cubicBezTo>
                <a:cubicBezTo>
                  <a:pt x="1816315" y="5515929"/>
                  <a:pt x="1853612" y="5547902"/>
                  <a:pt x="1907318" y="5542917"/>
                </a:cubicBezTo>
                <a:cubicBezTo>
                  <a:pt x="1932183" y="5564232"/>
                  <a:pt x="1965316" y="5560548"/>
                  <a:pt x="1992694" y="5581387"/>
                </a:cubicBezTo>
                <a:cubicBezTo>
                  <a:pt x="2038003" y="5614443"/>
                  <a:pt x="2038003" y="5614443"/>
                  <a:pt x="2099722" y="5610540"/>
                </a:cubicBezTo>
                <a:cubicBezTo>
                  <a:pt x="2112760" y="5610670"/>
                  <a:pt x="2115748" y="5612706"/>
                  <a:pt x="2117656" y="5622758"/>
                </a:cubicBezTo>
                <a:cubicBezTo>
                  <a:pt x="2119436" y="5645851"/>
                  <a:pt x="2135811" y="5663570"/>
                  <a:pt x="2149674" y="5681767"/>
                </a:cubicBezTo>
                <a:cubicBezTo>
                  <a:pt x="2153140" y="5686316"/>
                  <a:pt x="2151582" y="5691818"/>
                  <a:pt x="2159595" y="5692901"/>
                </a:cubicBezTo>
                <a:cubicBezTo>
                  <a:pt x="2207672" y="5699397"/>
                  <a:pt x="2237911" y="5735314"/>
                  <a:pt x="2267195" y="5766204"/>
                </a:cubicBezTo>
                <a:cubicBezTo>
                  <a:pt x="2273173" y="5770277"/>
                  <a:pt x="2274603" y="5777816"/>
                  <a:pt x="2281663" y="5773872"/>
                </a:cubicBezTo>
                <a:cubicBezTo>
                  <a:pt x="2331426" y="5761825"/>
                  <a:pt x="2373271" y="5790332"/>
                  <a:pt x="2415721" y="5808310"/>
                </a:cubicBezTo>
                <a:cubicBezTo>
                  <a:pt x="2458645" y="5828801"/>
                  <a:pt x="2500014" y="5854796"/>
                  <a:pt x="2544974" y="5872297"/>
                </a:cubicBezTo>
                <a:cubicBezTo>
                  <a:pt x="2567455" y="5881048"/>
                  <a:pt x="2586343" y="5898291"/>
                  <a:pt x="2604753" y="5913022"/>
                </a:cubicBezTo>
                <a:cubicBezTo>
                  <a:pt x="2613242" y="5916617"/>
                  <a:pt x="2612161" y="5924632"/>
                  <a:pt x="2608090" y="5930612"/>
                </a:cubicBezTo>
                <a:cubicBezTo>
                  <a:pt x="2606055" y="5933601"/>
                  <a:pt x="2604020" y="5936591"/>
                  <a:pt x="2604498" y="5939104"/>
                </a:cubicBezTo>
                <a:cubicBezTo>
                  <a:pt x="2600999" y="5989233"/>
                  <a:pt x="2600999" y="5989233"/>
                  <a:pt x="2642365" y="6015226"/>
                </a:cubicBezTo>
                <a:cubicBezTo>
                  <a:pt x="2660299" y="6027444"/>
                  <a:pt x="2675593" y="6053180"/>
                  <a:pt x="2706819" y="6039443"/>
                </a:cubicBezTo>
                <a:cubicBezTo>
                  <a:pt x="2694131" y="6054868"/>
                  <a:pt x="2677152" y="6047677"/>
                  <a:pt x="2668534" y="6057123"/>
                </a:cubicBezTo>
                <a:cubicBezTo>
                  <a:pt x="2654415" y="6065009"/>
                  <a:pt x="2646274" y="6076967"/>
                  <a:pt x="2630376" y="6061761"/>
                </a:cubicBezTo>
                <a:cubicBezTo>
                  <a:pt x="2627865" y="6062236"/>
                  <a:pt x="2620806" y="6066181"/>
                  <a:pt x="2619247" y="6071683"/>
                </a:cubicBezTo>
                <a:cubicBezTo>
                  <a:pt x="2606560" y="6087108"/>
                  <a:pt x="2590406" y="6097983"/>
                  <a:pt x="2574253" y="6108859"/>
                </a:cubicBezTo>
                <a:cubicBezTo>
                  <a:pt x="2536445" y="6129052"/>
                  <a:pt x="2517525" y="6166486"/>
                  <a:pt x="2495615" y="6201884"/>
                </a:cubicBezTo>
                <a:cubicBezTo>
                  <a:pt x="2481369" y="6222813"/>
                  <a:pt x="2478602" y="6249371"/>
                  <a:pt x="2493896" y="6275107"/>
                </a:cubicBezTo>
                <a:cubicBezTo>
                  <a:pt x="2509189" y="6300843"/>
                  <a:pt x="2524960" y="6329091"/>
                  <a:pt x="2555931" y="6341437"/>
                </a:cubicBezTo>
                <a:cubicBezTo>
                  <a:pt x="2561909" y="6345509"/>
                  <a:pt x="2562862" y="6350535"/>
                  <a:pt x="2561781" y="6358550"/>
                </a:cubicBezTo>
                <a:cubicBezTo>
                  <a:pt x="2564992" y="6389183"/>
                  <a:pt x="2557677" y="6419208"/>
                  <a:pt x="2565435" y="6446373"/>
                </a:cubicBezTo>
                <a:cubicBezTo>
                  <a:pt x="2574495" y="6494119"/>
                  <a:pt x="2604257" y="6527522"/>
                  <a:pt x="2650172" y="6550049"/>
                </a:cubicBezTo>
                <a:cubicBezTo>
                  <a:pt x="2672653" y="6558800"/>
                  <a:pt x="2691063" y="6573531"/>
                  <a:pt x="2715706" y="6566250"/>
                </a:cubicBezTo>
                <a:cubicBezTo>
                  <a:pt x="2755421" y="6556110"/>
                  <a:pt x="2800510" y="6560570"/>
                  <a:pt x="2835457" y="6525300"/>
                </a:cubicBezTo>
                <a:cubicBezTo>
                  <a:pt x="2879021" y="6480586"/>
                  <a:pt x="2909070" y="6433228"/>
                  <a:pt x="2894159" y="6368370"/>
                </a:cubicBezTo>
                <a:cubicBezTo>
                  <a:pt x="2893205" y="6363343"/>
                  <a:pt x="2889263" y="6356282"/>
                  <a:pt x="2890344" y="6348267"/>
                </a:cubicBezTo>
                <a:cubicBezTo>
                  <a:pt x="2890472" y="6335225"/>
                  <a:pt x="2890122" y="6319670"/>
                  <a:pt x="2895750" y="6308189"/>
                </a:cubicBezTo>
                <a:cubicBezTo>
                  <a:pt x="2899344" y="6299697"/>
                  <a:pt x="2917406" y="6298872"/>
                  <a:pt x="2927453" y="6296965"/>
                </a:cubicBezTo>
                <a:cubicBezTo>
                  <a:pt x="2971111" y="6293887"/>
                  <a:pt x="3004500" y="6264120"/>
                  <a:pt x="3048634" y="6263554"/>
                </a:cubicBezTo>
                <a:cubicBezTo>
                  <a:pt x="3056647" y="6264638"/>
                  <a:pt x="3063229" y="6258182"/>
                  <a:pt x="3069684" y="6264767"/>
                </a:cubicBezTo>
                <a:cubicBezTo>
                  <a:pt x="3074581" y="6276855"/>
                  <a:pt x="3049111" y="6266068"/>
                  <a:pt x="3057474" y="6282705"/>
                </a:cubicBezTo>
                <a:cubicBezTo>
                  <a:pt x="3068824" y="6301377"/>
                  <a:pt x="3062719" y="6310347"/>
                  <a:pt x="3048729" y="6305192"/>
                </a:cubicBezTo>
                <a:cubicBezTo>
                  <a:pt x="3023736" y="6296918"/>
                  <a:pt x="3002081" y="6306233"/>
                  <a:pt x="2978997" y="6308012"/>
                </a:cubicBezTo>
                <a:cubicBezTo>
                  <a:pt x="2968949" y="6309918"/>
                  <a:pt x="2964401" y="6313384"/>
                  <a:pt x="2969298" y="6325472"/>
                </a:cubicBezTo>
                <a:cubicBezTo>
                  <a:pt x="2970729" y="6333011"/>
                  <a:pt x="2969648" y="6341027"/>
                  <a:pt x="2982684" y="6341155"/>
                </a:cubicBezTo>
                <a:cubicBezTo>
                  <a:pt x="3010793" y="6338425"/>
                  <a:pt x="3041764" y="6350772"/>
                  <a:pt x="3065581" y="6325425"/>
                </a:cubicBezTo>
                <a:cubicBezTo>
                  <a:pt x="3072163" y="6318968"/>
                  <a:pt x="3092132" y="6328196"/>
                  <a:pt x="3096074" y="6335258"/>
                </a:cubicBezTo>
                <a:cubicBezTo>
                  <a:pt x="3110764" y="6371521"/>
                  <a:pt x="3102845" y="6412075"/>
                  <a:pt x="3068503" y="6436817"/>
                </a:cubicBezTo>
                <a:cubicBezTo>
                  <a:pt x="3040743" y="6455101"/>
                  <a:pt x="3013459" y="6475900"/>
                  <a:pt x="2995621" y="6505319"/>
                </a:cubicBezTo>
                <a:cubicBezTo>
                  <a:pt x="2989515" y="6514289"/>
                  <a:pt x="2982933" y="6520744"/>
                  <a:pt x="2970978" y="6512600"/>
                </a:cubicBezTo>
                <a:cubicBezTo>
                  <a:pt x="2961534" y="6503979"/>
                  <a:pt x="2962360" y="6522046"/>
                  <a:pt x="2954824" y="6523476"/>
                </a:cubicBezTo>
                <a:cubicBezTo>
                  <a:pt x="2946811" y="6522393"/>
                  <a:pt x="2928750" y="6523217"/>
                  <a:pt x="2936636" y="6537341"/>
                </a:cubicBezTo>
                <a:cubicBezTo>
                  <a:pt x="2941055" y="6546916"/>
                  <a:pt x="2950499" y="6555537"/>
                  <a:pt x="2965093" y="6550164"/>
                </a:cubicBezTo>
                <a:cubicBezTo>
                  <a:pt x="2972630" y="6548734"/>
                  <a:pt x="2976701" y="6542755"/>
                  <a:pt x="2981247" y="6539288"/>
                </a:cubicBezTo>
                <a:cubicBezTo>
                  <a:pt x="3023602" y="6515630"/>
                  <a:pt x="3055560" y="6478324"/>
                  <a:pt x="3096484" y="6447127"/>
                </a:cubicBezTo>
                <a:cubicBezTo>
                  <a:pt x="3101031" y="6443660"/>
                  <a:pt x="3105579" y="6440195"/>
                  <a:pt x="3112637" y="6436252"/>
                </a:cubicBezTo>
                <a:cubicBezTo>
                  <a:pt x="3137886" y="6418443"/>
                  <a:pt x="3163354" y="6429229"/>
                  <a:pt x="3171589" y="6458907"/>
                </a:cubicBezTo>
                <a:cubicBezTo>
                  <a:pt x="3173497" y="6468960"/>
                  <a:pt x="3175881" y="6481524"/>
                  <a:pt x="3178265" y="6494089"/>
                </a:cubicBezTo>
                <a:cubicBezTo>
                  <a:pt x="3180173" y="6504141"/>
                  <a:pt x="3182557" y="6516705"/>
                  <a:pt x="3185419" y="6531783"/>
                </a:cubicBezTo>
                <a:cubicBezTo>
                  <a:pt x="3208027" y="6527492"/>
                  <a:pt x="3231716" y="6515187"/>
                  <a:pt x="3250731" y="6519388"/>
                </a:cubicBezTo>
                <a:cubicBezTo>
                  <a:pt x="3272735" y="6525626"/>
                  <a:pt x="3289587" y="6545859"/>
                  <a:pt x="3310509" y="6560112"/>
                </a:cubicBezTo>
                <a:cubicBezTo>
                  <a:pt x="3327966" y="6569816"/>
                  <a:pt x="3343387" y="6582511"/>
                  <a:pt x="3360844" y="6592215"/>
                </a:cubicBezTo>
                <a:cubicBezTo>
                  <a:pt x="3381766" y="6606468"/>
                  <a:pt x="3381766" y="6606468"/>
                  <a:pt x="3404025" y="6586623"/>
                </a:cubicBezTo>
                <a:cubicBezTo>
                  <a:pt x="3422213" y="6572758"/>
                  <a:pt x="3461324" y="6573147"/>
                  <a:pt x="3479734" y="6587876"/>
                </a:cubicBezTo>
                <a:cubicBezTo>
                  <a:pt x="3485712" y="6591949"/>
                  <a:pt x="3489178" y="6596498"/>
                  <a:pt x="3489655" y="6599010"/>
                </a:cubicBezTo>
                <a:cubicBezTo>
                  <a:pt x="3487842" y="6630596"/>
                  <a:pt x="3512706" y="6651912"/>
                  <a:pt x="3515440" y="6680030"/>
                </a:cubicBezTo>
                <a:cubicBezTo>
                  <a:pt x="3515313" y="6693071"/>
                  <a:pt x="3526791" y="6698703"/>
                  <a:pt x="3535282" y="6702299"/>
                </a:cubicBezTo>
                <a:cubicBezTo>
                  <a:pt x="3540782" y="6703858"/>
                  <a:pt x="3547842" y="6699916"/>
                  <a:pt x="3546888" y="6694889"/>
                </a:cubicBezTo>
                <a:cubicBezTo>
                  <a:pt x="3545584" y="6674310"/>
                  <a:pt x="3541770" y="6654206"/>
                  <a:pt x="3537955" y="6634103"/>
                </a:cubicBezTo>
                <a:cubicBezTo>
                  <a:pt x="3531628" y="6614476"/>
                  <a:pt x="3534744" y="6603471"/>
                  <a:pt x="3551247" y="6608150"/>
                </a:cubicBezTo>
                <a:cubicBezTo>
                  <a:pt x="3564283" y="6608278"/>
                  <a:pt x="3578274" y="6613434"/>
                  <a:pt x="3589276" y="6616552"/>
                </a:cubicBezTo>
                <a:cubicBezTo>
                  <a:pt x="3598243" y="6622661"/>
                  <a:pt x="3604698" y="6629247"/>
                  <a:pt x="3616176" y="6634878"/>
                </a:cubicBezTo>
                <a:cubicBezTo>
                  <a:pt x="3625875" y="6617418"/>
                  <a:pt x="3622536" y="6599827"/>
                  <a:pt x="3610104" y="6589170"/>
                </a:cubicBezTo>
                <a:cubicBezTo>
                  <a:pt x="3591694" y="6574439"/>
                  <a:pt x="3608801" y="6568589"/>
                  <a:pt x="3615860" y="6564646"/>
                </a:cubicBezTo>
                <a:cubicBezTo>
                  <a:pt x="3620407" y="6561180"/>
                  <a:pt x="3634526" y="6553294"/>
                  <a:pt x="3639899" y="6567895"/>
                </a:cubicBezTo>
                <a:cubicBezTo>
                  <a:pt x="3644191" y="6590511"/>
                  <a:pt x="3657577" y="6606194"/>
                  <a:pt x="3661869" y="6628811"/>
                </a:cubicBezTo>
                <a:cubicBezTo>
                  <a:pt x="3675000" y="6670577"/>
                  <a:pt x="3683107" y="6713296"/>
                  <a:pt x="3706286" y="6753156"/>
                </a:cubicBezTo>
                <a:cubicBezTo>
                  <a:pt x="3709752" y="6757704"/>
                  <a:pt x="3709148" y="6768234"/>
                  <a:pt x="3710578" y="6775772"/>
                </a:cubicBezTo>
                <a:cubicBezTo>
                  <a:pt x="3712486" y="6785824"/>
                  <a:pt x="3711881" y="6796352"/>
                  <a:pt x="3723965" y="6791456"/>
                </a:cubicBezTo>
                <a:cubicBezTo>
                  <a:pt x="3734013" y="6789548"/>
                  <a:pt x="3737606" y="6781056"/>
                  <a:pt x="3738687" y="6773041"/>
                </a:cubicBezTo>
                <a:cubicBezTo>
                  <a:pt x="3742757" y="6767062"/>
                  <a:pt x="3736303" y="6760477"/>
                  <a:pt x="3737861" y="6754974"/>
                </a:cubicBezTo>
                <a:cubicBezTo>
                  <a:pt x="3739070" y="6733917"/>
                  <a:pt x="3719579" y="6727202"/>
                  <a:pt x="3716240" y="6709612"/>
                </a:cubicBezTo>
                <a:cubicBezTo>
                  <a:pt x="3716368" y="6696571"/>
                  <a:pt x="3718054" y="6678026"/>
                  <a:pt x="3703109" y="6667846"/>
                </a:cubicBezTo>
                <a:cubicBezTo>
                  <a:pt x="3694143" y="6661737"/>
                  <a:pt x="3697259" y="6650732"/>
                  <a:pt x="3695351" y="6640681"/>
                </a:cubicBezTo>
                <a:cubicBezTo>
                  <a:pt x="3689024" y="6621054"/>
                  <a:pt x="3689756" y="6597484"/>
                  <a:pt x="3681394" y="6580847"/>
                </a:cubicBezTo>
                <a:cubicBezTo>
                  <a:pt x="3668136" y="6552123"/>
                  <a:pt x="3674368" y="6530113"/>
                  <a:pt x="3693638" y="6508231"/>
                </a:cubicBezTo>
                <a:cubicBezTo>
                  <a:pt x="3719712" y="6508490"/>
                  <a:pt x="3710363" y="6541505"/>
                  <a:pt x="3729854" y="6548220"/>
                </a:cubicBezTo>
                <a:cubicBezTo>
                  <a:pt x="3734973" y="6588903"/>
                  <a:pt x="3763780" y="6617281"/>
                  <a:pt x="3771410" y="6657488"/>
                </a:cubicBezTo>
                <a:cubicBezTo>
                  <a:pt x="3775702" y="6680103"/>
                  <a:pt x="3797102" y="6696871"/>
                  <a:pt x="3803906" y="6719010"/>
                </a:cubicBezTo>
                <a:cubicBezTo>
                  <a:pt x="3808326" y="6728585"/>
                  <a:pt x="3820408" y="6723688"/>
                  <a:pt x="3827468" y="6719745"/>
                </a:cubicBezTo>
                <a:cubicBezTo>
                  <a:pt x="3835003" y="6718315"/>
                  <a:pt x="3833096" y="6708263"/>
                  <a:pt x="3829630" y="6703715"/>
                </a:cubicBezTo>
                <a:cubicBezTo>
                  <a:pt x="3805369" y="6671871"/>
                  <a:pt x="3799774" y="6628673"/>
                  <a:pt x="3780538" y="6595877"/>
                </a:cubicBezTo>
                <a:cubicBezTo>
                  <a:pt x="3773130" y="6584266"/>
                  <a:pt x="3770745" y="6571701"/>
                  <a:pt x="3763336" y="6560091"/>
                </a:cubicBezTo>
                <a:cubicBezTo>
                  <a:pt x="3751985" y="6541416"/>
                  <a:pt x="3762766" y="6515941"/>
                  <a:pt x="3766487" y="6494406"/>
                </a:cubicBezTo>
                <a:cubicBezTo>
                  <a:pt x="3769731" y="6470360"/>
                  <a:pt x="3767474" y="6444755"/>
                  <a:pt x="3756123" y="6426082"/>
                </a:cubicBezTo>
                <a:cubicBezTo>
                  <a:pt x="3742260" y="6407884"/>
                  <a:pt x="3746935" y="6391377"/>
                  <a:pt x="3746108" y="6373311"/>
                </a:cubicBezTo>
                <a:cubicBezTo>
                  <a:pt x="3746363" y="6347228"/>
                  <a:pt x="3755585" y="6327254"/>
                  <a:pt x="3764331" y="6304767"/>
                </a:cubicBezTo>
                <a:cubicBezTo>
                  <a:pt x="3766970" y="6291249"/>
                  <a:pt x="3775111" y="6279290"/>
                  <a:pt x="3795078" y="6288517"/>
                </a:cubicBezTo>
                <a:cubicBezTo>
                  <a:pt x="3809070" y="6293673"/>
                  <a:pt x="3825700" y="6285310"/>
                  <a:pt x="3830374" y="6268802"/>
                </a:cubicBezTo>
                <a:cubicBezTo>
                  <a:pt x="3841155" y="6243326"/>
                  <a:pt x="3864240" y="6241548"/>
                  <a:pt x="3885290" y="6242760"/>
                </a:cubicBezTo>
                <a:cubicBezTo>
                  <a:pt x="3922366" y="6246138"/>
                  <a:pt x="3956452" y="6247480"/>
                  <a:pt x="3994610" y="6242842"/>
                </a:cubicBezTo>
                <a:cubicBezTo>
                  <a:pt x="4009682" y="6239981"/>
                  <a:pt x="4023323" y="6229583"/>
                  <a:pt x="4037441" y="6221696"/>
                </a:cubicBezTo>
                <a:cubicBezTo>
                  <a:pt x="4082913" y="6187033"/>
                  <a:pt x="4110451" y="6140152"/>
                  <a:pt x="4132011" y="6089200"/>
                </a:cubicBezTo>
                <a:cubicBezTo>
                  <a:pt x="4151536" y="6041236"/>
                  <a:pt x="4168549" y="5993750"/>
                  <a:pt x="4182573" y="5944226"/>
                </a:cubicBezTo>
                <a:cubicBezTo>
                  <a:pt x="4191922" y="5911211"/>
                  <a:pt x="4211320" y="5876288"/>
                  <a:pt x="4215168" y="5841714"/>
                </a:cubicBezTo>
                <a:cubicBezTo>
                  <a:pt x="4222133" y="5796134"/>
                  <a:pt x="4249416" y="5775336"/>
                  <a:pt x="4284712" y="5755621"/>
                </a:cubicBezTo>
                <a:cubicBezTo>
                  <a:pt x="4310913" y="5742837"/>
                  <a:pt x="4312949" y="5739849"/>
                  <a:pt x="4327288" y="5760558"/>
                </a:cubicBezTo>
                <a:cubicBezTo>
                  <a:pt x="4336732" y="5769179"/>
                  <a:pt x="4341152" y="5778754"/>
                  <a:pt x="4353712" y="5776371"/>
                </a:cubicBezTo>
                <a:cubicBezTo>
                  <a:pt x="4371296" y="5773034"/>
                  <a:pt x="4386845" y="5772687"/>
                  <a:pt x="4399532" y="5757262"/>
                </a:cubicBezTo>
                <a:lnTo>
                  <a:pt x="4406824" y="5739138"/>
                </a:lnTo>
                <a:lnTo>
                  <a:pt x="4415488" y="5748577"/>
                </a:lnTo>
                <a:cubicBezTo>
                  <a:pt x="4426691" y="5757475"/>
                  <a:pt x="4439597" y="5764625"/>
                  <a:pt x="4454096" y="5769033"/>
                </a:cubicBezTo>
                <a:cubicBezTo>
                  <a:pt x="4484589" y="5778867"/>
                  <a:pt x="4503127" y="5780556"/>
                  <a:pt x="4524433" y="5755685"/>
                </a:cubicBezTo>
                <a:lnTo>
                  <a:pt x="4546406" y="5733263"/>
                </a:lnTo>
                <a:lnTo>
                  <a:pt x="4556707" y="5735244"/>
                </a:lnTo>
                <a:cubicBezTo>
                  <a:pt x="4559696" y="5737280"/>
                  <a:pt x="4563290" y="5728787"/>
                  <a:pt x="4565802" y="5728312"/>
                </a:cubicBezTo>
                <a:cubicBezTo>
                  <a:pt x="4584945" y="5719472"/>
                  <a:pt x="4600494" y="5719124"/>
                  <a:pt x="4616392" y="5734331"/>
                </a:cubicBezTo>
                <a:cubicBezTo>
                  <a:pt x="4635279" y="5751574"/>
                  <a:pt x="4665297" y="5758895"/>
                  <a:pt x="4678077" y="5785106"/>
                </a:cubicBezTo>
                <a:cubicBezTo>
                  <a:pt x="4695661" y="5781769"/>
                  <a:pt x="4704500" y="5800920"/>
                  <a:pt x="4717538" y="5801050"/>
                </a:cubicBezTo>
                <a:cubicBezTo>
                  <a:pt x="4743612" y="5801308"/>
                  <a:pt x="4744438" y="5819374"/>
                  <a:pt x="4750288" y="5836489"/>
                </a:cubicBezTo>
                <a:cubicBezTo>
                  <a:pt x="4753149" y="5851566"/>
                  <a:pt x="4748952" y="5870587"/>
                  <a:pt x="4766885" y="5882804"/>
                </a:cubicBezTo>
                <a:cubicBezTo>
                  <a:pt x="4772386" y="5884363"/>
                  <a:pt x="4777759" y="5898965"/>
                  <a:pt x="4761606" y="5909840"/>
                </a:cubicBezTo>
                <a:cubicBezTo>
                  <a:pt x="4738870" y="5927172"/>
                  <a:pt x="4752128" y="5955897"/>
                  <a:pt x="4756420" y="5978513"/>
                </a:cubicBezTo>
                <a:cubicBezTo>
                  <a:pt x="4781064" y="5971233"/>
                  <a:pt x="4787773" y="5951736"/>
                  <a:pt x="4785993" y="5928643"/>
                </a:cubicBezTo>
                <a:cubicBezTo>
                  <a:pt x="4785644" y="5913088"/>
                  <a:pt x="4791750" y="5904119"/>
                  <a:pt x="4806346" y="5898746"/>
                </a:cubicBezTo>
                <a:cubicBezTo>
                  <a:pt x="4811368" y="5897793"/>
                  <a:pt x="4816393" y="5896839"/>
                  <a:pt x="4820940" y="5893372"/>
                </a:cubicBezTo>
                <a:cubicBezTo>
                  <a:pt x="4833151" y="5875435"/>
                  <a:pt x="4843931" y="5849959"/>
                  <a:pt x="4862597" y="5838606"/>
                </a:cubicBezTo>
                <a:cubicBezTo>
                  <a:pt x="4878750" y="5827730"/>
                  <a:pt x="4901358" y="5823440"/>
                  <a:pt x="4916558" y="5807539"/>
                </a:cubicBezTo>
                <a:cubicBezTo>
                  <a:pt x="4923141" y="5801082"/>
                  <a:pt x="4934746" y="5793674"/>
                  <a:pt x="4937863" y="5782667"/>
                </a:cubicBezTo>
                <a:cubicBezTo>
                  <a:pt x="4961807" y="5744279"/>
                  <a:pt x="5000696" y="5716072"/>
                  <a:pt x="5021653" y="5675648"/>
                </a:cubicBezTo>
                <a:cubicBezTo>
                  <a:pt x="5025722" y="5669668"/>
                  <a:pt x="5032782" y="5665725"/>
                  <a:pt x="5039236" y="5672311"/>
                </a:cubicBezTo>
                <a:cubicBezTo>
                  <a:pt x="5042226" y="5674346"/>
                  <a:pt x="5043180" y="5679372"/>
                  <a:pt x="5041621" y="5684874"/>
                </a:cubicBezTo>
                <a:cubicBezTo>
                  <a:pt x="5025085" y="5734875"/>
                  <a:pt x="5006037" y="5785351"/>
                  <a:pt x="4971567" y="5823133"/>
                </a:cubicBezTo>
                <a:cubicBezTo>
                  <a:pt x="4960914" y="5835568"/>
                  <a:pt x="4956844" y="5841548"/>
                  <a:pt x="4961740" y="5853636"/>
                </a:cubicBezTo>
                <a:cubicBezTo>
                  <a:pt x="4964602" y="5868713"/>
                  <a:pt x="4985524" y="5882966"/>
                  <a:pt x="4998561" y="5883096"/>
                </a:cubicBezTo>
                <a:cubicBezTo>
                  <a:pt x="5014110" y="5882748"/>
                  <a:pt x="5025239" y="5872826"/>
                  <a:pt x="5022854" y="5860262"/>
                </a:cubicBezTo>
                <a:cubicBezTo>
                  <a:pt x="5022505" y="5844707"/>
                  <a:pt x="5041520" y="5848909"/>
                  <a:pt x="5039613" y="5838857"/>
                </a:cubicBezTo>
                <a:cubicBezTo>
                  <a:pt x="5037228" y="5826293"/>
                  <a:pt x="5046799" y="5821873"/>
                  <a:pt x="5050392" y="5813381"/>
                </a:cubicBezTo>
                <a:cubicBezTo>
                  <a:pt x="5066197" y="5786951"/>
                  <a:pt x="5076977" y="5761475"/>
                  <a:pt x="5073766" y="5730843"/>
                </a:cubicBezTo>
                <a:cubicBezTo>
                  <a:pt x="5069474" y="5708227"/>
                  <a:pt x="5090175" y="5693885"/>
                  <a:pt x="5088396" y="5670791"/>
                </a:cubicBezTo>
                <a:cubicBezTo>
                  <a:pt x="5081720" y="5635610"/>
                  <a:pt x="5107571" y="5607273"/>
                  <a:pt x="5108908" y="5573175"/>
                </a:cubicBezTo>
                <a:lnTo>
                  <a:pt x="5109791" y="5566621"/>
                </a:lnTo>
                <a:lnTo>
                  <a:pt x="5142921" y="5566535"/>
                </a:lnTo>
                <a:cubicBezTo>
                  <a:pt x="5161696" y="5568414"/>
                  <a:pt x="5176716" y="5562779"/>
                  <a:pt x="5190796" y="5554328"/>
                </a:cubicBezTo>
                <a:lnTo>
                  <a:pt x="5208269" y="5542287"/>
                </a:lnTo>
                <a:lnTo>
                  <a:pt x="5207989" y="5543308"/>
                </a:lnTo>
                <a:cubicBezTo>
                  <a:pt x="5206756" y="5553956"/>
                  <a:pt x="5207528" y="5564874"/>
                  <a:pt x="5211168" y="5577200"/>
                </a:cubicBezTo>
                <a:cubicBezTo>
                  <a:pt x="5214029" y="5592278"/>
                  <a:pt x="5216413" y="5604843"/>
                  <a:pt x="5220228" y="5624946"/>
                </a:cubicBezTo>
                <a:cubicBezTo>
                  <a:pt x="5243442" y="5610127"/>
                  <a:pt x="5268084" y="5602847"/>
                  <a:pt x="5263920" y="5567189"/>
                </a:cubicBezTo>
                <a:cubicBezTo>
                  <a:pt x="5261059" y="5552112"/>
                  <a:pt x="5271362" y="5524122"/>
                  <a:pt x="5288469" y="5518272"/>
                </a:cubicBezTo>
                <a:lnTo>
                  <a:pt x="5297336" y="5509877"/>
                </a:lnTo>
                <a:lnTo>
                  <a:pt x="5300832" y="5514011"/>
                </a:lnTo>
                <a:cubicBezTo>
                  <a:pt x="5318816" y="5525853"/>
                  <a:pt x="5340530" y="5516852"/>
                  <a:pt x="5362781" y="5510676"/>
                </a:cubicBezTo>
                <a:cubicBezTo>
                  <a:pt x="5367805" y="5509722"/>
                  <a:pt x="5368409" y="5499194"/>
                  <a:pt x="5379887" y="5504826"/>
                </a:cubicBezTo>
                <a:cubicBezTo>
                  <a:pt x="5423291" y="5527831"/>
                  <a:pt x="5460588" y="5559803"/>
                  <a:pt x="5514294" y="5554819"/>
                </a:cubicBezTo>
                <a:cubicBezTo>
                  <a:pt x="5539158" y="5576134"/>
                  <a:pt x="5572291" y="5572450"/>
                  <a:pt x="5599668" y="5593288"/>
                </a:cubicBezTo>
                <a:cubicBezTo>
                  <a:pt x="5644979" y="5626344"/>
                  <a:pt x="5644979" y="5626344"/>
                  <a:pt x="5706698" y="5622441"/>
                </a:cubicBezTo>
                <a:cubicBezTo>
                  <a:pt x="5719735" y="5622571"/>
                  <a:pt x="5722724" y="5624608"/>
                  <a:pt x="5724631" y="5634659"/>
                </a:cubicBezTo>
                <a:cubicBezTo>
                  <a:pt x="5726412" y="5657752"/>
                  <a:pt x="5742787" y="5675472"/>
                  <a:pt x="5756650" y="5693668"/>
                </a:cubicBezTo>
                <a:cubicBezTo>
                  <a:pt x="5760117" y="5698216"/>
                  <a:pt x="5758557" y="5703720"/>
                  <a:pt x="5766571" y="5704803"/>
                </a:cubicBezTo>
                <a:cubicBezTo>
                  <a:pt x="5814648" y="5711299"/>
                  <a:pt x="5844885" y="5747216"/>
                  <a:pt x="5874170" y="5778105"/>
                </a:cubicBezTo>
                <a:cubicBezTo>
                  <a:pt x="5880148" y="5782178"/>
                  <a:pt x="5881579" y="5789717"/>
                  <a:pt x="5888639" y="5785773"/>
                </a:cubicBezTo>
                <a:cubicBezTo>
                  <a:pt x="5938401" y="5773727"/>
                  <a:pt x="5980246" y="5802234"/>
                  <a:pt x="6022695" y="5820212"/>
                </a:cubicBezTo>
                <a:cubicBezTo>
                  <a:pt x="6065621" y="5840703"/>
                  <a:pt x="6106989" y="5866697"/>
                  <a:pt x="6151950" y="5884199"/>
                </a:cubicBezTo>
                <a:cubicBezTo>
                  <a:pt x="6174431" y="5892950"/>
                  <a:pt x="6193318" y="5910193"/>
                  <a:pt x="6211728" y="5924923"/>
                </a:cubicBezTo>
                <a:cubicBezTo>
                  <a:pt x="6220217" y="5928519"/>
                  <a:pt x="6219137" y="5936534"/>
                  <a:pt x="6215066" y="5942513"/>
                </a:cubicBezTo>
                <a:cubicBezTo>
                  <a:pt x="6213031" y="5945502"/>
                  <a:pt x="6210995" y="5948492"/>
                  <a:pt x="6211472" y="5951005"/>
                </a:cubicBezTo>
                <a:cubicBezTo>
                  <a:pt x="6207973" y="6001135"/>
                  <a:pt x="6207973" y="6001135"/>
                  <a:pt x="6249341" y="6027128"/>
                </a:cubicBezTo>
                <a:cubicBezTo>
                  <a:pt x="6267274" y="6039345"/>
                  <a:pt x="6282569" y="6065081"/>
                  <a:pt x="6313793" y="6051344"/>
                </a:cubicBezTo>
                <a:cubicBezTo>
                  <a:pt x="6301106" y="6066770"/>
                  <a:pt x="6284126" y="6059578"/>
                  <a:pt x="6275509" y="6069024"/>
                </a:cubicBezTo>
                <a:cubicBezTo>
                  <a:pt x="6261391" y="6076910"/>
                  <a:pt x="6253250" y="6088869"/>
                  <a:pt x="6237352" y="6073662"/>
                </a:cubicBezTo>
                <a:cubicBezTo>
                  <a:pt x="6234841" y="6074138"/>
                  <a:pt x="6227781" y="6078082"/>
                  <a:pt x="6226223" y="6083584"/>
                </a:cubicBezTo>
                <a:cubicBezTo>
                  <a:pt x="6213535" y="6099009"/>
                  <a:pt x="6197382" y="6109885"/>
                  <a:pt x="6181228" y="6120760"/>
                </a:cubicBezTo>
                <a:cubicBezTo>
                  <a:pt x="6143420" y="6140952"/>
                  <a:pt x="6124500" y="6178387"/>
                  <a:pt x="6102590" y="6213786"/>
                </a:cubicBezTo>
                <a:cubicBezTo>
                  <a:pt x="6088345" y="6234714"/>
                  <a:pt x="6085577" y="6261273"/>
                  <a:pt x="6100870" y="6287009"/>
                </a:cubicBezTo>
                <a:cubicBezTo>
                  <a:pt x="6116165" y="6312743"/>
                  <a:pt x="6131935" y="6340991"/>
                  <a:pt x="6162906" y="6353338"/>
                </a:cubicBezTo>
                <a:cubicBezTo>
                  <a:pt x="6168883" y="6357410"/>
                  <a:pt x="6169837" y="6362437"/>
                  <a:pt x="6168757" y="6370452"/>
                </a:cubicBezTo>
                <a:cubicBezTo>
                  <a:pt x="6171966" y="6401083"/>
                  <a:pt x="6164652" y="6431109"/>
                  <a:pt x="6172410" y="6458274"/>
                </a:cubicBezTo>
                <a:cubicBezTo>
                  <a:pt x="6181471" y="6506020"/>
                  <a:pt x="6211232" y="6539423"/>
                  <a:pt x="6257148" y="6561950"/>
                </a:cubicBezTo>
                <a:cubicBezTo>
                  <a:pt x="6279627" y="6570701"/>
                  <a:pt x="6298038" y="6585431"/>
                  <a:pt x="6322682" y="6578152"/>
                </a:cubicBezTo>
                <a:cubicBezTo>
                  <a:pt x="6362396" y="6568011"/>
                  <a:pt x="6407486" y="6572472"/>
                  <a:pt x="6442432" y="6537202"/>
                </a:cubicBezTo>
                <a:cubicBezTo>
                  <a:pt x="6485995" y="6492487"/>
                  <a:pt x="6516046" y="6445129"/>
                  <a:pt x="6501135" y="6380271"/>
                </a:cubicBezTo>
                <a:cubicBezTo>
                  <a:pt x="6500181" y="6375245"/>
                  <a:pt x="6496238" y="6368183"/>
                  <a:pt x="6497319" y="6360168"/>
                </a:cubicBezTo>
                <a:cubicBezTo>
                  <a:pt x="6497447" y="6347126"/>
                  <a:pt x="6497098" y="6331572"/>
                  <a:pt x="6502726" y="6320090"/>
                </a:cubicBezTo>
                <a:cubicBezTo>
                  <a:pt x="6506319" y="6311597"/>
                  <a:pt x="6524381" y="6310773"/>
                  <a:pt x="6534428" y="6308867"/>
                </a:cubicBezTo>
                <a:cubicBezTo>
                  <a:pt x="6578087" y="6305789"/>
                  <a:pt x="6611475" y="6276021"/>
                  <a:pt x="6655610" y="6275456"/>
                </a:cubicBezTo>
                <a:cubicBezTo>
                  <a:pt x="6663623" y="6276539"/>
                  <a:pt x="6670205" y="6270083"/>
                  <a:pt x="6676659" y="6276669"/>
                </a:cubicBezTo>
                <a:cubicBezTo>
                  <a:pt x="6681556" y="6288757"/>
                  <a:pt x="6656087" y="6277969"/>
                  <a:pt x="6664449" y="6294607"/>
                </a:cubicBezTo>
                <a:cubicBezTo>
                  <a:pt x="6675800" y="6313279"/>
                  <a:pt x="6669694" y="6322248"/>
                  <a:pt x="6655704" y="6317093"/>
                </a:cubicBezTo>
                <a:cubicBezTo>
                  <a:pt x="6630712" y="6308819"/>
                  <a:pt x="6609057" y="6318135"/>
                  <a:pt x="6585972" y="6319913"/>
                </a:cubicBezTo>
                <a:cubicBezTo>
                  <a:pt x="6575924" y="6321820"/>
                  <a:pt x="6571376" y="6325286"/>
                  <a:pt x="6576273" y="6337374"/>
                </a:cubicBezTo>
                <a:cubicBezTo>
                  <a:pt x="6577704" y="6344913"/>
                  <a:pt x="6576622" y="6352928"/>
                  <a:pt x="6589660" y="6353057"/>
                </a:cubicBezTo>
                <a:cubicBezTo>
                  <a:pt x="6617769" y="6350326"/>
                  <a:pt x="6648739" y="6362672"/>
                  <a:pt x="6672556" y="6337325"/>
                </a:cubicBezTo>
                <a:cubicBezTo>
                  <a:pt x="6679138" y="6330870"/>
                  <a:pt x="6699107" y="6340097"/>
                  <a:pt x="6703049" y="6347159"/>
                </a:cubicBezTo>
                <a:cubicBezTo>
                  <a:pt x="6717739" y="6383422"/>
                  <a:pt x="6709820" y="6423977"/>
                  <a:pt x="6675478" y="6448719"/>
                </a:cubicBezTo>
                <a:cubicBezTo>
                  <a:pt x="6647719" y="6467003"/>
                  <a:pt x="6620435" y="6487801"/>
                  <a:pt x="6602596" y="6517220"/>
                </a:cubicBezTo>
                <a:cubicBezTo>
                  <a:pt x="6596491" y="6526190"/>
                  <a:pt x="6589909" y="6532645"/>
                  <a:pt x="6577953" y="6524501"/>
                </a:cubicBezTo>
                <a:cubicBezTo>
                  <a:pt x="6568510" y="6515879"/>
                  <a:pt x="6569336" y="6533947"/>
                  <a:pt x="6561799" y="6535377"/>
                </a:cubicBezTo>
                <a:cubicBezTo>
                  <a:pt x="6553787" y="6534294"/>
                  <a:pt x="6535726" y="6535118"/>
                  <a:pt x="6543611" y="6549242"/>
                </a:cubicBezTo>
                <a:cubicBezTo>
                  <a:pt x="6548030" y="6558817"/>
                  <a:pt x="6557474" y="6567439"/>
                  <a:pt x="6572069" y="6562065"/>
                </a:cubicBezTo>
                <a:cubicBezTo>
                  <a:pt x="6579606" y="6560635"/>
                  <a:pt x="6583675" y="6554656"/>
                  <a:pt x="6588223" y="6551190"/>
                </a:cubicBezTo>
                <a:cubicBezTo>
                  <a:pt x="6630577" y="6527531"/>
                  <a:pt x="6662535" y="6490226"/>
                  <a:pt x="6703459" y="6459028"/>
                </a:cubicBezTo>
                <a:cubicBezTo>
                  <a:pt x="6708007" y="6455562"/>
                  <a:pt x="6712554" y="6452095"/>
                  <a:pt x="6719613" y="6448153"/>
                </a:cubicBezTo>
                <a:cubicBezTo>
                  <a:pt x="6744860" y="6430344"/>
                  <a:pt x="6770330" y="6441131"/>
                  <a:pt x="6778565" y="6470809"/>
                </a:cubicBezTo>
                <a:cubicBezTo>
                  <a:pt x="6780472" y="6480861"/>
                  <a:pt x="6782857" y="6493425"/>
                  <a:pt x="6785241" y="6505990"/>
                </a:cubicBezTo>
                <a:cubicBezTo>
                  <a:pt x="6787149" y="6516043"/>
                  <a:pt x="6789533" y="6528606"/>
                  <a:pt x="6792394" y="6543684"/>
                </a:cubicBezTo>
                <a:cubicBezTo>
                  <a:pt x="6815002" y="6539394"/>
                  <a:pt x="6838692" y="6527087"/>
                  <a:pt x="6857707" y="6531290"/>
                </a:cubicBezTo>
                <a:cubicBezTo>
                  <a:pt x="6879711" y="6537527"/>
                  <a:pt x="6896562" y="6557760"/>
                  <a:pt x="6917485" y="6572013"/>
                </a:cubicBezTo>
                <a:cubicBezTo>
                  <a:pt x="6934941" y="6581718"/>
                  <a:pt x="6950362" y="6594411"/>
                  <a:pt x="6967819" y="6604117"/>
                </a:cubicBezTo>
                <a:cubicBezTo>
                  <a:pt x="6988741" y="6618370"/>
                  <a:pt x="6988741" y="6618370"/>
                  <a:pt x="7011000" y="6598525"/>
                </a:cubicBezTo>
                <a:cubicBezTo>
                  <a:pt x="7029188" y="6584659"/>
                  <a:pt x="7068300" y="6585048"/>
                  <a:pt x="7086710" y="6599778"/>
                </a:cubicBezTo>
                <a:cubicBezTo>
                  <a:pt x="7092688" y="6603850"/>
                  <a:pt x="7096154" y="6608399"/>
                  <a:pt x="7096630" y="6610911"/>
                </a:cubicBezTo>
                <a:cubicBezTo>
                  <a:pt x="7094817" y="6642497"/>
                  <a:pt x="7119682" y="6663813"/>
                  <a:pt x="7122416" y="6691931"/>
                </a:cubicBezTo>
                <a:cubicBezTo>
                  <a:pt x="7122288" y="6704973"/>
                  <a:pt x="7133766" y="6710605"/>
                  <a:pt x="7142256" y="6714200"/>
                </a:cubicBezTo>
                <a:cubicBezTo>
                  <a:pt x="7147758" y="6715759"/>
                  <a:pt x="7154817" y="6711817"/>
                  <a:pt x="7153863" y="6706791"/>
                </a:cubicBezTo>
                <a:cubicBezTo>
                  <a:pt x="7152560" y="6686211"/>
                  <a:pt x="7148744" y="6666108"/>
                  <a:pt x="7144929" y="6646005"/>
                </a:cubicBezTo>
                <a:cubicBezTo>
                  <a:pt x="7138602" y="6626378"/>
                  <a:pt x="7141719" y="6615373"/>
                  <a:pt x="7158222" y="6620051"/>
                </a:cubicBezTo>
                <a:cubicBezTo>
                  <a:pt x="7171259" y="6620180"/>
                  <a:pt x="7185250" y="6625336"/>
                  <a:pt x="7196251" y="6628454"/>
                </a:cubicBezTo>
                <a:cubicBezTo>
                  <a:pt x="7205218" y="6634562"/>
                  <a:pt x="7211672" y="6641148"/>
                  <a:pt x="7223152" y="6646780"/>
                </a:cubicBezTo>
                <a:cubicBezTo>
                  <a:pt x="7232850" y="6629319"/>
                  <a:pt x="7229512" y="6611728"/>
                  <a:pt x="7217080" y="6601071"/>
                </a:cubicBezTo>
                <a:cubicBezTo>
                  <a:pt x="7198669" y="6586341"/>
                  <a:pt x="7215776" y="6580491"/>
                  <a:pt x="7222835" y="6576547"/>
                </a:cubicBezTo>
                <a:cubicBezTo>
                  <a:pt x="7227382" y="6573082"/>
                  <a:pt x="7241501" y="6565195"/>
                  <a:pt x="7246874" y="6579796"/>
                </a:cubicBezTo>
                <a:cubicBezTo>
                  <a:pt x="7251166" y="6602413"/>
                  <a:pt x="7264552" y="6618096"/>
                  <a:pt x="7268844" y="6640712"/>
                </a:cubicBezTo>
                <a:cubicBezTo>
                  <a:pt x="7281976" y="6682478"/>
                  <a:pt x="7290082" y="6725198"/>
                  <a:pt x="7313262" y="6765057"/>
                </a:cubicBezTo>
                <a:cubicBezTo>
                  <a:pt x="7316728" y="6769606"/>
                  <a:pt x="7316123" y="6780135"/>
                  <a:pt x="7317554" y="6787673"/>
                </a:cubicBezTo>
                <a:cubicBezTo>
                  <a:pt x="7319462" y="6797725"/>
                  <a:pt x="7318856" y="6808254"/>
                  <a:pt x="7330940" y="6803357"/>
                </a:cubicBezTo>
                <a:cubicBezTo>
                  <a:pt x="7340987" y="6801450"/>
                  <a:pt x="7344581" y="6792958"/>
                  <a:pt x="7345663" y="6784943"/>
                </a:cubicBezTo>
                <a:cubicBezTo>
                  <a:pt x="7349733" y="6778963"/>
                  <a:pt x="7343278" y="6772378"/>
                  <a:pt x="7344837" y="6766875"/>
                </a:cubicBezTo>
                <a:cubicBezTo>
                  <a:pt x="7346046" y="6745818"/>
                  <a:pt x="7326554" y="6739104"/>
                  <a:pt x="7323216" y="6721514"/>
                </a:cubicBezTo>
                <a:cubicBezTo>
                  <a:pt x="7323344" y="6708472"/>
                  <a:pt x="7325029" y="6689928"/>
                  <a:pt x="7310084" y="6679747"/>
                </a:cubicBezTo>
                <a:cubicBezTo>
                  <a:pt x="7301118" y="6673638"/>
                  <a:pt x="7304234" y="6662633"/>
                  <a:pt x="7302327" y="6652582"/>
                </a:cubicBezTo>
                <a:cubicBezTo>
                  <a:pt x="7295999" y="6632955"/>
                  <a:pt x="7296732" y="6609385"/>
                  <a:pt x="7288369" y="6592749"/>
                </a:cubicBezTo>
                <a:cubicBezTo>
                  <a:pt x="7275111" y="6564024"/>
                  <a:pt x="7281344" y="6542014"/>
                  <a:pt x="7300614" y="6520133"/>
                </a:cubicBezTo>
                <a:cubicBezTo>
                  <a:pt x="7326687" y="6520392"/>
                  <a:pt x="7317338" y="6553407"/>
                  <a:pt x="7336830" y="6560121"/>
                </a:cubicBezTo>
                <a:cubicBezTo>
                  <a:pt x="7341948" y="6600805"/>
                  <a:pt x="7370756" y="6629182"/>
                  <a:pt x="7378386" y="6669389"/>
                </a:cubicBezTo>
                <a:cubicBezTo>
                  <a:pt x="7382678" y="6692005"/>
                  <a:pt x="7404077" y="6708772"/>
                  <a:pt x="7410881" y="6730911"/>
                </a:cubicBezTo>
                <a:cubicBezTo>
                  <a:pt x="7415300" y="6740487"/>
                  <a:pt x="7427384" y="6735590"/>
                  <a:pt x="7434443" y="6731647"/>
                </a:cubicBezTo>
                <a:cubicBezTo>
                  <a:pt x="7441979" y="6730216"/>
                  <a:pt x="7440072" y="6720165"/>
                  <a:pt x="7436606" y="6715615"/>
                </a:cubicBezTo>
                <a:cubicBezTo>
                  <a:pt x="7412345" y="6683772"/>
                  <a:pt x="7406750" y="6640575"/>
                  <a:pt x="7387514" y="6607778"/>
                </a:cubicBezTo>
                <a:cubicBezTo>
                  <a:pt x="7380105" y="6596167"/>
                  <a:pt x="7377721" y="6583602"/>
                  <a:pt x="7370312" y="6571992"/>
                </a:cubicBezTo>
                <a:cubicBezTo>
                  <a:pt x="7358961" y="6553318"/>
                  <a:pt x="7369741" y="6527841"/>
                  <a:pt x="7373462" y="6506308"/>
                </a:cubicBezTo>
                <a:cubicBezTo>
                  <a:pt x="7376706" y="6482261"/>
                  <a:pt x="7374450" y="6456656"/>
                  <a:pt x="7363098" y="6437983"/>
                </a:cubicBezTo>
                <a:cubicBezTo>
                  <a:pt x="7349235" y="6419786"/>
                  <a:pt x="7353910" y="6403279"/>
                  <a:pt x="7353084" y="6385212"/>
                </a:cubicBezTo>
                <a:cubicBezTo>
                  <a:pt x="7353339" y="6359129"/>
                  <a:pt x="7362561" y="6339155"/>
                  <a:pt x="7371305" y="6316668"/>
                </a:cubicBezTo>
                <a:cubicBezTo>
                  <a:pt x="7373945" y="6303150"/>
                  <a:pt x="7382086" y="6291192"/>
                  <a:pt x="7402054" y="6300419"/>
                </a:cubicBezTo>
                <a:cubicBezTo>
                  <a:pt x="7416045" y="6305574"/>
                  <a:pt x="7432676" y="6297211"/>
                  <a:pt x="7437350" y="6280703"/>
                </a:cubicBezTo>
                <a:cubicBezTo>
                  <a:pt x="7448130" y="6255227"/>
                  <a:pt x="7471215" y="6253449"/>
                  <a:pt x="7492265" y="6254662"/>
                </a:cubicBezTo>
                <a:cubicBezTo>
                  <a:pt x="7529341" y="6258039"/>
                  <a:pt x="7563427" y="6259381"/>
                  <a:pt x="7601585" y="6254743"/>
                </a:cubicBezTo>
                <a:cubicBezTo>
                  <a:pt x="7616657" y="6251883"/>
                  <a:pt x="7630298" y="6241483"/>
                  <a:pt x="7644416" y="6233598"/>
                </a:cubicBezTo>
                <a:cubicBezTo>
                  <a:pt x="7689887" y="6198934"/>
                  <a:pt x="7717426" y="6152053"/>
                  <a:pt x="7738986" y="6101101"/>
                </a:cubicBezTo>
                <a:cubicBezTo>
                  <a:pt x="7758510" y="6053137"/>
                  <a:pt x="7775524" y="6005651"/>
                  <a:pt x="7789549" y="5956128"/>
                </a:cubicBezTo>
                <a:cubicBezTo>
                  <a:pt x="7798898" y="5923112"/>
                  <a:pt x="7818295" y="5888190"/>
                  <a:pt x="7822144" y="5853615"/>
                </a:cubicBezTo>
                <a:cubicBezTo>
                  <a:pt x="7829109" y="5808035"/>
                  <a:pt x="7856392" y="5787238"/>
                  <a:pt x="7891688" y="5767522"/>
                </a:cubicBezTo>
                <a:cubicBezTo>
                  <a:pt x="7917889" y="5754739"/>
                  <a:pt x="7919924" y="5751750"/>
                  <a:pt x="7934264" y="5772460"/>
                </a:cubicBezTo>
                <a:cubicBezTo>
                  <a:pt x="7943708" y="5781081"/>
                  <a:pt x="7948128" y="5790656"/>
                  <a:pt x="7960688" y="5788272"/>
                </a:cubicBezTo>
                <a:cubicBezTo>
                  <a:pt x="7978272" y="5784935"/>
                  <a:pt x="7993821" y="5784588"/>
                  <a:pt x="8006508" y="5769163"/>
                </a:cubicBezTo>
                <a:cubicBezTo>
                  <a:pt x="8023743" y="5750271"/>
                  <a:pt x="8015985" y="5723106"/>
                  <a:pt x="8030708" y="5704692"/>
                </a:cubicBezTo>
                <a:cubicBezTo>
                  <a:pt x="8041233" y="5705298"/>
                  <a:pt x="8047688" y="5711883"/>
                  <a:pt x="8054142" y="5718469"/>
                </a:cubicBezTo>
                <a:cubicBezTo>
                  <a:pt x="8085462" y="5746369"/>
                  <a:pt x="8127689" y="5735753"/>
                  <a:pt x="8163683" y="5747145"/>
                </a:cubicBezTo>
                <a:cubicBezTo>
                  <a:pt x="8166672" y="5749182"/>
                  <a:pt x="8170266" y="5740689"/>
                  <a:pt x="8172778" y="5740213"/>
                </a:cubicBezTo>
                <a:cubicBezTo>
                  <a:pt x="8191921" y="5731373"/>
                  <a:pt x="8207469" y="5731026"/>
                  <a:pt x="8223367" y="5746232"/>
                </a:cubicBezTo>
                <a:cubicBezTo>
                  <a:pt x="8242255" y="5763475"/>
                  <a:pt x="8272272" y="5770796"/>
                  <a:pt x="8285053" y="5797008"/>
                </a:cubicBezTo>
                <a:cubicBezTo>
                  <a:pt x="8302637" y="5793671"/>
                  <a:pt x="8311476" y="5812822"/>
                  <a:pt x="8324513" y="5812951"/>
                </a:cubicBezTo>
                <a:cubicBezTo>
                  <a:pt x="8350587" y="5813209"/>
                  <a:pt x="8351414" y="5831276"/>
                  <a:pt x="8357263" y="5848390"/>
                </a:cubicBezTo>
                <a:cubicBezTo>
                  <a:pt x="8360124" y="5863467"/>
                  <a:pt x="8355927" y="5882488"/>
                  <a:pt x="8373860" y="5894705"/>
                </a:cubicBezTo>
                <a:cubicBezTo>
                  <a:pt x="8379362" y="5896265"/>
                  <a:pt x="8384734" y="5910866"/>
                  <a:pt x="8368581" y="5921741"/>
                </a:cubicBezTo>
                <a:cubicBezTo>
                  <a:pt x="8345846" y="5939073"/>
                  <a:pt x="8359104" y="5967798"/>
                  <a:pt x="8363396" y="5990414"/>
                </a:cubicBezTo>
                <a:cubicBezTo>
                  <a:pt x="8388039" y="5983134"/>
                  <a:pt x="8394750" y="5963637"/>
                  <a:pt x="8392969" y="5940544"/>
                </a:cubicBezTo>
                <a:cubicBezTo>
                  <a:pt x="8392620" y="5924989"/>
                  <a:pt x="8398725" y="5916021"/>
                  <a:pt x="8413321" y="5910647"/>
                </a:cubicBezTo>
                <a:cubicBezTo>
                  <a:pt x="8418344" y="5909694"/>
                  <a:pt x="8423368" y="5908740"/>
                  <a:pt x="8427916" y="5905274"/>
                </a:cubicBezTo>
                <a:cubicBezTo>
                  <a:pt x="8440126" y="5887337"/>
                  <a:pt x="8450906" y="5861860"/>
                  <a:pt x="8469572" y="5850508"/>
                </a:cubicBezTo>
                <a:cubicBezTo>
                  <a:pt x="8485726" y="5839631"/>
                  <a:pt x="8508333" y="5835341"/>
                  <a:pt x="8523533" y="5819439"/>
                </a:cubicBezTo>
                <a:cubicBezTo>
                  <a:pt x="8530116" y="5812984"/>
                  <a:pt x="8541722" y="5805575"/>
                  <a:pt x="8544838" y="5794569"/>
                </a:cubicBezTo>
                <a:cubicBezTo>
                  <a:pt x="8568782" y="5756181"/>
                  <a:pt x="8607673" y="5727973"/>
                  <a:pt x="8628627" y="5687549"/>
                </a:cubicBezTo>
                <a:cubicBezTo>
                  <a:pt x="8632699" y="5681569"/>
                  <a:pt x="8639757" y="5677626"/>
                  <a:pt x="8646211" y="5684211"/>
                </a:cubicBezTo>
                <a:cubicBezTo>
                  <a:pt x="8649200" y="5686248"/>
                  <a:pt x="8650154" y="5691274"/>
                  <a:pt x="8648597" y="5696776"/>
                </a:cubicBezTo>
                <a:cubicBezTo>
                  <a:pt x="8632060" y="5746777"/>
                  <a:pt x="8613011" y="5797252"/>
                  <a:pt x="8578542" y="5835034"/>
                </a:cubicBezTo>
                <a:cubicBezTo>
                  <a:pt x="8567890" y="5847470"/>
                  <a:pt x="8563819" y="5853449"/>
                  <a:pt x="8568716" y="5865537"/>
                </a:cubicBezTo>
                <a:cubicBezTo>
                  <a:pt x="8571577" y="5880614"/>
                  <a:pt x="8592499" y="5894867"/>
                  <a:pt x="8605536" y="5894997"/>
                </a:cubicBezTo>
                <a:cubicBezTo>
                  <a:pt x="8621085" y="5894650"/>
                  <a:pt x="8632215" y="5884728"/>
                  <a:pt x="8629830" y="5872163"/>
                </a:cubicBezTo>
                <a:cubicBezTo>
                  <a:pt x="8629482" y="5856608"/>
                  <a:pt x="8648495" y="5860810"/>
                  <a:pt x="8646588" y="5850758"/>
                </a:cubicBezTo>
                <a:cubicBezTo>
                  <a:pt x="8644204" y="5838194"/>
                  <a:pt x="8653775" y="5833774"/>
                  <a:pt x="8657368" y="5825283"/>
                </a:cubicBezTo>
                <a:cubicBezTo>
                  <a:pt x="8673172" y="5798853"/>
                  <a:pt x="8683952" y="5773376"/>
                  <a:pt x="8680743" y="5742744"/>
                </a:cubicBezTo>
                <a:cubicBezTo>
                  <a:pt x="8676451" y="5720128"/>
                  <a:pt x="8697151" y="5705786"/>
                  <a:pt x="8695370" y="5682693"/>
                </a:cubicBezTo>
                <a:cubicBezTo>
                  <a:pt x="8688695" y="5647512"/>
                  <a:pt x="8714547" y="5619175"/>
                  <a:pt x="8715884" y="5585077"/>
                </a:cubicBezTo>
                <a:cubicBezTo>
                  <a:pt x="8717092" y="5564020"/>
                  <a:pt x="8720933" y="5543116"/>
                  <a:pt x="8724398" y="5521955"/>
                </a:cubicBezTo>
                <a:lnTo>
                  <a:pt x="8730411" y="5459998"/>
                </a:lnTo>
                <a:lnTo>
                  <a:pt x="8752920" y="5469969"/>
                </a:lnTo>
                <a:cubicBezTo>
                  <a:pt x="8774382" y="5480214"/>
                  <a:pt x="8795455" y="5491836"/>
                  <a:pt x="8816783" y="5503084"/>
                </a:cubicBezTo>
                <a:lnTo>
                  <a:pt x="8831469" y="5510017"/>
                </a:lnTo>
                <a:lnTo>
                  <a:pt x="8823805" y="5522942"/>
                </a:lnTo>
                <a:cubicBezTo>
                  <a:pt x="8815060" y="5545428"/>
                  <a:pt x="8810862" y="5564450"/>
                  <a:pt x="8818143" y="5589101"/>
                </a:cubicBezTo>
                <a:cubicBezTo>
                  <a:pt x="8821004" y="5604179"/>
                  <a:pt x="8823390" y="5616744"/>
                  <a:pt x="8827204" y="5636847"/>
                </a:cubicBezTo>
                <a:cubicBezTo>
                  <a:pt x="8850417" y="5622028"/>
                  <a:pt x="8875060" y="5614748"/>
                  <a:pt x="8870895" y="5579090"/>
                </a:cubicBezTo>
                <a:cubicBezTo>
                  <a:pt x="8868749" y="5567782"/>
                  <a:pt x="8874008" y="5549212"/>
                  <a:pt x="8883990" y="5538164"/>
                </a:cubicBezTo>
                <a:lnTo>
                  <a:pt x="8886471" y="5536434"/>
                </a:lnTo>
                <a:lnTo>
                  <a:pt x="8913589" y="5552076"/>
                </a:lnTo>
                <a:cubicBezTo>
                  <a:pt x="8923422" y="5559321"/>
                  <a:pt x="8932747" y="5567315"/>
                  <a:pt x="8941951" y="5574680"/>
                </a:cubicBezTo>
                <a:cubicBezTo>
                  <a:pt x="8950441" y="5578276"/>
                  <a:pt x="8949360" y="5586291"/>
                  <a:pt x="8945290" y="5592270"/>
                </a:cubicBezTo>
                <a:cubicBezTo>
                  <a:pt x="8943255" y="5595260"/>
                  <a:pt x="8941219" y="5598250"/>
                  <a:pt x="8941697" y="5600762"/>
                </a:cubicBezTo>
                <a:cubicBezTo>
                  <a:pt x="8938197" y="5650891"/>
                  <a:pt x="8938197" y="5650891"/>
                  <a:pt x="8979565" y="5676885"/>
                </a:cubicBezTo>
                <a:cubicBezTo>
                  <a:pt x="8997499" y="5689103"/>
                  <a:pt x="9012792" y="5714837"/>
                  <a:pt x="9044018" y="5701102"/>
                </a:cubicBezTo>
                <a:cubicBezTo>
                  <a:pt x="9031330" y="5716527"/>
                  <a:pt x="9014351" y="5709335"/>
                  <a:pt x="9005733" y="5718781"/>
                </a:cubicBezTo>
                <a:cubicBezTo>
                  <a:pt x="8991614" y="5726667"/>
                  <a:pt x="8983474" y="5738626"/>
                  <a:pt x="8967576" y="5723418"/>
                </a:cubicBezTo>
                <a:cubicBezTo>
                  <a:pt x="8965064" y="5723895"/>
                  <a:pt x="8958005" y="5727838"/>
                  <a:pt x="8956446" y="5733341"/>
                </a:cubicBezTo>
                <a:cubicBezTo>
                  <a:pt x="8943759" y="5748765"/>
                  <a:pt x="8927605" y="5759642"/>
                  <a:pt x="8911452" y="5770517"/>
                </a:cubicBezTo>
                <a:cubicBezTo>
                  <a:pt x="8873644" y="5790710"/>
                  <a:pt x="8854723" y="5828144"/>
                  <a:pt x="8832814" y="5863543"/>
                </a:cubicBezTo>
                <a:cubicBezTo>
                  <a:pt x="8818569" y="5884470"/>
                  <a:pt x="8815801" y="5911030"/>
                  <a:pt x="8831095" y="5936765"/>
                </a:cubicBezTo>
                <a:cubicBezTo>
                  <a:pt x="8846388" y="5962501"/>
                  <a:pt x="8862159" y="5990748"/>
                  <a:pt x="8893129" y="6003095"/>
                </a:cubicBezTo>
                <a:cubicBezTo>
                  <a:pt x="8899108" y="6007168"/>
                  <a:pt x="8900061" y="6012193"/>
                  <a:pt x="8898980" y="6020209"/>
                </a:cubicBezTo>
                <a:cubicBezTo>
                  <a:pt x="8902190" y="6050841"/>
                  <a:pt x="8894876" y="6080866"/>
                  <a:pt x="8902634" y="6108031"/>
                </a:cubicBezTo>
                <a:cubicBezTo>
                  <a:pt x="8911695" y="6155777"/>
                  <a:pt x="8941456" y="6189180"/>
                  <a:pt x="8987371" y="6211708"/>
                </a:cubicBezTo>
                <a:cubicBezTo>
                  <a:pt x="9009852" y="6220459"/>
                  <a:pt x="9028262" y="6235188"/>
                  <a:pt x="9052905" y="6227908"/>
                </a:cubicBezTo>
                <a:cubicBezTo>
                  <a:pt x="9092620" y="6217768"/>
                  <a:pt x="9137709" y="6222228"/>
                  <a:pt x="9172655" y="6186959"/>
                </a:cubicBezTo>
                <a:cubicBezTo>
                  <a:pt x="9216220" y="6142244"/>
                  <a:pt x="9246269" y="6094887"/>
                  <a:pt x="9231358" y="6030028"/>
                </a:cubicBezTo>
                <a:cubicBezTo>
                  <a:pt x="9230405" y="6025001"/>
                  <a:pt x="9226462" y="6017939"/>
                  <a:pt x="9227543" y="6009924"/>
                </a:cubicBezTo>
                <a:cubicBezTo>
                  <a:pt x="9227671" y="5996883"/>
                  <a:pt x="9227321" y="5981328"/>
                  <a:pt x="9232950" y="5969847"/>
                </a:cubicBezTo>
                <a:cubicBezTo>
                  <a:pt x="9236544" y="5961354"/>
                  <a:pt x="9254605" y="5960531"/>
                  <a:pt x="9264653" y="5958624"/>
                </a:cubicBezTo>
                <a:cubicBezTo>
                  <a:pt x="9308310" y="5955546"/>
                  <a:pt x="9341698" y="5925779"/>
                  <a:pt x="9385833" y="5925213"/>
                </a:cubicBezTo>
                <a:cubicBezTo>
                  <a:pt x="9393846" y="5926295"/>
                  <a:pt x="9400429" y="5919840"/>
                  <a:pt x="9406883" y="5926425"/>
                </a:cubicBezTo>
                <a:cubicBezTo>
                  <a:pt x="9411780" y="5938513"/>
                  <a:pt x="9386310" y="5927726"/>
                  <a:pt x="9394673" y="5944363"/>
                </a:cubicBezTo>
                <a:cubicBezTo>
                  <a:pt x="9406023" y="5963036"/>
                  <a:pt x="9399918" y="5972005"/>
                  <a:pt x="9385928" y="5966850"/>
                </a:cubicBezTo>
                <a:cubicBezTo>
                  <a:pt x="9360936" y="5958575"/>
                  <a:pt x="9339280" y="5967892"/>
                  <a:pt x="9316196" y="5969669"/>
                </a:cubicBezTo>
                <a:cubicBezTo>
                  <a:pt x="9306147" y="5971576"/>
                  <a:pt x="9301600" y="5975043"/>
                  <a:pt x="9306497" y="5987131"/>
                </a:cubicBezTo>
                <a:cubicBezTo>
                  <a:pt x="9307928" y="5994669"/>
                  <a:pt x="9306847" y="6002686"/>
                  <a:pt x="9319883" y="6002814"/>
                </a:cubicBezTo>
                <a:cubicBezTo>
                  <a:pt x="9347992" y="6000083"/>
                  <a:pt x="9378963" y="6012430"/>
                  <a:pt x="9402780" y="5987083"/>
                </a:cubicBezTo>
                <a:cubicBezTo>
                  <a:pt x="9409362" y="5980627"/>
                  <a:pt x="9429331" y="5989854"/>
                  <a:pt x="9433274" y="5996916"/>
                </a:cubicBezTo>
                <a:cubicBezTo>
                  <a:pt x="9447963" y="6033180"/>
                  <a:pt x="9440043" y="6073733"/>
                  <a:pt x="9405702" y="6098475"/>
                </a:cubicBezTo>
                <a:cubicBezTo>
                  <a:pt x="9377942" y="6116760"/>
                  <a:pt x="9350659" y="6137558"/>
                  <a:pt x="9332820" y="6166978"/>
                </a:cubicBezTo>
                <a:cubicBezTo>
                  <a:pt x="9326714" y="6175946"/>
                  <a:pt x="9320132" y="6182403"/>
                  <a:pt x="9308176" y="6174258"/>
                </a:cubicBezTo>
                <a:cubicBezTo>
                  <a:pt x="9298733" y="6165637"/>
                  <a:pt x="9299560" y="6183703"/>
                  <a:pt x="9292023" y="6185133"/>
                </a:cubicBezTo>
                <a:cubicBezTo>
                  <a:pt x="9284010" y="6184051"/>
                  <a:pt x="9265949" y="6184875"/>
                  <a:pt x="9273835" y="6198999"/>
                </a:cubicBezTo>
                <a:cubicBezTo>
                  <a:pt x="9278254" y="6208574"/>
                  <a:pt x="9287697" y="6217195"/>
                  <a:pt x="9302293" y="6211822"/>
                </a:cubicBezTo>
                <a:cubicBezTo>
                  <a:pt x="9309829" y="6210393"/>
                  <a:pt x="9313900" y="6204413"/>
                  <a:pt x="9318446" y="6200946"/>
                </a:cubicBezTo>
                <a:cubicBezTo>
                  <a:pt x="9360801" y="6177289"/>
                  <a:pt x="9392759" y="6139982"/>
                  <a:pt x="9433684" y="6108786"/>
                </a:cubicBezTo>
                <a:cubicBezTo>
                  <a:pt x="9438230" y="6105319"/>
                  <a:pt x="9442777" y="6101853"/>
                  <a:pt x="9449836" y="6097909"/>
                </a:cubicBezTo>
                <a:cubicBezTo>
                  <a:pt x="9475084" y="6080101"/>
                  <a:pt x="9500554" y="6090888"/>
                  <a:pt x="9508788" y="6120566"/>
                </a:cubicBezTo>
                <a:cubicBezTo>
                  <a:pt x="9510697" y="6130618"/>
                  <a:pt x="9513080" y="6143183"/>
                  <a:pt x="9515464" y="6155747"/>
                </a:cubicBezTo>
                <a:cubicBezTo>
                  <a:pt x="9517372" y="6165799"/>
                  <a:pt x="9519756" y="6178364"/>
                  <a:pt x="9522619" y="6193441"/>
                </a:cubicBezTo>
                <a:cubicBezTo>
                  <a:pt x="9545226" y="6189150"/>
                  <a:pt x="9568916" y="6176844"/>
                  <a:pt x="9587930" y="6181047"/>
                </a:cubicBezTo>
                <a:cubicBezTo>
                  <a:pt x="9609934" y="6187285"/>
                  <a:pt x="9626786" y="6207517"/>
                  <a:pt x="9647708" y="6221771"/>
                </a:cubicBezTo>
                <a:cubicBezTo>
                  <a:pt x="9665166" y="6231475"/>
                  <a:pt x="9680586" y="6244169"/>
                  <a:pt x="9698043" y="6253873"/>
                </a:cubicBezTo>
                <a:cubicBezTo>
                  <a:pt x="9718966" y="6268127"/>
                  <a:pt x="9718966" y="6268127"/>
                  <a:pt x="9741224" y="6248282"/>
                </a:cubicBezTo>
                <a:cubicBezTo>
                  <a:pt x="9759412" y="6234416"/>
                  <a:pt x="9798523" y="6234804"/>
                  <a:pt x="9816934" y="6249534"/>
                </a:cubicBezTo>
                <a:cubicBezTo>
                  <a:pt x="9822911" y="6253607"/>
                  <a:pt x="9826377" y="6258157"/>
                  <a:pt x="9826855" y="6260669"/>
                </a:cubicBezTo>
                <a:cubicBezTo>
                  <a:pt x="9825041" y="6292255"/>
                  <a:pt x="9849906" y="6313569"/>
                  <a:pt x="9852639" y="6341688"/>
                </a:cubicBezTo>
                <a:cubicBezTo>
                  <a:pt x="9852512" y="6354729"/>
                  <a:pt x="9863990" y="6360362"/>
                  <a:pt x="9872481" y="6363957"/>
                </a:cubicBezTo>
                <a:cubicBezTo>
                  <a:pt x="9877982" y="6365517"/>
                  <a:pt x="9885040" y="6361573"/>
                  <a:pt x="9884086" y="6356547"/>
                </a:cubicBezTo>
                <a:cubicBezTo>
                  <a:pt x="9882783" y="6335967"/>
                  <a:pt x="9878969" y="6315865"/>
                  <a:pt x="9875154" y="6295761"/>
                </a:cubicBezTo>
                <a:cubicBezTo>
                  <a:pt x="9868826" y="6276134"/>
                  <a:pt x="9871942" y="6265129"/>
                  <a:pt x="9888445" y="6269808"/>
                </a:cubicBezTo>
                <a:cubicBezTo>
                  <a:pt x="9901482" y="6269937"/>
                  <a:pt x="9915473" y="6275092"/>
                  <a:pt x="9926475" y="6278211"/>
                </a:cubicBezTo>
                <a:cubicBezTo>
                  <a:pt x="9935442" y="6284320"/>
                  <a:pt x="9941896" y="6290905"/>
                  <a:pt x="9953375" y="6296537"/>
                </a:cubicBezTo>
                <a:cubicBezTo>
                  <a:pt x="9963074" y="6279076"/>
                  <a:pt x="9959736" y="6261486"/>
                  <a:pt x="9947303" y="6250828"/>
                </a:cubicBezTo>
                <a:cubicBezTo>
                  <a:pt x="9928893" y="6236098"/>
                  <a:pt x="9946000" y="6230248"/>
                  <a:pt x="9953059" y="6226305"/>
                </a:cubicBezTo>
                <a:cubicBezTo>
                  <a:pt x="9957606" y="6222838"/>
                  <a:pt x="9971726" y="6214952"/>
                  <a:pt x="9977099" y="6229553"/>
                </a:cubicBezTo>
                <a:cubicBezTo>
                  <a:pt x="9981390" y="6252170"/>
                  <a:pt x="9994776" y="6267852"/>
                  <a:pt x="9999069" y="6290469"/>
                </a:cubicBezTo>
                <a:cubicBezTo>
                  <a:pt x="10012199" y="6332235"/>
                  <a:pt x="10020306" y="6374955"/>
                  <a:pt x="10043485" y="6414815"/>
                </a:cubicBezTo>
                <a:cubicBezTo>
                  <a:pt x="10046951" y="6419363"/>
                  <a:pt x="10046348" y="6429891"/>
                  <a:pt x="10047777" y="6437431"/>
                </a:cubicBezTo>
                <a:cubicBezTo>
                  <a:pt x="10049685" y="6447483"/>
                  <a:pt x="10049080" y="6458011"/>
                  <a:pt x="10061163" y="6453114"/>
                </a:cubicBezTo>
                <a:cubicBezTo>
                  <a:pt x="10071212" y="6451207"/>
                  <a:pt x="10074806" y="6442715"/>
                  <a:pt x="10075886" y="6434699"/>
                </a:cubicBezTo>
                <a:cubicBezTo>
                  <a:pt x="10079958" y="6428720"/>
                  <a:pt x="10073502" y="6422134"/>
                  <a:pt x="10075060" y="6416632"/>
                </a:cubicBezTo>
                <a:cubicBezTo>
                  <a:pt x="10076269" y="6395576"/>
                  <a:pt x="10056777" y="6388860"/>
                  <a:pt x="10053439" y="6371270"/>
                </a:cubicBezTo>
                <a:cubicBezTo>
                  <a:pt x="10053567" y="6358230"/>
                  <a:pt x="10055253" y="6339685"/>
                  <a:pt x="10040309" y="6329504"/>
                </a:cubicBezTo>
                <a:cubicBezTo>
                  <a:pt x="10031342" y="6323396"/>
                  <a:pt x="10034459" y="6312391"/>
                  <a:pt x="10032550" y="6302339"/>
                </a:cubicBezTo>
                <a:cubicBezTo>
                  <a:pt x="10026223" y="6282713"/>
                  <a:pt x="10026955" y="6259143"/>
                  <a:pt x="10018593" y="6242505"/>
                </a:cubicBezTo>
                <a:cubicBezTo>
                  <a:pt x="10005335" y="6213782"/>
                  <a:pt x="10011567" y="6191771"/>
                  <a:pt x="10030837" y="6169890"/>
                </a:cubicBezTo>
                <a:cubicBezTo>
                  <a:pt x="10056911" y="6170148"/>
                  <a:pt x="10047562" y="6203163"/>
                  <a:pt x="10067053" y="6209879"/>
                </a:cubicBezTo>
                <a:cubicBezTo>
                  <a:pt x="10072172" y="6250562"/>
                  <a:pt x="10100979" y="6278940"/>
                  <a:pt x="10108609" y="6319146"/>
                </a:cubicBezTo>
                <a:cubicBezTo>
                  <a:pt x="10112901" y="6341762"/>
                  <a:pt x="10134301" y="6358528"/>
                  <a:pt x="10141105" y="6380668"/>
                </a:cubicBezTo>
                <a:cubicBezTo>
                  <a:pt x="10145524" y="6390243"/>
                  <a:pt x="10157607" y="6385346"/>
                  <a:pt x="10164666" y="6381404"/>
                </a:cubicBezTo>
                <a:cubicBezTo>
                  <a:pt x="10172202" y="6379974"/>
                  <a:pt x="10170295" y="6369921"/>
                  <a:pt x="10166829" y="6365373"/>
                </a:cubicBezTo>
                <a:cubicBezTo>
                  <a:pt x="10142569" y="6333528"/>
                  <a:pt x="10136973" y="6290332"/>
                  <a:pt x="10117737" y="6257535"/>
                </a:cubicBezTo>
                <a:cubicBezTo>
                  <a:pt x="10110329" y="6245924"/>
                  <a:pt x="10107944" y="6233360"/>
                  <a:pt x="10100536" y="6221748"/>
                </a:cubicBezTo>
                <a:cubicBezTo>
                  <a:pt x="10089185" y="6203075"/>
                  <a:pt x="10099965" y="6177599"/>
                  <a:pt x="10103686" y="6156065"/>
                </a:cubicBezTo>
                <a:cubicBezTo>
                  <a:pt x="10106931" y="6132019"/>
                  <a:pt x="10104673" y="6106414"/>
                  <a:pt x="10093322" y="6087739"/>
                </a:cubicBezTo>
                <a:cubicBezTo>
                  <a:pt x="10079460" y="6069543"/>
                  <a:pt x="10084133" y="6053035"/>
                  <a:pt x="10083307" y="6034968"/>
                </a:cubicBezTo>
                <a:cubicBezTo>
                  <a:pt x="10083562" y="6008885"/>
                  <a:pt x="10092785" y="5988912"/>
                  <a:pt x="10101530" y="5966425"/>
                </a:cubicBezTo>
                <a:cubicBezTo>
                  <a:pt x="10104169" y="5952907"/>
                  <a:pt x="10112310" y="5940948"/>
                  <a:pt x="10132278" y="5950176"/>
                </a:cubicBezTo>
                <a:cubicBezTo>
                  <a:pt x="10146269" y="5955331"/>
                  <a:pt x="10162899" y="5946968"/>
                  <a:pt x="10167574" y="5930461"/>
                </a:cubicBezTo>
                <a:cubicBezTo>
                  <a:pt x="10178354" y="5904984"/>
                  <a:pt x="10201440" y="5903207"/>
                  <a:pt x="10222490" y="5904419"/>
                </a:cubicBezTo>
                <a:cubicBezTo>
                  <a:pt x="10259565" y="5907797"/>
                  <a:pt x="10293651" y="5909138"/>
                  <a:pt x="10331808" y="5904501"/>
                </a:cubicBezTo>
                <a:cubicBezTo>
                  <a:pt x="10346880" y="5901639"/>
                  <a:pt x="10360522" y="5891240"/>
                  <a:pt x="10374640" y="5883355"/>
                </a:cubicBezTo>
                <a:cubicBezTo>
                  <a:pt x="10420112" y="5848691"/>
                  <a:pt x="10447649" y="5801811"/>
                  <a:pt x="10469210" y="5750857"/>
                </a:cubicBezTo>
                <a:cubicBezTo>
                  <a:pt x="10488735" y="5702894"/>
                  <a:pt x="10505748" y="5655407"/>
                  <a:pt x="10519773" y="5605884"/>
                </a:cubicBezTo>
                <a:cubicBezTo>
                  <a:pt x="10529121" y="5572869"/>
                  <a:pt x="10548519" y="5537947"/>
                  <a:pt x="10552368" y="5503372"/>
                </a:cubicBezTo>
                <a:cubicBezTo>
                  <a:pt x="10559332" y="5457793"/>
                  <a:pt x="10586615" y="5436995"/>
                  <a:pt x="10621911" y="5417280"/>
                </a:cubicBezTo>
                <a:cubicBezTo>
                  <a:pt x="10648113" y="5404496"/>
                  <a:pt x="10650149" y="5401506"/>
                  <a:pt x="10664488" y="5422216"/>
                </a:cubicBezTo>
                <a:cubicBezTo>
                  <a:pt x="10673931" y="5430837"/>
                  <a:pt x="10678351" y="5440412"/>
                  <a:pt x="10690911" y="5438030"/>
                </a:cubicBezTo>
                <a:cubicBezTo>
                  <a:pt x="10708495" y="5434693"/>
                  <a:pt x="10724045" y="5434344"/>
                  <a:pt x="10736732" y="5418919"/>
                </a:cubicBezTo>
                <a:cubicBezTo>
                  <a:pt x="10753967" y="5400029"/>
                  <a:pt x="10746209" y="5372863"/>
                  <a:pt x="10760931" y="5354449"/>
                </a:cubicBezTo>
                <a:cubicBezTo>
                  <a:pt x="10771456" y="5355055"/>
                  <a:pt x="10777911" y="5361640"/>
                  <a:pt x="10784367" y="5368225"/>
                </a:cubicBezTo>
                <a:cubicBezTo>
                  <a:pt x="10815685" y="5396126"/>
                  <a:pt x="10857913" y="5385509"/>
                  <a:pt x="10893907" y="5396903"/>
                </a:cubicBezTo>
                <a:cubicBezTo>
                  <a:pt x="10896897" y="5398939"/>
                  <a:pt x="10900489" y="5390446"/>
                  <a:pt x="10903001" y="5389969"/>
                </a:cubicBezTo>
                <a:cubicBezTo>
                  <a:pt x="10922145" y="5381130"/>
                  <a:pt x="10937693" y="5380782"/>
                  <a:pt x="10953591" y="5395990"/>
                </a:cubicBezTo>
                <a:cubicBezTo>
                  <a:pt x="10972479" y="5413233"/>
                  <a:pt x="11002495" y="5420554"/>
                  <a:pt x="11015277" y="5446765"/>
                </a:cubicBezTo>
                <a:cubicBezTo>
                  <a:pt x="11032861" y="5443428"/>
                  <a:pt x="11041701" y="5462578"/>
                  <a:pt x="11054737" y="5462707"/>
                </a:cubicBezTo>
                <a:cubicBezTo>
                  <a:pt x="11080811" y="5462966"/>
                  <a:pt x="11081637" y="5481033"/>
                  <a:pt x="11087487" y="5498147"/>
                </a:cubicBezTo>
                <a:cubicBezTo>
                  <a:pt x="11090349" y="5513224"/>
                  <a:pt x="11086150" y="5532245"/>
                  <a:pt x="11104085" y="5544462"/>
                </a:cubicBezTo>
                <a:cubicBezTo>
                  <a:pt x="11109585" y="5546022"/>
                  <a:pt x="11114958" y="5560622"/>
                  <a:pt x="11098805" y="5571498"/>
                </a:cubicBezTo>
                <a:cubicBezTo>
                  <a:pt x="11076069" y="5588831"/>
                  <a:pt x="11089328" y="5617554"/>
                  <a:pt x="11093620" y="5640172"/>
                </a:cubicBezTo>
                <a:cubicBezTo>
                  <a:pt x="11118263" y="5632891"/>
                  <a:pt x="11124973" y="5613393"/>
                  <a:pt x="11123193" y="5590300"/>
                </a:cubicBezTo>
                <a:cubicBezTo>
                  <a:pt x="11122843" y="5574747"/>
                  <a:pt x="11128949" y="5565778"/>
                  <a:pt x="11143544" y="5560404"/>
                </a:cubicBezTo>
                <a:cubicBezTo>
                  <a:pt x="11148569" y="5559451"/>
                  <a:pt x="11153593" y="5558498"/>
                  <a:pt x="11158139" y="5555031"/>
                </a:cubicBezTo>
                <a:cubicBezTo>
                  <a:pt x="11170350" y="5537094"/>
                  <a:pt x="11181131" y="5511616"/>
                  <a:pt x="11199797" y="5500264"/>
                </a:cubicBezTo>
                <a:cubicBezTo>
                  <a:pt x="11215949" y="5489389"/>
                  <a:pt x="11238558" y="5485098"/>
                  <a:pt x="11253757" y="5469197"/>
                </a:cubicBezTo>
                <a:cubicBezTo>
                  <a:pt x="11260339" y="5462740"/>
                  <a:pt x="11271945" y="5455331"/>
                  <a:pt x="11275063" y="5444326"/>
                </a:cubicBezTo>
                <a:cubicBezTo>
                  <a:pt x="11299006" y="5405938"/>
                  <a:pt x="11337896" y="5377730"/>
                  <a:pt x="11358852" y="5337305"/>
                </a:cubicBezTo>
                <a:cubicBezTo>
                  <a:pt x="11362922" y="5331327"/>
                  <a:pt x="11369981" y="5327383"/>
                  <a:pt x="11376435" y="5333969"/>
                </a:cubicBezTo>
                <a:cubicBezTo>
                  <a:pt x="11379424" y="5336005"/>
                  <a:pt x="11380378" y="5341030"/>
                  <a:pt x="11378820" y="5346533"/>
                </a:cubicBezTo>
                <a:cubicBezTo>
                  <a:pt x="11362284" y="5396533"/>
                  <a:pt x="11343235" y="5447009"/>
                  <a:pt x="11308767" y="5484792"/>
                </a:cubicBezTo>
                <a:cubicBezTo>
                  <a:pt x="11298113" y="5497227"/>
                  <a:pt x="11294043" y="5503206"/>
                  <a:pt x="11298940" y="5515294"/>
                </a:cubicBezTo>
                <a:cubicBezTo>
                  <a:pt x="11301801" y="5530371"/>
                  <a:pt x="11322723" y="5544625"/>
                  <a:pt x="11335761" y="5544754"/>
                </a:cubicBezTo>
                <a:cubicBezTo>
                  <a:pt x="11351309" y="5544406"/>
                  <a:pt x="11362440" y="5534485"/>
                  <a:pt x="11360054" y="5521920"/>
                </a:cubicBezTo>
                <a:cubicBezTo>
                  <a:pt x="11359705" y="5506366"/>
                  <a:pt x="11378720" y="5510567"/>
                  <a:pt x="11376812" y="5500516"/>
                </a:cubicBezTo>
                <a:cubicBezTo>
                  <a:pt x="11374429" y="5487951"/>
                  <a:pt x="11384000" y="5483532"/>
                  <a:pt x="11387592" y="5475039"/>
                </a:cubicBezTo>
                <a:cubicBezTo>
                  <a:pt x="11403396" y="5448609"/>
                  <a:pt x="11414176" y="5423132"/>
                  <a:pt x="11410966" y="5392501"/>
                </a:cubicBezTo>
                <a:cubicBezTo>
                  <a:pt x="11406674" y="5369884"/>
                  <a:pt x="11427374" y="5355542"/>
                  <a:pt x="11425594" y="5332449"/>
                </a:cubicBezTo>
                <a:cubicBezTo>
                  <a:pt x="11418918" y="5297268"/>
                  <a:pt x="11444770" y="5268932"/>
                  <a:pt x="11446107" y="5234834"/>
                </a:cubicBezTo>
                <a:cubicBezTo>
                  <a:pt x="11448526" y="5192721"/>
                  <a:pt x="11461468" y="5151213"/>
                  <a:pt x="11460896" y="5107063"/>
                </a:cubicBezTo>
                <a:cubicBezTo>
                  <a:pt x="11460070" y="5088997"/>
                  <a:pt x="11471199" y="5079074"/>
                  <a:pt x="11484842" y="5068675"/>
                </a:cubicBezTo>
                <a:cubicBezTo>
                  <a:pt x="11494412" y="5064255"/>
                  <a:pt x="11503030" y="5054809"/>
                  <a:pt x="11501122" y="5044758"/>
                </a:cubicBezTo>
                <a:cubicBezTo>
                  <a:pt x="11494796" y="5025131"/>
                  <a:pt x="11510948" y="5014256"/>
                  <a:pt x="11518612" y="4999784"/>
                </a:cubicBezTo>
                <a:cubicBezTo>
                  <a:pt x="11547293" y="5041203"/>
                  <a:pt x="11563889" y="5087518"/>
                  <a:pt x="11569484" y="5130714"/>
                </a:cubicBezTo>
                <a:cubicBezTo>
                  <a:pt x="11573300" y="5150817"/>
                  <a:pt x="11559181" y="5158704"/>
                  <a:pt x="11554030" y="5172699"/>
                </a:cubicBezTo>
                <a:cubicBezTo>
                  <a:pt x="11545285" y="5195186"/>
                  <a:pt x="11541087" y="5214206"/>
                  <a:pt x="11548368" y="5238859"/>
                </a:cubicBezTo>
                <a:cubicBezTo>
                  <a:pt x="11551229" y="5253936"/>
                  <a:pt x="11553613" y="5266500"/>
                  <a:pt x="11557429" y="5286604"/>
                </a:cubicBezTo>
                <a:cubicBezTo>
                  <a:pt x="11580641" y="5271785"/>
                  <a:pt x="11605284" y="5264504"/>
                  <a:pt x="11601119" y="5228848"/>
                </a:cubicBezTo>
                <a:cubicBezTo>
                  <a:pt x="11598258" y="5213770"/>
                  <a:pt x="11608561" y="5185781"/>
                  <a:pt x="11625669" y="5179931"/>
                </a:cubicBezTo>
                <a:cubicBezTo>
                  <a:pt x="11645289" y="5173604"/>
                  <a:pt x="11639914" y="5159003"/>
                  <a:pt x="11640997" y="5150987"/>
                </a:cubicBezTo>
                <a:cubicBezTo>
                  <a:pt x="11642205" y="5129931"/>
                  <a:pt x="11645449" y="5105884"/>
                  <a:pt x="11655148" y="5088423"/>
                </a:cubicBezTo>
                <a:cubicBezTo>
                  <a:pt x="11666881" y="5067973"/>
                  <a:pt x="11652541" y="5047263"/>
                  <a:pt x="11661286" y="5024777"/>
                </a:cubicBezTo>
                <a:cubicBezTo>
                  <a:pt x="11666915" y="5013295"/>
                  <a:pt x="11664530" y="5000730"/>
                  <a:pt x="11680685" y="4989854"/>
                </a:cubicBezTo>
                <a:cubicBezTo>
                  <a:pt x="11701385" y="4975512"/>
                  <a:pt x="11707617" y="4953502"/>
                  <a:pt x="11694836" y="4927290"/>
                </a:cubicBezTo>
                <a:cubicBezTo>
                  <a:pt x="11681799" y="4927161"/>
                  <a:pt x="11667203" y="4932534"/>
                  <a:pt x="11656203" y="4929415"/>
                </a:cubicBezTo>
                <a:cubicBezTo>
                  <a:pt x="11641734" y="4921746"/>
                  <a:pt x="11631337" y="4908100"/>
                  <a:pt x="11627999" y="4890509"/>
                </a:cubicBezTo>
                <a:cubicBezTo>
                  <a:pt x="11625614" y="4877945"/>
                  <a:pt x="11610065" y="4878292"/>
                  <a:pt x="11609717" y="4862737"/>
                </a:cubicBezTo>
                <a:cubicBezTo>
                  <a:pt x="11610798" y="4854723"/>
                  <a:pt x="11594644" y="4865598"/>
                  <a:pt x="11590224" y="4856023"/>
                </a:cubicBezTo>
                <a:cubicBezTo>
                  <a:pt x="11589747" y="4853510"/>
                  <a:pt x="11602307" y="4851127"/>
                  <a:pt x="11606378" y="4845147"/>
                </a:cubicBezTo>
                <a:cubicBezTo>
                  <a:pt x="11609971" y="4836655"/>
                  <a:pt x="11611053" y="4828639"/>
                  <a:pt x="11614170" y="4817635"/>
                </a:cubicBezTo>
                <a:cubicBezTo>
                  <a:pt x="11614296" y="4804593"/>
                  <a:pt x="11607843" y="4798008"/>
                  <a:pt x="11592294" y="4798355"/>
                </a:cubicBezTo>
                <a:cubicBezTo>
                  <a:pt x="11561672" y="4801563"/>
                  <a:pt x="11549717" y="4793418"/>
                  <a:pt x="11541006" y="4761227"/>
                </a:cubicBezTo>
                <a:cubicBezTo>
                  <a:pt x="11539097" y="4751176"/>
                  <a:pt x="11521036" y="4751999"/>
                  <a:pt x="11531213" y="4737052"/>
                </a:cubicBezTo>
                <a:cubicBezTo>
                  <a:pt x="11568287" y="4740429"/>
                  <a:pt x="11594107" y="4766771"/>
                  <a:pt x="11627588" y="4778640"/>
                </a:cubicBezTo>
                <a:cubicBezTo>
                  <a:pt x="11633089" y="4780200"/>
                  <a:pt x="11636556" y="4784749"/>
                  <a:pt x="11639544" y="4786785"/>
                </a:cubicBezTo>
                <a:cubicBezTo>
                  <a:pt x="11648034" y="4790380"/>
                  <a:pt x="11653058" y="4789427"/>
                  <a:pt x="11657128" y="4783448"/>
                </a:cubicBezTo>
                <a:cubicBezTo>
                  <a:pt x="11658686" y="4777945"/>
                  <a:pt x="11657733" y="4772920"/>
                  <a:pt x="11654268" y="4768371"/>
                </a:cubicBezTo>
                <a:cubicBezTo>
                  <a:pt x="11633821" y="4756629"/>
                  <a:pt x="11614934" y="4739387"/>
                  <a:pt x="11594967" y="4730159"/>
                </a:cubicBezTo>
                <a:cubicBezTo>
                  <a:pt x="11566507" y="4717336"/>
                  <a:pt x="11564251" y="4691730"/>
                  <a:pt x="11565460" y="4670674"/>
                </a:cubicBezTo>
                <a:cubicBezTo>
                  <a:pt x="11567622" y="4654643"/>
                  <a:pt x="11565842" y="4631549"/>
                  <a:pt x="11590009" y="4621757"/>
                </a:cubicBezTo>
                <a:cubicBezTo>
                  <a:pt x="11602092" y="4616860"/>
                  <a:pt x="11612744" y="4604425"/>
                  <a:pt x="11623874" y="4594503"/>
                </a:cubicBezTo>
                <a:cubicBezTo>
                  <a:pt x="11655227" y="4567725"/>
                  <a:pt x="11662064" y="4535187"/>
                  <a:pt x="11642351" y="4499877"/>
                </a:cubicBezTo>
                <a:cubicBezTo>
                  <a:pt x="11626580" y="4471629"/>
                  <a:pt x="11613799" y="4445416"/>
                  <a:pt x="11628172" y="4411448"/>
                </a:cubicBezTo>
                <a:cubicBezTo>
                  <a:pt x="11637871" y="4393986"/>
                  <a:pt x="11650209" y="4363008"/>
                  <a:pt x="11665410" y="4347106"/>
                </a:cubicBezTo>
                <a:cubicBezTo>
                  <a:pt x="11678096" y="4331681"/>
                  <a:pt x="11684329" y="4309671"/>
                  <a:pt x="11705507" y="4297842"/>
                </a:cubicBezTo>
                <a:cubicBezTo>
                  <a:pt x="11712567" y="4293899"/>
                  <a:pt x="11711136" y="4286360"/>
                  <a:pt x="11710181" y="4281334"/>
                </a:cubicBezTo>
                <a:cubicBezTo>
                  <a:pt x="11706494" y="4248189"/>
                  <a:pt x="11688211" y="4220418"/>
                  <a:pt x="11674476" y="4189180"/>
                </a:cubicBezTo>
                <a:cubicBezTo>
                  <a:pt x="11664683" y="4165004"/>
                  <a:pt x="11657402" y="4140352"/>
                  <a:pt x="11660647" y="4116306"/>
                </a:cubicBezTo>
                <a:cubicBezTo>
                  <a:pt x="11660297" y="4100751"/>
                  <a:pt x="11674543" y="4079824"/>
                  <a:pt x="11698709" y="4070032"/>
                </a:cubicBezTo>
                <a:cubicBezTo>
                  <a:pt x="11720363" y="4060715"/>
                  <a:pt x="11741541" y="4048886"/>
                  <a:pt x="11755311" y="4025445"/>
                </a:cubicBezTo>
                <a:cubicBezTo>
                  <a:pt x="11764055" y="4002958"/>
                  <a:pt x="11760717" y="3985368"/>
                  <a:pt x="11739794" y="3971114"/>
                </a:cubicBezTo>
                <a:cubicBezTo>
                  <a:pt x="11724851" y="3960934"/>
                  <a:pt x="11708824" y="3958768"/>
                  <a:pt x="11694356" y="3951100"/>
                </a:cubicBezTo>
                <a:cubicBezTo>
                  <a:pt x="11667933" y="3935287"/>
                  <a:pt x="11649046" y="3918044"/>
                  <a:pt x="11645836" y="3887413"/>
                </a:cubicBezTo>
                <a:cubicBezTo>
                  <a:pt x="11643928" y="3877361"/>
                  <a:pt x="11642021" y="3867309"/>
                  <a:pt x="11640113" y="3857258"/>
                </a:cubicBezTo>
                <a:cubicBezTo>
                  <a:pt x="11634739" y="3842657"/>
                  <a:pt x="11636902" y="3826625"/>
                  <a:pt x="11654009" y="3820776"/>
                </a:cubicBezTo>
                <a:cubicBezTo>
                  <a:pt x="11666092" y="3815880"/>
                  <a:pt x="11668255" y="3799848"/>
                  <a:pt x="11679861" y="3792439"/>
                </a:cubicBezTo>
                <a:cubicBezTo>
                  <a:pt x="11721263" y="3763755"/>
                  <a:pt x="11704316" y="3701885"/>
                  <a:pt x="11654808" y="3687850"/>
                </a:cubicBezTo>
                <a:cubicBezTo>
                  <a:pt x="11640818" y="3682694"/>
                  <a:pt x="11618686" y="3689498"/>
                  <a:pt x="11601102" y="3692835"/>
                </a:cubicBezTo>
                <a:cubicBezTo>
                  <a:pt x="11592137" y="3686726"/>
                  <a:pt x="11596206" y="3680747"/>
                  <a:pt x="11599799" y="3672255"/>
                </a:cubicBezTo>
                <a:cubicBezTo>
                  <a:pt x="11606986" y="3655270"/>
                  <a:pt x="11603171" y="3635167"/>
                  <a:pt x="11594204" y="3629059"/>
                </a:cubicBezTo>
                <a:cubicBezTo>
                  <a:pt x="11578306" y="3613852"/>
                  <a:pt x="11571502" y="3591713"/>
                  <a:pt x="11579165" y="3577241"/>
                </a:cubicBezTo>
                <a:cubicBezTo>
                  <a:pt x="11588387" y="3557267"/>
                  <a:pt x="11600122" y="3536816"/>
                  <a:pt x="11623334" y="3521997"/>
                </a:cubicBezTo>
                <a:cubicBezTo>
                  <a:pt x="11662700" y="3496303"/>
                  <a:pt x="11706485" y="3480183"/>
                  <a:pt x="11746328" y="3457002"/>
                </a:cubicBezTo>
                <a:cubicBezTo>
                  <a:pt x="11760448" y="3449116"/>
                  <a:pt x="11775042" y="3443742"/>
                  <a:pt x="11782706" y="3429271"/>
                </a:cubicBezTo>
                <a:cubicBezTo>
                  <a:pt x="11788334" y="3417790"/>
                  <a:pt x="11802452" y="3409903"/>
                  <a:pt x="11787032" y="3397209"/>
                </a:cubicBezTo>
                <a:cubicBezTo>
                  <a:pt x="11778065" y="3391100"/>
                  <a:pt x="11777239" y="3373033"/>
                  <a:pt x="11758096" y="3381872"/>
                </a:cubicBezTo>
                <a:cubicBezTo>
                  <a:pt x="11743978" y="3389759"/>
                  <a:pt x="11729987" y="3384604"/>
                  <a:pt x="11714310" y="3397993"/>
                </a:cubicBezTo>
                <a:cubicBezTo>
                  <a:pt x="11700669" y="3408391"/>
                  <a:pt x="11678062" y="3412682"/>
                  <a:pt x="11658569" y="3405967"/>
                </a:cubicBezTo>
                <a:cubicBezTo>
                  <a:pt x="11645056" y="3403325"/>
                  <a:pt x="11641462" y="3411818"/>
                  <a:pt x="11633926" y="3413248"/>
                </a:cubicBezTo>
                <a:cubicBezTo>
                  <a:pt x="11614307" y="3419574"/>
                  <a:pt x="11613097" y="3440631"/>
                  <a:pt x="11596467" y="3448993"/>
                </a:cubicBezTo>
                <a:cubicBezTo>
                  <a:pt x="11584384" y="3453890"/>
                  <a:pt x="11575291" y="3460823"/>
                  <a:pt x="11564288" y="3457704"/>
                </a:cubicBezTo>
                <a:cubicBezTo>
                  <a:pt x="11579139" y="3426248"/>
                  <a:pt x="11605944" y="3402937"/>
                  <a:pt x="11614818" y="3367408"/>
                </a:cubicBezTo>
                <a:cubicBezTo>
                  <a:pt x="11620446" y="3355927"/>
                  <a:pt x="11628586" y="3343968"/>
                  <a:pt x="11623212" y="3329367"/>
                </a:cubicBezTo>
                <a:cubicBezTo>
                  <a:pt x="11620225" y="3327332"/>
                  <a:pt x="11619270" y="3322306"/>
                  <a:pt x="11621305" y="3319316"/>
                </a:cubicBezTo>
                <a:cubicBezTo>
                  <a:pt x="11633644" y="3288337"/>
                  <a:pt x="11632555" y="3258605"/>
                  <a:pt x="11626638" y="3229137"/>
                </a:cubicBezTo>
                <a:lnTo>
                  <a:pt x="11625521" y="3224951"/>
                </a:lnTo>
                <a:lnTo>
                  <a:pt x="11626480" y="3223266"/>
                </a:lnTo>
                <a:cubicBezTo>
                  <a:pt x="11641821" y="3205361"/>
                  <a:pt x="11631594" y="3182342"/>
                  <a:pt x="11644378" y="3161879"/>
                </a:cubicBezTo>
                <a:cubicBezTo>
                  <a:pt x="11652049" y="3151649"/>
                  <a:pt x="11652050" y="3138859"/>
                  <a:pt x="11669947" y="3131186"/>
                </a:cubicBezTo>
                <a:cubicBezTo>
                  <a:pt x="11692958" y="3120955"/>
                  <a:pt x="11703186" y="3100494"/>
                  <a:pt x="11695516" y="3072358"/>
                </a:cubicBezTo>
                <a:cubicBezTo>
                  <a:pt x="11682732" y="3069800"/>
                  <a:pt x="11667391" y="3072358"/>
                  <a:pt x="11657162" y="3067242"/>
                </a:cubicBezTo>
                <a:cubicBezTo>
                  <a:pt x="11644378" y="3057011"/>
                  <a:pt x="11636708" y="3041665"/>
                  <a:pt x="11636708" y="3023760"/>
                </a:cubicBezTo>
                <a:cubicBezTo>
                  <a:pt x="11636708" y="3010971"/>
                  <a:pt x="11621367" y="3008413"/>
                  <a:pt x="11623925" y="2993067"/>
                </a:cubicBezTo>
                <a:cubicBezTo>
                  <a:pt x="11626480" y="2985394"/>
                  <a:pt x="11608582" y="2993067"/>
                  <a:pt x="11606028" y="2982836"/>
                </a:cubicBezTo>
                <a:cubicBezTo>
                  <a:pt x="11606027" y="2980279"/>
                  <a:pt x="11618810" y="2980278"/>
                  <a:pt x="11623924" y="2975163"/>
                </a:cubicBezTo>
                <a:cubicBezTo>
                  <a:pt x="11629037" y="2967489"/>
                  <a:pt x="11631595" y="2959815"/>
                  <a:pt x="11636708" y="2949585"/>
                </a:cubicBezTo>
                <a:cubicBezTo>
                  <a:pt x="11639265" y="2936796"/>
                  <a:pt x="11634151" y="2929123"/>
                  <a:pt x="11618810" y="2926565"/>
                </a:cubicBezTo>
                <a:lnTo>
                  <a:pt x="11591281" y="2916750"/>
                </a:lnTo>
                <a:lnTo>
                  <a:pt x="11609966" y="2889301"/>
                </a:lnTo>
                <a:lnTo>
                  <a:pt x="11615397" y="2881324"/>
                </a:lnTo>
                <a:lnTo>
                  <a:pt x="11615614" y="2881484"/>
                </a:lnTo>
                <a:cubicBezTo>
                  <a:pt x="11629037" y="2892675"/>
                  <a:pt x="11641821" y="2904824"/>
                  <a:pt x="11657162" y="2913776"/>
                </a:cubicBezTo>
                <a:cubicBezTo>
                  <a:pt x="11662276" y="2916334"/>
                  <a:pt x="11664833" y="2921449"/>
                  <a:pt x="11667390" y="2924008"/>
                </a:cubicBezTo>
                <a:cubicBezTo>
                  <a:pt x="11675060" y="2929122"/>
                  <a:pt x="11680174" y="2929123"/>
                  <a:pt x="11685288" y="2924008"/>
                </a:cubicBezTo>
                <a:cubicBezTo>
                  <a:pt x="11687845" y="2918891"/>
                  <a:pt x="11687845" y="2913776"/>
                  <a:pt x="11685288" y="2908661"/>
                </a:cubicBezTo>
                <a:cubicBezTo>
                  <a:pt x="11676339" y="2900988"/>
                  <a:pt x="11668029" y="2892035"/>
                  <a:pt x="11659720" y="2883403"/>
                </a:cubicBezTo>
                <a:lnTo>
                  <a:pt x="11640829" y="2866158"/>
                </a:lnTo>
                <a:lnTo>
                  <a:pt x="11645791" y="2860373"/>
                </a:lnTo>
                <a:cubicBezTo>
                  <a:pt x="11652091" y="2850717"/>
                  <a:pt x="11657838" y="2839863"/>
                  <a:pt x="11670160" y="2836223"/>
                </a:cubicBezTo>
                <a:cubicBezTo>
                  <a:pt x="11677220" y="2832279"/>
                  <a:pt x="11672324" y="2820192"/>
                  <a:pt x="11668381" y="2813130"/>
                </a:cubicBezTo>
                <a:cubicBezTo>
                  <a:pt x="11666473" y="2803078"/>
                  <a:pt x="11652831" y="2813477"/>
                  <a:pt x="11648412" y="2803902"/>
                </a:cubicBezTo>
                <a:cubicBezTo>
                  <a:pt x="11650448" y="2800913"/>
                  <a:pt x="11654994" y="2797447"/>
                  <a:pt x="11656552" y="2791944"/>
                </a:cubicBezTo>
                <a:cubicBezTo>
                  <a:pt x="11660146" y="2783452"/>
                  <a:pt x="11676776" y="2775089"/>
                  <a:pt x="11668892" y="2760965"/>
                </a:cubicBezTo>
                <a:lnTo>
                  <a:pt x="11661593" y="2747392"/>
                </a:lnTo>
                <a:lnTo>
                  <a:pt x="11668668" y="2744325"/>
                </a:lnTo>
                <a:cubicBezTo>
                  <a:pt x="11675060" y="2740488"/>
                  <a:pt x="11681453" y="2736012"/>
                  <a:pt x="11687845" y="2732175"/>
                </a:cubicBezTo>
                <a:cubicBezTo>
                  <a:pt x="11723641" y="2711713"/>
                  <a:pt x="11736426" y="2681020"/>
                  <a:pt x="11723641" y="2642654"/>
                </a:cubicBezTo>
                <a:cubicBezTo>
                  <a:pt x="11713413" y="2611960"/>
                  <a:pt x="11705743" y="2583825"/>
                  <a:pt x="11726198" y="2553131"/>
                </a:cubicBezTo>
                <a:cubicBezTo>
                  <a:pt x="11738982" y="2537785"/>
                  <a:pt x="11756880" y="2509649"/>
                  <a:pt x="11774777" y="2496861"/>
                </a:cubicBezTo>
                <a:cubicBezTo>
                  <a:pt x="11790119" y="2484071"/>
                  <a:pt x="11800346" y="2463609"/>
                  <a:pt x="11823358" y="2455936"/>
                </a:cubicBezTo>
                <a:cubicBezTo>
                  <a:pt x="11831030" y="2453378"/>
                  <a:pt x="11831029" y="2445705"/>
                  <a:pt x="11831028" y="2440589"/>
                </a:cubicBezTo>
                <a:cubicBezTo>
                  <a:pt x="11833585" y="2407338"/>
                  <a:pt x="11820802" y="2376646"/>
                  <a:pt x="11813131" y="2343394"/>
                </a:cubicBezTo>
                <a:cubicBezTo>
                  <a:pt x="11808016" y="2317817"/>
                  <a:pt x="11805460" y="2292239"/>
                  <a:pt x="11813130" y="2269220"/>
                </a:cubicBezTo>
                <a:cubicBezTo>
                  <a:pt x="11815687" y="2253873"/>
                  <a:pt x="11833585" y="2235969"/>
                  <a:pt x="11859154" y="2230853"/>
                </a:cubicBezTo>
                <a:cubicBezTo>
                  <a:pt x="11882165" y="2225738"/>
                  <a:pt x="11905177" y="2218064"/>
                  <a:pt x="11923075" y="2197602"/>
                </a:cubicBezTo>
                <a:cubicBezTo>
                  <a:pt x="11935859" y="2177139"/>
                  <a:pt x="11935860" y="2159236"/>
                  <a:pt x="11917961" y="2141331"/>
                </a:cubicBezTo>
                <a:cubicBezTo>
                  <a:pt x="11905177" y="2128542"/>
                  <a:pt x="11889836" y="2123426"/>
                  <a:pt x="11877052" y="2113197"/>
                </a:cubicBezTo>
                <a:cubicBezTo>
                  <a:pt x="11854040" y="2092733"/>
                  <a:pt x="11838699" y="2072272"/>
                  <a:pt x="11841256" y="2041578"/>
                </a:cubicBezTo>
                <a:cubicBezTo>
                  <a:pt x="11841256" y="2031347"/>
                  <a:pt x="11841256" y="2021116"/>
                  <a:pt x="11841257" y="2010885"/>
                </a:cubicBezTo>
                <a:cubicBezTo>
                  <a:pt x="11838699" y="1995538"/>
                  <a:pt x="11843812" y="1980192"/>
                  <a:pt x="11861710" y="1977634"/>
                </a:cubicBezTo>
                <a:cubicBezTo>
                  <a:pt x="11874495" y="1975076"/>
                  <a:pt x="11879608" y="1959730"/>
                  <a:pt x="11892392" y="1954614"/>
                </a:cubicBezTo>
                <a:cubicBezTo>
                  <a:pt x="11938416" y="1934152"/>
                  <a:pt x="11933302" y="1870208"/>
                  <a:pt x="11887279" y="1847188"/>
                </a:cubicBezTo>
                <a:cubicBezTo>
                  <a:pt x="11874495" y="1839514"/>
                  <a:pt x="11851484" y="1842073"/>
                  <a:pt x="11833586" y="1842073"/>
                </a:cubicBezTo>
                <a:cubicBezTo>
                  <a:pt x="11825915" y="1834399"/>
                  <a:pt x="11831028" y="1829283"/>
                  <a:pt x="11836142" y="1821610"/>
                </a:cubicBezTo>
                <a:cubicBezTo>
                  <a:pt x="11846370" y="1806264"/>
                  <a:pt x="11846369" y="1785801"/>
                  <a:pt x="11838699" y="1778128"/>
                </a:cubicBezTo>
                <a:cubicBezTo>
                  <a:pt x="11825914" y="1760224"/>
                  <a:pt x="11823358" y="1737204"/>
                  <a:pt x="11833585" y="1724416"/>
                </a:cubicBezTo>
                <a:cubicBezTo>
                  <a:pt x="11846369" y="1706511"/>
                  <a:pt x="11861711" y="1688607"/>
                  <a:pt x="11887279" y="1678375"/>
                </a:cubicBezTo>
                <a:cubicBezTo>
                  <a:pt x="11930745" y="1660471"/>
                  <a:pt x="11976768" y="1652798"/>
                  <a:pt x="12020236" y="1637451"/>
                </a:cubicBezTo>
                <a:cubicBezTo>
                  <a:pt x="12035577" y="1632335"/>
                  <a:pt x="12050917" y="1629777"/>
                  <a:pt x="12061144" y="1616989"/>
                </a:cubicBezTo>
                <a:cubicBezTo>
                  <a:pt x="12068815" y="1606758"/>
                  <a:pt x="12084156" y="1601643"/>
                  <a:pt x="12071373" y="1586296"/>
                </a:cubicBezTo>
                <a:cubicBezTo>
                  <a:pt x="12063701" y="1578623"/>
                  <a:pt x="12066258" y="1560718"/>
                  <a:pt x="12045803" y="1565834"/>
                </a:cubicBezTo>
                <a:cubicBezTo>
                  <a:pt x="12030462" y="1570950"/>
                  <a:pt x="12017678" y="1563277"/>
                  <a:pt x="11999780" y="1573507"/>
                </a:cubicBezTo>
                <a:cubicBezTo>
                  <a:pt x="11984440" y="1581181"/>
                  <a:pt x="11961427" y="1581180"/>
                  <a:pt x="11943530" y="1570949"/>
                </a:cubicBezTo>
                <a:cubicBezTo>
                  <a:pt x="11930746" y="1565834"/>
                  <a:pt x="11925633" y="1573507"/>
                  <a:pt x="11917961" y="1573507"/>
                </a:cubicBezTo>
                <a:cubicBezTo>
                  <a:pt x="11897506" y="1576064"/>
                  <a:pt x="11892392" y="1596527"/>
                  <a:pt x="11874495" y="1601642"/>
                </a:cubicBezTo>
                <a:cubicBezTo>
                  <a:pt x="11861711" y="1604201"/>
                  <a:pt x="11851483" y="1609316"/>
                  <a:pt x="11841256" y="1604200"/>
                </a:cubicBezTo>
                <a:cubicBezTo>
                  <a:pt x="11861711" y="1576064"/>
                  <a:pt x="11892394" y="1558161"/>
                  <a:pt x="11907734" y="1524909"/>
                </a:cubicBezTo>
                <a:cubicBezTo>
                  <a:pt x="11915404" y="1514679"/>
                  <a:pt x="11925631" y="1504448"/>
                  <a:pt x="11923076" y="1489101"/>
                </a:cubicBezTo>
                <a:cubicBezTo>
                  <a:pt x="11920518" y="1486543"/>
                  <a:pt x="11920518" y="1481427"/>
                  <a:pt x="11923075" y="1478870"/>
                </a:cubicBezTo>
                <a:cubicBezTo>
                  <a:pt x="11958870" y="1422599"/>
                  <a:pt x="11940973" y="1361213"/>
                  <a:pt x="11938416" y="1299826"/>
                </a:cubicBezTo>
                <a:cubicBezTo>
                  <a:pt x="11938416" y="1297268"/>
                  <a:pt x="11933303" y="1294711"/>
                  <a:pt x="11935859" y="1294710"/>
                </a:cubicBezTo>
                <a:cubicBezTo>
                  <a:pt x="11958870" y="1266575"/>
                  <a:pt x="11940973" y="1235882"/>
                  <a:pt x="11930745" y="1215420"/>
                </a:cubicBezTo>
                <a:cubicBezTo>
                  <a:pt x="11917961" y="1184727"/>
                  <a:pt x="11923076" y="1156592"/>
                  <a:pt x="11923075" y="1125898"/>
                </a:cubicBezTo>
                <a:cubicBezTo>
                  <a:pt x="11923076" y="1107994"/>
                  <a:pt x="11943529" y="1095205"/>
                  <a:pt x="11958870" y="1087532"/>
                </a:cubicBezTo>
                <a:cubicBezTo>
                  <a:pt x="11976768" y="1079858"/>
                  <a:pt x="11986996" y="1069627"/>
                  <a:pt x="11992110" y="1054280"/>
                </a:cubicBezTo>
                <a:cubicBezTo>
                  <a:pt x="11994667" y="1049165"/>
                  <a:pt x="11997224" y="1044050"/>
                  <a:pt x="12002337" y="1044049"/>
                </a:cubicBezTo>
                <a:cubicBezTo>
                  <a:pt x="12030462" y="1051723"/>
                  <a:pt x="12035576" y="1015915"/>
                  <a:pt x="12061145" y="1013357"/>
                </a:cubicBezTo>
                <a:cubicBezTo>
                  <a:pt x="12068815" y="1010799"/>
                  <a:pt x="12066258" y="998010"/>
                  <a:pt x="12063702" y="990336"/>
                </a:cubicBezTo>
                <a:cubicBezTo>
                  <a:pt x="12063701" y="980106"/>
                  <a:pt x="12048360" y="987779"/>
                  <a:pt x="12045803" y="977548"/>
                </a:cubicBezTo>
                <a:cubicBezTo>
                  <a:pt x="12048360" y="974990"/>
                  <a:pt x="12053474" y="972432"/>
                  <a:pt x="12056031" y="967317"/>
                </a:cubicBezTo>
                <a:cubicBezTo>
                  <a:pt x="12061144" y="959643"/>
                  <a:pt x="12079042" y="954528"/>
                  <a:pt x="12073929" y="939181"/>
                </a:cubicBezTo>
                <a:cubicBezTo>
                  <a:pt x="12071372" y="923835"/>
                  <a:pt x="12068815" y="905931"/>
                  <a:pt x="12058588" y="890583"/>
                </a:cubicBezTo>
                <a:cubicBezTo>
                  <a:pt x="12045803" y="875237"/>
                  <a:pt x="12030463" y="862448"/>
                  <a:pt x="12004894" y="857332"/>
                </a:cubicBezTo>
                <a:cubicBezTo>
                  <a:pt x="11989553" y="857333"/>
                  <a:pt x="11971655" y="852217"/>
                  <a:pt x="11958870" y="862448"/>
                </a:cubicBezTo>
                <a:cubicBezTo>
                  <a:pt x="11938416" y="875237"/>
                  <a:pt x="11920518" y="893142"/>
                  <a:pt x="11912849" y="918718"/>
                </a:cubicBezTo>
                <a:cubicBezTo>
                  <a:pt x="11910290" y="926392"/>
                  <a:pt x="11910290" y="934066"/>
                  <a:pt x="11915404" y="941739"/>
                </a:cubicBezTo>
                <a:cubicBezTo>
                  <a:pt x="11925631" y="957086"/>
                  <a:pt x="11933303" y="972432"/>
                  <a:pt x="11940973" y="987779"/>
                </a:cubicBezTo>
                <a:cubicBezTo>
                  <a:pt x="11917961" y="1008241"/>
                  <a:pt x="11894950" y="1031261"/>
                  <a:pt x="11871938" y="1054281"/>
                </a:cubicBezTo>
                <a:cubicBezTo>
                  <a:pt x="11846369" y="1051723"/>
                  <a:pt x="11831028" y="1031261"/>
                  <a:pt x="11813131" y="1013356"/>
                </a:cubicBezTo>
                <a:cubicBezTo>
                  <a:pt x="11787562" y="987779"/>
                  <a:pt x="11767107" y="957085"/>
                  <a:pt x="11731311" y="944297"/>
                </a:cubicBezTo>
                <a:cubicBezTo>
                  <a:pt x="11721084" y="939181"/>
                  <a:pt x="11710857" y="926393"/>
                  <a:pt x="11705743" y="934065"/>
                </a:cubicBezTo>
                <a:cubicBezTo>
                  <a:pt x="11692959" y="946854"/>
                  <a:pt x="11672505" y="934066"/>
                  <a:pt x="11662276" y="951970"/>
                </a:cubicBezTo>
                <a:cubicBezTo>
                  <a:pt x="11657162" y="959643"/>
                  <a:pt x="11646935" y="962201"/>
                  <a:pt x="11644378" y="969875"/>
                </a:cubicBezTo>
                <a:cubicBezTo>
                  <a:pt x="11631594" y="1003125"/>
                  <a:pt x="11593241" y="1018472"/>
                  <a:pt x="11583014" y="1051723"/>
                </a:cubicBezTo>
                <a:cubicBezTo>
                  <a:pt x="11580457" y="1059396"/>
                  <a:pt x="11567673" y="1056839"/>
                  <a:pt x="11565116" y="1051723"/>
                </a:cubicBezTo>
                <a:cubicBezTo>
                  <a:pt x="11560002" y="1026145"/>
                  <a:pt x="11539549" y="1018472"/>
                  <a:pt x="11526763" y="1003126"/>
                </a:cubicBezTo>
                <a:cubicBezTo>
                  <a:pt x="11493526" y="1015914"/>
                  <a:pt x="11480741" y="1049165"/>
                  <a:pt x="11462842" y="1072185"/>
                </a:cubicBezTo>
                <a:cubicBezTo>
                  <a:pt x="11457728" y="1082416"/>
                  <a:pt x="11450058" y="1090089"/>
                  <a:pt x="11442387" y="1100321"/>
                </a:cubicBezTo>
                <a:cubicBezTo>
                  <a:pt x="11439830" y="1102878"/>
                  <a:pt x="11434717" y="1105436"/>
                  <a:pt x="11434717" y="1105436"/>
                </a:cubicBezTo>
                <a:cubicBezTo>
                  <a:pt x="11411706" y="1084974"/>
                  <a:pt x="11375909" y="1107994"/>
                  <a:pt x="11352899" y="1084973"/>
                </a:cubicBezTo>
                <a:cubicBezTo>
                  <a:pt x="11311988" y="1046607"/>
                  <a:pt x="11286420" y="1000568"/>
                  <a:pt x="11242953" y="964759"/>
                </a:cubicBezTo>
                <a:cubicBezTo>
                  <a:pt x="11232726" y="957085"/>
                  <a:pt x="11232726" y="941739"/>
                  <a:pt x="11237842" y="939181"/>
                </a:cubicBezTo>
                <a:cubicBezTo>
                  <a:pt x="11255738" y="918719"/>
                  <a:pt x="11242953" y="898257"/>
                  <a:pt x="11248069" y="880352"/>
                </a:cubicBezTo>
                <a:cubicBezTo>
                  <a:pt x="11248067" y="870121"/>
                  <a:pt x="11245510" y="865006"/>
                  <a:pt x="11240396" y="857332"/>
                </a:cubicBezTo>
                <a:cubicBezTo>
                  <a:pt x="11204602" y="826640"/>
                  <a:pt x="11194373" y="785715"/>
                  <a:pt x="11196930" y="742233"/>
                </a:cubicBezTo>
                <a:cubicBezTo>
                  <a:pt x="11196930" y="737117"/>
                  <a:pt x="11196932" y="732002"/>
                  <a:pt x="11191816" y="729444"/>
                </a:cubicBezTo>
                <a:cubicBezTo>
                  <a:pt x="11168805" y="737118"/>
                  <a:pt x="11171362" y="762695"/>
                  <a:pt x="11166248" y="778041"/>
                </a:cubicBezTo>
                <a:cubicBezTo>
                  <a:pt x="11153464" y="824081"/>
                  <a:pt x="11130452" y="867563"/>
                  <a:pt x="11104885" y="911046"/>
                </a:cubicBezTo>
                <a:cubicBezTo>
                  <a:pt x="11092101" y="928950"/>
                  <a:pt x="11076758" y="939181"/>
                  <a:pt x="11058860" y="941739"/>
                </a:cubicBezTo>
                <a:cubicBezTo>
                  <a:pt x="11010280" y="949412"/>
                  <a:pt x="10961701" y="939181"/>
                  <a:pt x="10920790" y="911045"/>
                </a:cubicBezTo>
                <a:cubicBezTo>
                  <a:pt x="10908007" y="905930"/>
                  <a:pt x="10897779" y="880353"/>
                  <a:pt x="10900336" y="867564"/>
                </a:cubicBezTo>
                <a:cubicBezTo>
                  <a:pt x="10915677" y="795947"/>
                  <a:pt x="10915677" y="790831"/>
                  <a:pt x="10887552" y="737118"/>
                </a:cubicBezTo>
                <a:cubicBezTo>
                  <a:pt x="10879882" y="721771"/>
                  <a:pt x="10879881" y="708983"/>
                  <a:pt x="10879881" y="693636"/>
                </a:cubicBezTo>
                <a:cubicBezTo>
                  <a:pt x="10879881" y="604114"/>
                  <a:pt x="10879881" y="514592"/>
                  <a:pt x="10877324" y="422512"/>
                </a:cubicBezTo>
                <a:cubicBezTo>
                  <a:pt x="10877324" y="399492"/>
                  <a:pt x="10892665" y="379030"/>
                  <a:pt x="10890108" y="356011"/>
                </a:cubicBezTo>
                <a:cubicBezTo>
                  <a:pt x="10887552" y="332990"/>
                  <a:pt x="10890108" y="312528"/>
                  <a:pt x="10890108" y="289508"/>
                </a:cubicBezTo>
                <a:cubicBezTo>
                  <a:pt x="10890108" y="281835"/>
                  <a:pt x="10897779" y="279278"/>
                  <a:pt x="10897779" y="274162"/>
                </a:cubicBezTo>
                <a:cubicBezTo>
                  <a:pt x="10900337" y="263931"/>
                  <a:pt x="10905449" y="251142"/>
                  <a:pt x="10892665" y="248584"/>
                </a:cubicBezTo>
                <a:cubicBezTo>
                  <a:pt x="10879881" y="243469"/>
                  <a:pt x="10872210" y="256257"/>
                  <a:pt x="10869655" y="263930"/>
                </a:cubicBezTo>
                <a:cubicBezTo>
                  <a:pt x="10867097" y="274162"/>
                  <a:pt x="10859426" y="286951"/>
                  <a:pt x="10859426" y="294625"/>
                </a:cubicBezTo>
                <a:cubicBezTo>
                  <a:pt x="10864540" y="332991"/>
                  <a:pt x="10846643" y="366242"/>
                  <a:pt x="10849199" y="402050"/>
                </a:cubicBezTo>
                <a:cubicBezTo>
                  <a:pt x="10849199" y="494130"/>
                  <a:pt x="10849199" y="583652"/>
                  <a:pt x="10849199" y="673173"/>
                </a:cubicBezTo>
                <a:cubicBezTo>
                  <a:pt x="10849199" y="691078"/>
                  <a:pt x="10841529" y="703867"/>
                  <a:pt x="10833859" y="719214"/>
                </a:cubicBezTo>
                <a:cubicBezTo>
                  <a:pt x="10813403" y="757579"/>
                  <a:pt x="10795505" y="795946"/>
                  <a:pt x="10813403" y="844544"/>
                </a:cubicBezTo>
                <a:cubicBezTo>
                  <a:pt x="10833858" y="890584"/>
                  <a:pt x="10790391" y="926392"/>
                  <a:pt x="10746926" y="931508"/>
                </a:cubicBezTo>
                <a:cubicBezTo>
                  <a:pt x="10706015" y="936623"/>
                  <a:pt x="10662549" y="931507"/>
                  <a:pt x="10619082" y="931508"/>
                </a:cubicBezTo>
                <a:cubicBezTo>
                  <a:pt x="10606298" y="931508"/>
                  <a:pt x="10573059" y="903372"/>
                  <a:pt x="10562832" y="888026"/>
                </a:cubicBezTo>
                <a:cubicBezTo>
                  <a:pt x="10544934" y="865006"/>
                  <a:pt x="10542377" y="836870"/>
                  <a:pt x="10529593" y="813850"/>
                </a:cubicBezTo>
                <a:cubicBezTo>
                  <a:pt x="10511695" y="775485"/>
                  <a:pt x="10498911" y="770369"/>
                  <a:pt x="10447774" y="770369"/>
                </a:cubicBezTo>
                <a:cubicBezTo>
                  <a:pt x="10455444" y="806178"/>
                  <a:pt x="10442660" y="844544"/>
                  <a:pt x="10458001" y="882910"/>
                </a:cubicBezTo>
                <a:cubicBezTo>
                  <a:pt x="10468228" y="900815"/>
                  <a:pt x="10452888" y="928950"/>
                  <a:pt x="10468228" y="949413"/>
                </a:cubicBezTo>
                <a:cubicBezTo>
                  <a:pt x="10473343" y="954528"/>
                  <a:pt x="10465673" y="962201"/>
                  <a:pt x="10460559" y="967317"/>
                </a:cubicBezTo>
                <a:cubicBezTo>
                  <a:pt x="10434990" y="990336"/>
                  <a:pt x="10401750" y="1005683"/>
                  <a:pt x="10373625" y="1023588"/>
                </a:cubicBezTo>
                <a:cubicBezTo>
                  <a:pt x="10345500" y="1018472"/>
                  <a:pt x="10327602" y="1051723"/>
                  <a:pt x="10299477" y="1046607"/>
                </a:cubicBezTo>
                <a:cubicBezTo>
                  <a:pt x="10266238" y="1067069"/>
                  <a:pt x="10238112" y="1059397"/>
                  <a:pt x="10212544" y="1028703"/>
                </a:cubicBezTo>
                <a:cubicBezTo>
                  <a:pt x="10197203" y="1010799"/>
                  <a:pt x="10181862" y="992894"/>
                  <a:pt x="10158851" y="985221"/>
                </a:cubicBezTo>
                <a:cubicBezTo>
                  <a:pt x="10148623" y="982663"/>
                  <a:pt x="10138395" y="977547"/>
                  <a:pt x="10130725" y="998010"/>
                </a:cubicBezTo>
                <a:cubicBezTo>
                  <a:pt x="10123056" y="1015914"/>
                  <a:pt x="10117940" y="1028703"/>
                  <a:pt x="10128168" y="1044049"/>
                </a:cubicBezTo>
                <a:cubicBezTo>
                  <a:pt x="10140952" y="1069627"/>
                  <a:pt x="10138395" y="1097763"/>
                  <a:pt x="10151180" y="1120782"/>
                </a:cubicBezTo>
                <a:cubicBezTo>
                  <a:pt x="10158850" y="1131014"/>
                  <a:pt x="10130726" y="1184727"/>
                  <a:pt x="10117940" y="1187285"/>
                </a:cubicBezTo>
                <a:cubicBezTo>
                  <a:pt x="10107714" y="1189842"/>
                  <a:pt x="10097486" y="1189842"/>
                  <a:pt x="10089815" y="1182169"/>
                </a:cubicBezTo>
                <a:cubicBezTo>
                  <a:pt x="10071917" y="1161707"/>
                  <a:pt x="10054019" y="1143802"/>
                  <a:pt x="10036121" y="1125898"/>
                </a:cubicBezTo>
                <a:cubicBezTo>
                  <a:pt x="10020780" y="1113109"/>
                  <a:pt x="10005439" y="1113110"/>
                  <a:pt x="9982428" y="1128456"/>
                </a:cubicBezTo>
                <a:cubicBezTo>
                  <a:pt x="9969643" y="1136129"/>
                  <a:pt x="9964530" y="1148918"/>
                  <a:pt x="9972201" y="1166823"/>
                </a:cubicBezTo>
                <a:cubicBezTo>
                  <a:pt x="9982429" y="1192400"/>
                  <a:pt x="9992655" y="1220536"/>
                  <a:pt x="10002882" y="1246113"/>
                </a:cubicBezTo>
                <a:cubicBezTo>
                  <a:pt x="10010553" y="1266575"/>
                  <a:pt x="10010553" y="1276806"/>
                  <a:pt x="9995213" y="1289595"/>
                </a:cubicBezTo>
                <a:cubicBezTo>
                  <a:pt x="9959416" y="1325404"/>
                  <a:pt x="9923620" y="1363771"/>
                  <a:pt x="9875040" y="1391906"/>
                </a:cubicBezTo>
                <a:cubicBezTo>
                  <a:pt x="9877597" y="1391906"/>
                  <a:pt x="9872483" y="1394463"/>
                  <a:pt x="9869926" y="1391906"/>
                </a:cubicBezTo>
                <a:cubicBezTo>
                  <a:pt x="9846915" y="1363770"/>
                  <a:pt x="9813676" y="1345866"/>
                  <a:pt x="9780437" y="1330520"/>
                </a:cubicBezTo>
                <a:cubicBezTo>
                  <a:pt x="9739527" y="1310057"/>
                  <a:pt x="9698618" y="1289595"/>
                  <a:pt x="9670492" y="1246113"/>
                </a:cubicBezTo>
                <a:cubicBezTo>
                  <a:pt x="9647480" y="1207747"/>
                  <a:pt x="9609130" y="1182169"/>
                  <a:pt x="9578447" y="1151475"/>
                </a:cubicBezTo>
                <a:cubicBezTo>
                  <a:pt x="9560548" y="1133572"/>
                  <a:pt x="9542650" y="1115667"/>
                  <a:pt x="9529866" y="1092648"/>
                </a:cubicBezTo>
                <a:cubicBezTo>
                  <a:pt x="9506854" y="1049166"/>
                  <a:pt x="9463388" y="1018472"/>
                  <a:pt x="9430148" y="982663"/>
                </a:cubicBezTo>
                <a:cubicBezTo>
                  <a:pt x="9419921" y="969874"/>
                  <a:pt x="9404580" y="959643"/>
                  <a:pt x="9399466" y="941739"/>
                </a:cubicBezTo>
                <a:cubicBezTo>
                  <a:pt x="9396911" y="928950"/>
                  <a:pt x="9386682" y="913604"/>
                  <a:pt x="9412251" y="911046"/>
                </a:cubicBezTo>
                <a:cubicBezTo>
                  <a:pt x="9414808" y="911046"/>
                  <a:pt x="9417364" y="903372"/>
                  <a:pt x="9417364" y="903372"/>
                </a:cubicBezTo>
                <a:cubicBezTo>
                  <a:pt x="9404580" y="888026"/>
                  <a:pt x="9412250" y="865006"/>
                  <a:pt x="9402023" y="852217"/>
                </a:cubicBezTo>
                <a:cubicBezTo>
                  <a:pt x="9371341" y="818966"/>
                  <a:pt x="9371341" y="775484"/>
                  <a:pt x="9353443" y="739676"/>
                </a:cubicBezTo>
                <a:cubicBezTo>
                  <a:pt x="9332988" y="698751"/>
                  <a:pt x="9363671" y="665500"/>
                  <a:pt x="9356002" y="629691"/>
                </a:cubicBezTo>
                <a:cubicBezTo>
                  <a:pt x="9371341" y="622018"/>
                  <a:pt x="9376455" y="604114"/>
                  <a:pt x="9384125" y="591325"/>
                </a:cubicBezTo>
                <a:cubicBezTo>
                  <a:pt x="9391796" y="570863"/>
                  <a:pt x="9417364" y="555517"/>
                  <a:pt x="9407137" y="527381"/>
                </a:cubicBezTo>
                <a:cubicBezTo>
                  <a:pt x="9417365" y="519708"/>
                  <a:pt x="9417364" y="501804"/>
                  <a:pt x="9430148" y="491572"/>
                </a:cubicBezTo>
                <a:cubicBezTo>
                  <a:pt x="9448046" y="478783"/>
                  <a:pt x="9460831" y="463437"/>
                  <a:pt x="9476172" y="448090"/>
                </a:cubicBezTo>
                <a:cubicBezTo>
                  <a:pt x="9488957" y="435301"/>
                  <a:pt x="9499184" y="417397"/>
                  <a:pt x="9499184" y="396935"/>
                </a:cubicBezTo>
                <a:cubicBezTo>
                  <a:pt x="9499185" y="376473"/>
                  <a:pt x="9478729" y="343222"/>
                  <a:pt x="9458274" y="338107"/>
                </a:cubicBezTo>
                <a:cubicBezTo>
                  <a:pt x="9450603" y="338106"/>
                  <a:pt x="9442933" y="338106"/>
                  <a:pt x="9432708" y="338106"/>
                </a:cubicBezTo>
                <a:cubicBezTo>
                  <a:pt x="9425035" y="340664"/>
                  <a:pt x="9427593" y="350896"/>
                  <a:pt x="9425035" y="356011"/>
                </a:cubicBezTo>
                <a:cubicBezTo>
                  <a:pt x="9407137" y="384146"/>
                  <a:pt x="9389239" y="414840"/>
                  <a:pt x="9396910" y="450648"/>
                </a:cubicBezTo>
                <a:cubicBezTo>
                  <a:pt x="9396910" y="460879"/>
                  <a:pt x="9396910" y="471110"/>
                  <a:pt x="9386683" y="476226"/>
                </a:cubicBezTo>
                <a:cubicBezTo>
                  <a:pt x="9363670" y="494130"/>
                  <a:pt x="9356001" y="519708"/>
                  <a:pt x="9345772" y="542727"/>
                </a:cubicBezTo>
                <a:cubicBezTo>
                  <a:pt x="9327876" y="581094"/>
                  <a:pt x="9307420" y="616903"/>
                  <a:pt x="9284408" y="655269"/>
                </a:cubicBezTo>
                <a:cubicBezTo>
                  <a:pt x="9274181" y="673174"/>
                  <a:pt x="9258840" y="685962"/>
                  <a:pt x="9243499" y="698752"/>
                </a:cubicBezTo>
                <a:cubicBezTo>
                  <a:pt x="9233271" y="711540"/>
                  <a:pt x="9220488" y="711540"/>
                  <a:pt x="9207703" y="696194"/>
                </a:cubicBezTo>
                <a:cubicBezTo>
                  <a:pt x="9192362" y="680847"/>
                  <a:pt x="9182135" y="662943"/>
                  <a:pt x="9171908" y="645038"/>
                </a:cubicBezTo>
                <a:cubicBezTo>
                  <a:pt x="9156566" y="622018"/>
                  <a:pt x="9130998" y="614345"/>
                  <a:pt x="9115656" y="637365"/>
                </a:cubicBezTo>
                <a:cubicBezTo>
                  <a:pt x="9084974" y="678289"/>
                  <a:pt x="9046622" y="668058"/>
                  <a:pt x="9008269" y="655269"/>
                </a:cubicBezTo>
                <a:cubicBezTo>
                  <a:pt x="8992928" y="650153"/>
                  <a:pt x="8977586" y="639923"/>
                  <a:pt x="8977586" y="627133"/>
                </a:cubicBezTo>
                <a:cubicBezTo>
                  <a:pt x="8977586" y="609229"/>
                  <a:pt x="8954575" y="596440"/>
                  <a:pt x="8969916" y="575978"/>
                </a:cubicBezTo>
                <a:cubicBezTo>
                  <a:pt x="8980144" y="563190"/>
                  <a:pt x="8982701" y="550401"/>
                  <a:pt x="8969917" y="542727"/>
                </a:cubicBezTo>
                <a:cubicBezTo>
                  <a:pt x="8954575" y="529938"/>
                  <a:pt x="8936677" y="517150"/>
                  <a:pt x="8921337" y="524823"/>
                </a:cubicBezTo>
                <a:cubicBezTo>
                  <a:pt x="8905995" y="532497"/>
                  <a:pt x="8880426" y="535054"/>
                  <a:pt x="8882983" y="563189"/>
                </a:cubicBezTo>
                <a:cubicBezTo>
                  <a:pt x="8885541" y="575979"/>
                  <a:pt x="8875314" y="583651"/>
                  <a:pt x="8859973" y="583651"/>
                </a:cubicBezTo>
                <a:cubicBezTo>
                  <a:pt x="8847188" y="586209"/>
                  <a:pt x="8836961" y="578536"/>
                  <a:pt x="8834403" y="565747"/>
                </a:cubicBezTo>
                <a:cubicBezTo>
                  <a:pt x="8826732" y="545285"/>
                  <a:pt x="8816505" y="522265"/>
                  <a:pt x="8813949" y="499245"/>
                </a:cubicBezTo>
                <a:cubicBezTo>
                  <a:pt x="8811393" y="483899"/>
                  <a:pt x="8803721" y="486457"/>
                  <a:pt x="8798607" y="478783"/>
                </a:cubicBezTo>
                <a:cubicBezTo>
                  <a:pt x="8785823" y="465994"/>
                  <a:pt x="8780710" y="481341"/>
                  <a:pt x="8773039" y="481341"/>
                </a:cubicBezTo>
                <a:cubicBezTo>
                  <a:pt x="8757698" y="483899"/>
                  <a:pt x="8747470" y="496688"/>
                  <a:pt x="8744914" y="506919"/>
                </a:cubicBezTo>
                <a:cubicBezTo>
                  <a:pt x="8739800" y="529938"/>
                  <a:pt x="8719345" y="532497"/>
                  <a:pt x="8704005" y="542727"/>
                </a:cubicBezTo>
                <a:cubicBezTo>
                  <a:pt x="8683549" y="527381"/>
                  <a:pt x="8652868" y="532496"/>
                  <a:pt x="8640083" y="504361"/>
                </a:cubicBezTo>
                <a:cubicBezTo>
                  <a:pt x="8627299" y="481341"/>
                  <a:pt x="8611959" y="458321"/>
                  <a:pt x="8599173" y="435301"/>
                </a:cubicBezTo>
                <a:cubicBezTo>
                  <a:pt x="8591504" y="419955"/>
                  <a:pt x="8578720" y="417397"/>
                  <a:pt x="8568491" y="425070"/>
                </a:cubicBezTo>
                <a:cubicBezTo>
                  <a:pt x="8542922" y="442975"/>
                  <a:pt x="8532695" y="473668"/>
                  <a:pt x="8540367" y="512034"/>
                </a:cubicBezTo>
                <a:cubicBezTo>
                  <a:pt x="8540366" y="514592"/>
                  <a:pt x="8545480" y="517150"/>
                  <a:pt x="8545480" y="519707"/>
                </a:cubicBezTo>
                <a:cubicBezTo>
                  <a:pt x="8545480" y="524823"/>
                  <a:pt x="8502013" y="537612"/>
                  <a:pt x="8494342" y="535054"/>
                </a:cubicBezTo>
                <a:cubicBezTo>
                  <a:pt x="8476444" y="532497"/>
                  <a:pt x="8461104" y="529938"/>
                  <a:pt x="8450877" y="514592"/>
                </a:cubicBezTo>
                <a:cubicBezTo>
                  <a:pt x="8448319" y="512034"/>
                  <a:pt x="8445762" y="509477"/>
                  <a:pt x="8443206" y="506918"/>
                </a:cubicBezTo>
                <a:cubicBezTo>
                  <a:pt x="8409966" y="476226"/>
                  <a:pt x="8397182" y="473668"/>
                  <a:pt x="8358830" y="501803"/>
                </a:cubicBezTo>
                <a:cubicBezTo>
                  <a:pt x="8335818" y="517150"/>
                  <a:pt x="8330704" y="517149"/>
                  <a:pt x="8310250" y="496687"/>
                </a:cubicBezTo>
                <a:lnTo>
                  <a:pt x="8292945" y="466394"/>
                </a:lnTo>
                <a:lnTo>
                  <a:pt x="8293573" y="462995"/>
                </a:lnTo>
                <a:cubicBezTo>
                  <a:pt x="8294446" y="459046"/>
                  <a:pt x="8294879" y="453344"/>
                  <a:pt x="8293394" y="448357"/>
                </a:cubicBezTo>
                <a:lnTo>
                  <a:pt x="8285333" y="441218"/>
                </a:lnTo>
                <a:lnTo>
                  <a:pt x="8282125" y="430186"/>
                </a:lnTo>
                <a:cubicBezTo>
                  <a:pt x="8266784" y="386704"/>
                  <a:pt x="8256556" y="340665"/>
                  <a:pt x="8238658" y="294624"/>
                </a:cubicBezTo>
                <a:cubicBezTo>
                  <a:pt x="8230988" y="274162"/>
                  <a:pt x="8218204" y="251142"/>
                  <a:pt x="8200305" y="235795"/>
                </a:cubicBezTo>
                <a:cubicBezTo>
                  <a:pt x="8192635" y="226844"/>
                  <a:pt x="8183686" y="220449"/>
                  <a:pt x="8172820" y="217571"/>
                </a:cubicBezTo>
                <a:close/>
                <a:moveTo>
                  <a:pt x="0" y="0"/>
                </a:moveTo>
                <a:lnTo>
                  <a:pt x="12192000" y="0"/>
                </a:lnTo>
                <a:lnTo>
                  <a:pt x="12192000" y="6858000"/>
                </a:lnTo>
                <a:lnTo>
                  <a:pt x="0" y="685800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87" name="Google Shape;787;p27"/>
          <p:cNvGrpSpPr/>
          <p:nvPr/>
        </p:nvGrpSpPr>
        <p:grpSpPr>
          <a:xfrm>
            <a:off x="8317149" y="1752616"/>
            <a:ext cx="3205576" cy="5105385"/>
            <a:chOff x="8317149" y="1752616"/>
            <a:chExt cx="3205576" cy="5105385"/>
          </a:xfrm>
        </p:grpSpPr>
        <p:sp>
          <p:nvSpPr>
            <p:cNvPr id="788" name="Google Shape;788;p27"/>
            <p:cNvSpPr/>
            <p:nvPr/>
          </p:nvSpPr>
          <p:spPr>
            <a:xfrm flipH="1">
              <a:off x="9800026" y="2211444"/>
              <a:ext cx="814526" cy="1423068"/>
            </a:xfrm>
            <a:custGeom>
              <a:rect b="b" l="l" r="r" t="t"/>
              <a:pathLst>
                <a:path extrusionOk="0" h="1140678" w="652893">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9" name="Google Shape;789;p27"/>
            <p:cNvSpPr/>
            <p:nvPr/>
          </p:nvSpPr>
          <p:spPr>
            <a:xfrm flipH="1">
              <a:off x="9304630" y="2812242"/>
              <a:ext cx="2218095" cy="1955426"/>
            </a:xfrm>
            <a:custGeom>
              <a:rect b="b" l="l" r="r" t="t"/>
              <a:pathLst>
                <a:path extrusionOk="0" h="1567397" w="1777943">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0" name="Google Shape;790;p27"/>
            <p:cNvSpPr/>
            <p:nvPr/>
          </p:nvSpPr>
          <p:spPr>
            <a:xfrm flipH="1">
              <a:off x="8677693" y="4183862"/>
              <a:ext cx="817193" cy="700451"/>
            </a:xfrm>
            <a:custGeom>
              <a:rect b="b" l="l" r="r" t="t"/>
              <a:pathLst>
                <a:path extrusionOk="0" h="561455" w="655031">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1" name="Google Shape;791;p27"/>
            <p:cNvSpPr/>
            <p:nvPr/>
          </p:nvSpPr>
          <p:spPr>
            <a:xfrm flipH="1">
              <a:off x="9315548" y="4337390"/>
              <a:ext cx="1685621" cy="2520611"/>
            </a:xfrm>
            <a:custGeom>
              <a:rect b="b" l="l" r="r" t="t"/>
              <a:pathLst>
                <a:path extrusionOk="0" h="2520611" w="1685621">
                  <a:moveTo>
                    <a:pt x="1627980" y="84"/>
                  </a:moveTo>
                  <a:cubicBezTo>
                    <a:pt x="1609009" y="-1010"/>
                    <a:pt x="1590768" y="8475"/>
                    <a:pt x="1574717" y="37660"/>
                  </a:cubicBezTo>
                  <a:cubicBezTo>
                    <a:pt x="1568879" y="49335"/>
                    <a:pt x="1557205" y="52253"/>
                    <a:pt x="1542612" y="55172"/>
                  </a:cubicBezTo>
                  <a:cubicBezTo>
                    <a:pt x="1414197" y="66846"/>
                    <a:pt x="795464" y="136891"/>
                    <a:pt x="786709" y="98950"/>
                  </a:cubicBezTo>
                  <a:cubicBezTo>
                    <a:pt x="777954" y="104788"/>
                    <a:pt x="760441" y="116461"/>
                    <a:pt x="742931" y="125217"/>
                  </a:cubicBezTo>
                  <a:cubicBezTo>
                    <a:pt x="532795" y="253633"/>
                    <a:pt x="328497" y="393723"/>
                    <a:pt x="83339" y="455012"/>
                  </a:cubicBezTo>
                  <a:cubicBezTo>
                    <a:pt x="57072" y="466687"/>
                    <a:pt x="68747" y="495872"/>
                    <a:pt x="59991" y="513383"/>
                  </a:cubicBezTo>
                  <a:cubicBezTo>
                    <a:pt x="51235" y="542568"/>
                    <a:pt x="45399" y="574673"/>
                    <a:pt x="59991" y="600939"/>
                  </a:cubicBezTo>
                  <a:cubicBezTo>
                    <a:pt x="86257" y="638880"/>
                    <a:pt x="65827" y="653473"/>
                    <a:pt x="39561" y="673903"/>
                  </a:cubicBezTo>
                  <a:cubicBezTo>
                    <a:pt x="-1299" y="706008"/>
                    <a:pt x="-12972" y="767297"/>
                    <a:pt x="16213" y="811075"/>
                  </a:cubicBezTo>
                  <a:cubicBezTo>
                    <a:pt x="30806" y="831505"/>
                    <a:pt x="48317" y="854853"/>
                    <a:pt x="65827" y="869446"/>
                  </a:cubicBezTo>
                  <a:cubicBezTo>
                    <a:pt x="95013" y="892794"/>
                    <a:pt x="97932" y="916142"/>
                    <a:pt x="100850" y="951165"/>
                  </a:cubicBezTo>
                  <a:cubicBezTo>
                    <a:pt x="103769" y="1067907"/>
                    <a:pt x="51235" y="1184649"/>
                    <a:pt x="92095" y="1301391"/>
                  </a:cubicBezTo>
                  <a:cubicBezTo>
                    <a:pt x="95013" y="1307228"/>
                    <a:pt x="92095" y="1313065"/>
                    <a:pt x="89177" y="1318901"/>
                  </a:cubicBezTo>
                  <a:cubicBezTo>
                    <a:pt x="59991" y="1426889"/>
                    <a:pt x="57072" y="1534874"/>
                    <a:pt x="89177" y="1642861"/>
                  </a:cubicBezTo>
                  <a:cubicBezTo>
                    <a:pt x="106688" y="1704150"/>
                    <a:pt x="95013" y="1765440"/>
                    <a:pt x="83339" y="1823811"/>
                  </a:cubicBezTo>
                  <a:cubicBezTo>
                    <a:pt x="62909" y="1914286"/>
                    <a:pt x="71665" y="1998924"/>
                    <a:pt x="112525" y="2083561"/>
                  </a:cubicBezTo>
                  <a:cubicBezTo>
                    <a:pt x="138791" y="2136095"/>
                    <a:pt x="150466" y="2191547"/>
                    <a:pt x="141710" y="2255756"/>
                  </a:cubicBezTo>
                  <a:cubicBezTo>
                    <a:pt x="132954" y="2328719"/>
                    <a:pt x="159221" y="2398764"/>
                    <a:pt x="179651" y="2468809"/>
                  </a:cubicBezTo>
                  <a:lnTo>
                    <a:pt x="190396" y="2520611"/>
                  </a:lnTo>
                  <a:lnTo>
                    <a:pt x="810748" y="2520611"/>
                  </a:lnTo>
                  <a:lnTo>
                    <a:pt x="815894" y="2448379"/>
                  </a:lnTo>
                  <a:cubicBezTo>
                    <a:pt x="824650" y="2302452"/>
                    <a:pt x="883021" y="1996005"/>
                    <a:pt x="938474" y="1864670"/>
                  </a:cubicBezTo>
                  <a:cubicBezTo>
                    <a:pt x="932636" y="1867589"/>
                    <a:pt x="923881" y="2066050"/>
                    <a:pt x="909288" y="2150687"/>
                  </a:cubicBezTo>
                  <a:cubicBezTo>
                    <a:pt x="894695" y="2249918"/>
                    <a:pt x="883021" y="2317045"/>
                    <a:pt x="877183" y="2413356"/>
                  </a:cubicBezTo>
                  <a:cubicBezTo>
                    <a:pt x="884479" y="2435246"/>
                    <a:pt x="889769" y="2458412"/>
                    <a:pt x="893646" y="2482307"/>
                  </a:cubicBezTo>
                  <a:lnTo>
                    <a:pt x="897815" y="2520611"/>
                  </a:lnTo>
                  <a:lnTo>
                    <a:pt x="1572409" y="2520611"/>
                  </a:lnTo>
                  <a:lnTo>
                    <a:pt x="1572436" y="2513272"/>
                  </a:lnTo>
                  <a:cubicBezTo>
                    <a:pt x="1577088" y="2344589"/>
                    <a:pt x="1590768" y="2175496"/>
                    <a:pt x="1586390" y="2004760"/>
                  </a:cubicBezTo>
                  <a:cubicBezTo>
                    <a:pt x="1577635" y="1683720"/>
                    <a:pt x="1516346" y="1371436"/>
                    <a:pt x="1420034" y="1067907"/>
                  </a:cubicBezTo>
                  <a:cubicBezTo>
                    <a:pt x="1402522" y="1059151"/>
                    <a:pt x="1431707" y="907387"/>
                    <a:pt x="1446300" y="837342"/>
                  </a:cubicBezTo>
                  <a:cubicBezTo>
                    <a:pt x="1463812" y="743949"/>
                    <a:pt x="1463812" y="638880"/>
                    <a:pt x="1431707" y="539650"/>
                  </a:cubicBezTo>
                  <a:cubicBezTo>
                    <a:pt x="1481323" y="533813"/>
                    <a:pt x="1533857" y="554243"/>
                    <a:pt x="1571798" y="510465"/>
                  </a:cubicBezTo>
                  <a:cubicBezTo>
                    <a:pt x="1574717" y="498790"/>
                    <a:pt x="1568879" y="492954"/>
                    <a:pt x="1560124" y="490035"/>
                  </a:cubicBezTo>
                  <a:cubicBezTo>
                    <a:pt x="1551369" y="487117"/>
                    <a:pt x="1542612" y="487117"/>
                    <a:pt x="1533857" y="490035"/>
                  </a:cubicBezTo>
                  <a:cubicBezTo>
                    <a:pt x="1449220" y="498790"/>
                    <a:pt x="1437545" y="490035"/>
                    <a:pt x="1417115" y="405398"/>
                  </a:cubicBezTo>
                  <a:cubicBezTo>
                    <a:pt x="1411277" y="382048"/>
                    <a:pt x="1408359" y="361620"/>
                    <a:pt x="1405441" y="338270"/>
                  </a:cubicBezTo>
                  <a:cubicBezTo>
                    <a:pt x="1402522" y="306167"/>
                    <a:pt x="1390849" y="271144"/>
                    <a:pt x="1414197" y="241958"/>
                  </a:cubicBezTo>
                  <a:cubicBezTo>
                    <a:pt x="1460893" y="186507"/>
                    <a:pt x="1513427" y="145647"/>
                    <a:pt x="1586390" y="133973"/>
                  </a:cubicBezTo>
                  <a:cubicBezTo>
                    <a:pt x="1668111" y="122298"/>
                    <a:pt x="1673947" y="116461"/>
                    <a:pt x="1636006" y="43497"/>
                  </a:cubicBezTo>
                  <a:cubicBezTo>
                    <a:pt x="1647681" y="34742"/>
                    <a:pt x="1659354" y="40579"/>
                    <a:pt x="1671029" y="37660"/>
                  </a:cubicBezTo>
                  <a:cubicBezTo>
                    <a:pt x="1676866" y="34742"/>
                    <a:pt x="1682703" y="31824"/>
                    <a:pt x="1685621" y="25987"/>
                  </a:cubicBezTo>
                  <a:cubicBezTo>
                    <a:pt x="1666651" y="12853"/>
                    <a:pt x="1646951" y="1179"/>
                    <a:pt x="1627980" y="8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2" name="Google Shape;792;p27"/>
            <p:cNvSpPr/>
            <p:nvPr/>
          </p:nvSpPr>
          <p:spPr>
            <a:xfrm flipH="1">
              <a:off x="9700710" y="1752616"/>
              <a:ext cx="963121" cy="817193"/>
            </a:xfrm>
            <a:custGeom>
              <a:rect b="b" l="l" r="r" t="t"/>
              <a:pathLst>
                <a:path extrusionOk="0" h="655031" w="77200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3" name="Google Shape;793;p27"/>
            <p:cNvSpPr/>
            <p:nvPr/>
          </p:nvSpPr>
          <p:spPr>
            <a:xfrm flipH="1">
              <a:off x="10385635" y="2284266"/>
              <a:ext cx="291855" cy="642080"/>
            </a:xfrm>
            <a:custGeom>
              <a:rect b="b" l="l" r="r" t="t"/>
              <a:pathLst>
                <a:path extrusionOk="0" h="514667" w="233939">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p27"/>
            <p:cNvSpPr/>
            <p:nvPr/>
          </p:nvSpPr>
          <p:spPr>
            <a:xfrm flipH="1">
              <a:off x="10889749" y="4657044"/>
              <a:ext cx="583710" cy="262669"/>
            </a:xfrm>
            <a:custGeom>
              <a:rect b="b" l="l" r="r" t="t"/>
              <a:pathLst>
                <a:path extrusionOk="0" h="210545" w="467879">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p27"/>
            <p:cNvSpPr/>
            <p:nvPr/>
          </p:nvSpPr>
          <p:spPr>
            <a:xfrm flipH="1">
              <a:off x="9402652" y="4138455"/>
              <a:ext cx="1993821" cy="738342"/>
            </a:xfrm>
            <a:custGeom>
              <a:rect b="b" l="l" r="r" t="t"/>
              <a:pathLst>
                <a:path extrusionOk="0" h="591826" w="1598173">
                  <a:moveTo>
                    <a:pt x="378983" y="526521"/>
                  </a:moveTo>
                  <a:cubicBezTo>
                    <a:pt x="369625" y="528860"/>
                    <a:pt x="252655" y="545236"/>
                    <a:pt x="173116" y="577988"/>
                  </a:cubicBezTo>
                  <a:cubicBezTo>
                    <a:pt x="131007" y="596703"/>
                    <a:pt x="93576" y="599042"/>
                    <a:pt x="63164" y="568630"/>
                  </a:cubicBezTo>
                  <a:cubicBezTo>
                    <a:pt x="32752" y="535879"/>
                    <a:pt x="16376" y="505466"/>
                    <a:pt x="0" y="458678"/>
                  </a:cubicBezTo>
                  <a:cubicBezTo>
                    <a:pt x="77201" y="393175"/>
                    <a:pt x="63164" y="372121"/>
                    <a:pt x="123989" y="327672"/>
                  </a:cubicBezTo>
                  <a:cubicBezTo>
                    <a:pt x="325177" y="203684"/>
                    <a:pt x="409395" y="227078"/>
                    <a:pt x="460862" y="224738"/>
                  </a:cubicBezTo>
                  <a:cubicBezTo>
                    <a:pt x="519347" y="217720"/>
                    <a:pt x="587190" y="217720"/>
                    <a:pt x="673747" y="189647"/>
                  </a:cubicBezTo>
                  <a:cubicBezTo>
                    <a:pt x="788378" y="154556"/>
                    <a:pt x="844523" y="152217"/>
                    <a:pt x="926402" y="128823"/>
                  </a:cubicBezTo>
                  <a:cubicBezTo>
                    <a:pt x="1034015" y="100750"/>
                    <a:pt x="1087821" y="49284"/>
                    <a:pt x="1160342" y="18871"/>
                  </a:cubicBezTo>
                  <a:cubicBezTo>
                    <a:pt x="1324100" y="-13880"/>
                    <a:pt x="1434052" y="-2183"/>
                    <a:pt x="1583774" y="39926"/>
                  </a:cubicBezTo>
                  <a:cubicBezTo>
                    <a:pt x="1590792" y="42265"/>
                    <a:pt x="1597810" y="42265"/>
                    <a:pt x="1597810" y="51623"/>
                  </a:cubicBezTo>
                  <a:cubicBezTo>
                    <a:pt x="1600149" y="63320"/>
                    <a:pt x="1590792" y="65659"/>
                    <a:pt x="1581434" y="67999"/>
                  </a:cubicBezTo>
                  <a:cubicBezTo>
                    <a:pt x="1558040" y="77356"/>
                    <a:pt x="1536986" y="86714"/>
                    <a:pt x="1508913" y="75017"/>
                  </a:cubicBezTo>
                  <a:cubicBezTo>
                    <a:pt x="1483179" y="63320"/>
                    <a:pt x="1452767" y="65659"/>
                    <a:pt x="1424694" y="60981"/>
                  </a:cubicBezTo>
                  <a:cubicBezTo>
                    <a:pt x="1396622" y="49284"/>
                    <a:pt x="1359191" y="46944"/>
                    <a:pt x="1326440" y="56302"/>
                  </a:cubicBezTo>
                  <a:cubicBezTo>
                    <a:pt x="1359191" y="60981"/>
                    <a:pt x="1403640" y="65659"/>
                    <a:pt x="1424694" y="79696"/>
                  </a:cubicBezTo>
                  <a:cubicBezTo>
                    <a:pt x="1427034" y="126484"/>
                    <a:pt x="1391943" y="107769"/>
                    <a:pt x="1373228" y="112447"/>
                  </a:cubicBezTo>
                  <a:cubicBezTo>
                    <a:pt x="1342815" y="105429"/>
                    <a:pt x="1296027" y="96072"/>
                    <a:pt x="1270294" y="100750"/>
                  </a:cubicBezTo>
                  <a:cubicBezTo>
                    <a:pt x="1256258" y="105429"/>
                    <a:pt x="1235203" y="107769"/>
                    <a:pt x="1228185" y="110108"/>
                  </a:cubicBezTo>
                  <a:cubicBezTo>
                    <a:pt x="1235203" y="112447"/>
                    <a:pt x="1253918" y="114787"/>
                    <a:pt x="1270294" y="112447"/>
                  </a:cubicBezTo>
                  <a:cubicBezTo>
                    <a:pt x="1307724" y="107769"/>
                    <a:pt x="1331118" y="110108"/>
                    <a:pt x="1340476" y="131163"/>
                  </a:cubicBezTo>
                  <a:cubicBezTo>
                    <a:pt x="1291349" y="149878"/>
                    <a:pt x="1235203" y="142860"/>
                    <a:pt x="1188415" y="173272"/>
                  </a:cubicBezTo>
                  <a:cubicBezTo>
                    <a:pt x="1122912" y="184969"/>
                    <a:pt x="1056573" y="183964"/>
                    <a:pt x="991070" y="193321"/>
                  </a:cubicBezTo>
                  <a:cubicBezTo>
                    <a:pt x="972355" y="195661"/>
                    <a:pt x="1011466" y="220895"/>
                    <a:pt x="1002108" y="237271"/>
                  </a:cubicBezTo>
                  <a:cubicBezTo>
                    <a:pt x="997429" y="244289"/>
                    <a:pt x="921724" y="255151"/>
                    <a:pt x="900669" y="269187"/>
                  </a:cubicBezTo>
                  <a:lnTo>
                    <a:pt x="750947" y="360424"/>
                  </a:lnTo>
                  <a:cubicBezTo>
                    <a:pt x="633978" y="435284"/>
                    <a:pt x="517008" y="491430"/>
                    <a:pt x="378983" y="52652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27"/>
            <p:cNvSpPr/>
            <p:nvPr/>
          </p:nvSpPr>
          <p:spPr>
            <a:xfrm flipH="1">
              <a:off x="8703117" y="4196716"/>
              <a:ext cx="963121" cy="700451"/>
            </a:xfrm>
            <a:custGeom>
              <a:rect b="b" l="l" r="r" t="t"/>
              <a:pathLst>
                <a:path extrusionOk="0" h="561455" w="772001">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7" name="Google Shape;797;p27"/>
            <p:cNvSpPr/>
            <p:nvPr/>
          </p:nvSpPr>
          <p:spPr>
            <a:xfrm flipH="1">
              <a:off x="9176562" y="4295144"/>
              <a:ext cx="204298" cy="175113"/>
            </a:xfrm>
            <a:custGeom>
              <a:rect b="b" l="l" r="r" t="t"/>
              <a:pathLst>
                <a:path extrusionOk="0" h="140363" w="163757">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p27"/>
            <p:cNvSpPr/>
            <p:nvPr/>
          </p:nvSpPr>
          <p:spPr>
            <a:xfrm flipH="1">
              <a:off x="9024798" y="4287699"/>
              <a:ext cx="204298" cy="175113"/>
            </a:xfrm>
            <a:custGeom>
              <a:rect b="b" l="l" r="r" t="t"/>
              <a:pathLst>
                <a:path extrusionOk="0" h="140363" w="163757">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p27"/>
            <p:cNvSpPr/>
            <p:nvPr/>
          </p:nvSpPr>
          <p:spPr>
            <a:xfrm flipH="1">
              <a:off x="8887626" y="4255524"/>
              <a:ext cx="175113" cy="145927"/>
            </a:xfrm>
            <a:custGeom>
              <a:rect b="b" l="l" r="r" t="t"/>
              <a:pathLst>
                <a:path extrusionOk="0" h="116969" w="140363">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00" name="Google Shape;800;p27"/>
            <p:cNvGrpSpPr/>
            <p:nvPr/>
          </p:nvGrpSpPr>
          <p:grpSpPr>
            <a:xfrm flipH="1">
              <a:off x="9546893" y="5193607"/>
              <a:ext cx="1399560" cy="393724"/>
              <a:chOff x="8963351" y="2835327"/>
              <a:chExt cx="1121835" cy="315595"/>
            </a:xfrm>
          </p:grpSpPr>
          <p:sp>
            <p:nvSpPr>
              <p:cNvPr id="801" name="Google Shape;801;p27"/>
              <p:cNvSpPr/>
              <p:nvPr/>
            </p:nvSpPr>
            <p:spPr>
              <a:xfrm>
                <a:off x="9991610" y="2901191"/>
                <a:ext cx="93576" cy="163758"/>
              </a:xfrm>
              <a:custGeom>
                <a:rect b="b" l="l" r="r" t="t"/>
                <a:pathLst>
                  <a:path extrusionOk="0" h="163757" w="93575">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27"/>
              <p:cNvSpPr/>
              <p:nvPr/>
            </p:nvSpPr>
            <p:spPr>
              <a:xfrm>
                <a:off x="9071658" y="2854204"/>
                <a:ext cx="444486" cy="257334"/>
              </a:xfrm>
              <a:custGeom>
                <a:rect b="b" l="l" r="r" t="t"/>
                <a:pathLst>
                  <a:path extrusionOk="0" h="257333" w="444485">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p27"/>
              <p:cNvSpPr/>
              <p:nvPr/>
            </p:nvSpPr>
            <p:spPr>
              <a:xfrm>
                <a:off x="9480134" y="2950191"/>
                <a:ext cx="257334" cy="187152"/>
              </a:xfrm>
              <a:custGeom>
                <a:rect b="b" l="l" r="r" t="t"/>
                <a:pathLst>
                  <a:path extrusionOk="0" h="187151" w="257333">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p27"/>
              <p:cNvSpPr/>
              <p:nvPr/>
            </p:nvSpPr>
            <p:spPr>
              <a:xfrm>
                <a:off x="9682317" y="2963770"/>
                <a:ext cx="280728" cy="187152"/>
              </a:xfrm>
              <a:custGeom>
                <a:rect b="b" l="l" r="r" t="t"/>
                <a:pathLst>
                  <a:path extrusionOk="0" h="187151" w="280727">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27"/>
              <p:cNvSpPr/>
              <p:nvPr/>
            </p:nvSpPr>
            <p:spPr>
              <a:xfrm>
                <a:off x="8963351" y="2835327"/>
                <a:ext cx="140364" cy="187152"/>
              </a:xfrm>
              <a:custGeom>
                <a:rect b="b" l="l" r="r" t="t"/>
                <a:pathLst>
                  <a:path extrusionOk="0" h="187151" w="140363">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27"/>
              <p:cNvSpPr/>
              <p:nvPr/>
            </p:nvSpPr>
            <p:spPr>
              <a:xfrm>
                <a:off x="9892135" y="2926594"/>
                <a:ext cx="163758" cy="187152"/>
              </a:xfrm>
              <a:custGeom>
                <a:rect b="b" l="l" r="r" t="t"/>
                <a:pathLst>
                  <a:path extrusionOk="0" h="187151" w="163757">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07" name="Google Shape;807;p27"/>
            <p:cNvSpPr/>
            <p:nvPr/>
          </p:nvSpPr>
          <p:spPr>
            <a:xfrm flipH="1">
              <a:off x="9801847" y="4826319"/>
              <a:ext cx="145927" cy="145927"/>
            </a:xfrm>
            <a:custGeom>
              <a:rect b="b" l="l" r="r" t="t"/>
              <a:pathLst>
                <a:path extrusionOk="0" h="116969" w="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8" name="Google Shape;808;p27"/>
            <p:cNvSpPr/>
            <p:nvPr/>
          </p:nvSpPr>
          <p:spPr>
            <a:xfrm flipH="1">
              <a:off x="9777783" y="5222682"/>
              <a:ext cx="145927" cy="145927"/>
            </a:xfrm>
            <a:custGeom>
              <a:rect b="b" l="l" r="r" t="t"/>
              <a:pathLst>
                <a:path extrusionOk="0" h="116969" w="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9" name="Google Shape;809;p27"/>
            <p:cNvSpPr/>
            <p:nvPr/>
          </p:nvSpPr>
          <p:spPr>
            <a:xfrm flipH="1">
              <a:off x="9880491" y="4449267"/>
              <a:ext cx="145927" cy="145927"/>
            </a:xfrm>
            <a:custGeom>
              <a:rect b="b" l="l" r="r" t="t"/>
              <a:pathLst>
                <a:path extrusionOk="0" h="116969" w="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0" name="Google Shape;810;p27"/>
            <p:cNvSpPr/>
            <p:nvPr/>
          </p:nvSpPr>
          <p:spPr>
            <a:xfrm flipH="1">
              <a:off x="9736923" y="2240488"/>
              <a:ext cx="700452" cy="904749"/>
            </a:xfrm>
            <a:custGeom>
              <a:rect b="b" l="l" r="r" t="t"/>
              <a:pathLst>
                <a:path extrusionOk="0" h="725213" w="561455">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1" name="Google Shape;811;p27"/>
            <p:cNvSpPr/>
            <p:nvPr/>
          </p:nvSpPr>
          <p:spPr>
            <a:xfrm flipH="1">
              <a:off x="9661041" y="4212695"/>
              <a:ext cx="262669" cy="145927"/>
            </a:xfrm>
            <a:custGeom>
              <a:rect b="b" l="l" r="r" t="t"/>
              <a:pathLst>
                <a:path extrusionOk="0" h="116969" w="210545">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2" name="Google Shape;812;p27"/>
            <p:cNvSpPr/>
            <p:nvPr/>
          </p:nvSpPr>
          <p:spPr>
            <a:xfrm flipH="1">
              <a:off x="9845265" y="4434879"/>
              <a:ext cx="204298" cy="963120"/>
            </a:xfrm>
            <a:custGeom>
              <a:rect b="b" l="l" r="r" t="t"/>
              <a:pathLst>
                <a:path extrusionOk="0" h="772001" w="163757">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3" name="Google Shape;813;p27"/>
            <p:cNvSpPr/>
            <p:nvPr/>
          </p:nvSpPr>
          <p:spPr>
            <a:xfrm flipH="1">
              <a:off x="10058319" y="3573908"/>
              <a:ext cx="87556" cy="671266"/>
            </a:xfrm>
            <a:custGeom>
              <a:rect b="b" l="l" r="r" t="t"/>
              <a:pathLst>
                <a:path extrusionOk="0" h="538061" w="7018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4" name="Google Shape;814;p27"/>
            <p:cNvSpPr/>
            <p:nvPr/>
          </p:nvSpPr>
          <p:spPr>
            <a:xfrm flipH="1">
              <a:off x="9984999" y="3708516"/>
              <a:ext cx="145927" cy="145927"/>
            </a:xfrm>
            <a:custGeom>
              <a:rect b="b" l="l" r="r" t="t"/>
              <a:pathLst>
                <a:path extrusionOk="0" h="116969" w="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Google Shape;815;p27"/>
            <p:cNvSpPr/>
            <p:nvPr/>
          </p:nvSpPr>
          <p:spPr>
            <a:xfrm flipH="1">
              <a:off x="9567647" y="4149043"/>
              <a:ext cx="233484" cy="116742"/>
            </a:xfrm>
            <a:custGeom>
              <a:rect b="b" l="l" r="r" t="t"/>
              <a:pathLst>
                <a:path extrusionOk="0" h="93575" w="187151">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6" name="Google Shape;816;p27"/>
            <p:cNvSpPr/>
            <p:nvPr/>
          </p:nvSpPr>
          <p:spPr>
            <a:xfrm flipH="1">
              <a:off x="10453379" y="2417724"/>
              <a:ext cx="145927" cy="175113"/>
            </a:xfrm>
            <a:custGeom>
              <a:rect b="b" l="l" r="r" t="t"/>
              <a:pathLst>
                <a:path extrusionOk="0" h="140363" w="116969">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7" name="Google Shape;817;p27"/>
            <p:cNvSpPr/>
            <p:nvPr/>
          </p:nvSpPr>
          <p:spPr>
            <a:xfrm flipH="1">
              <a:off x="8317149" y="4140849"/>
              <a:ext cx="1838945" cy="332227"/>
            </a:xfrm>
            <a:custGeom>
              <a:rect b="b" l="l" r="r" t="t"/>
              <a:pathLst>
                <a:path extrusionOk="0" h="266300" w="1474028">
                  <a:moveTo>
                    <a:pt x="629391" y="60746"/>
                  </a:moveTo>
                  <a:cubicBezTo>
                    <a:pt x="685537" y="60746"/>
                    <a:pt x="747721" y="96354"/>
                    <a:pt x="809856" y="73617"/>
                  </a:cubicBezTo>
                  <a:cubicBezTo>
                    <a:pt x="999582" y="-24013"/>
                    <a:pt x="1329556" y="3898"/>
                    <a:pt x="1472602" y="3118"/>
                  </a:cubicBezTo>
                  <a:cubicBezTo>
                    <a:pt x="1437501" y="111239"/>
                    <a:pt x="1505652" y="73758"/>
                    <a:pt x="1453609" y="93219"/>
                  </a:cubicBezTo>
                  <a:cubicBezTo>
                    <a:pt x="1401566" y="112681"/>
                    <a:pt x="1267955" y="112869"/>
                    <a:pt x="1160342" y="119887"/>
                  </a:cubicBezTo>
                  <a:cubicBezTo>
                    <a:pt x="1141627" y="126906"/>
                    <a:pt x="1127591" y="124566"/>
                    <a:pt x="1118233" y="105851"/>
                  </a:cubicBezTo>
                  <a:cubicBezTo>
                    <a:pt x="1108875" y="91815"/>
                    <a:pt x="1099518" y="89475"/>
                    <a:pt x="1085481" y="96493"/>
                  </a:cubicBezTo>
                  <a:cubicBezTo>
                    <a:pt x="1052730" y="122227"/>
                    <a:pt x="1024657" y="150300"/>
                    <a:pt x="975530" y="133924"/>
                  </a:cubicBezTo>
                  <a:cubicBezTo>
                    <a:pt x="949796" y="124566"/>
                    <a:pt x="926402" y="157318"/>
                    <a:pt x="898329" y="164336"/>
                  </a:cubicBezTo>
                  <a:cubicBezTo>
                    <a:pt x="881954" y="169015"/>
                    <a:pt x="865578" y="161997"/>
                    <a:pt x="849202" y="166675"/>
                  </a:cubicBezTo>
                  <a:cubicBezTo>
                    <a:pt x="839844" y="169015"/>
                    <a:pt x="830487" y="169015"/>
                    <a:pt x="821129" y="169015"/>
                  </a:cubicBezTo>
                  <a:cubicBezTo>
                    <a:pt x="811772" y="169015"/>
                    <a:pt x="804753" y="169015"/>
                    <a:pt x="786038" y="166675"/>
                  </a:cubicBezTo>
                  <a:cubicBezTo>
                    <a:pt x="764984" y="161997"/>
                    <a:pt x="743929" y="157318"/>
                    <a:pt x="725214" y="169015"/>
                  </a:cubicBezTo>
                  <a:cubicBezTo>
                    <a:pt x="706499" y="176033"/>
                    <a:pt x="687783" y="187730"/>
                    <a:pt x="664389" y="180712"/>
                  </a:cubicBezTo>
                  <a:cubicBezTo>
                    <a:pt x="636317" y="166675"/>
                    <a:pt x="610583" y="164336"/>
                    <a:pt x="587189" y="192409"/>
                  </a:cubicBezTo>
                  <a:cubicBezTo>
                    <a:pt x="575492" y="206445"/>
                    <a:pt x="559117" y="208785"/>
                    <a:pt x="540401" y="208785"/>
                  </a:cubicBezTo>
                  <a:lnTo>
                    <a:pt x="121649" y="253233"/>
                  </a:lnTo>
                  <a:cubicBezTo>
                    <a:pt x="116970" y="255573"/>
                    <a:pt x="34331" y="270897"/>
                    <a:pt x="11697" y="264930"/>
                  </a:cubicBezTo>
                  <a:cubicBezTo>
                    <a:pt x="-8578" y="259585"/>
                    <a:pt x="11651" y="208118"/>
                    <a:pt x="0" y="183051"/>
                  </a:cubicBezTo>
                  <a:cubicBezTo>
                    <a:pt x="63164" y="169015"/>
                    <a:pt x="126328" y="154978"/>
                    <a:pt x="189491" y="152639"/>
                  </a:cubicBezTo>
                  <a:cubicBezTo>
                    <a:pt x="271370" y="150300"/>
                    <a:pt x="536611" y="63880"/>
                    <a:pt x="629391" y="607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pSp>
        <p:nvGrpSpPr>
          <p:cNvPr id="823" name="Google Shape;823;p28"/>
          <p:cNvGrpSpPr/>
          <p:nvPr/>
        </p:nvGrpSpPr>
        <p:grpSpPr>
          <a:xfrm>
            <a:off x="4092288" y="2016434"/>
            <a:ext cx="3952923" cy="3728890"/>
            <a:chOff x="2568287" y="1785698"/>
            <a:chExt cx="3952923" cy="3728890"/>
          </a:xfrm>
        </p:grpSpPr>
        <p:grpSp>
          <p:nvGrpSpPr>
            <p:cNvPr id="824" name="Google Shape;824;p28"/>
            <p:cNvGrpSpPr/>
            <p:nvPr/>
          </p:nvGrpSpPr>
          <p:grpSpPr>
            <a:xfrm>
              <a:off x="3945700" y="1785698"/>
              <a:ext cx="1139838" cy="1632238"/>
              <a:chOff x="3692771" y="1580738"/>
              <a:chExt cx="1954016" cy="2798134"/>
            </a:xfrm>
          </p:grpSpPr>
          <p:sp>
            <p:nvSpPr>
              <p:cNvPr id="825" name="Google Shape;825;p28"/>
              <p:cNvSpPr/>
              <p:nvPr/>
            </p:nvSpPr>
            <p:spPr>
              <a:xfrm>
                <a:off x="3692771" y="1580738"/>
                <a:ext cx="1593605" cy="1038637"/>
              </a:xfrm>
              <a:custGeom>
                <a:rect b="b" l="l" r="r" t="t"/>
                <a:pathLst>
                  <a:path extrusionOk="0" h="1038637" w="1593605">
                    <a:moveTo>
                      <a:pt x="383930" y="38512"/>
                    </a:moveTo>
                    <a:cubicBezTo>
                      <a:pt x="269874" y="-49899"/>
                      <a:pt x="81816" y="36070"/>
                      <a:pt x="0" y="76612"/>
                    </a:cubicBezTo>
                    <a:lnTo>
                      <a:pt x="1260230" y="1038637"/>
                    </a:lnTo>
                    <a:lnTo>
                      <a:pt x="1593605" y="971962"/>
                    </a:lnTo>
                    <a:lnTo>
                      <a:pt x="383930" y="38512"/>
                    </a:lnTo>
                    <a:close/>
                  </a:path>
                </a:pathLst>
              </a:custGeom>
              <a:solidFill>
                <a:srgbClr val="005E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26" name="Google Shape;826;p28"/>
              <p:cNvSpPr/>
              <p:nvPr/>
            </p:nvSpPr>
            <p:spPr>
              <a:xfrm>
                <a:off x="3846587" y="1612057"/>
                <a:ext cx="1800200" cy="2766815"/>
              </a:xfrm>
              <a:custGeom>
                <a:rect b="b" l="l" r="r" t="t"/>
                <a:pathLst>
                  <a:path extrusionOk="0" h="2766815" w="1800200">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827" name="Google Shape;827;p28"/>
            <p:cNvGrpSpPr/>
            <p:nvPr/>
          </p:nvGrpSpPr>
          <p:grpSpPr>
            <a:xfrm rot="4113254">
              <a:off x="4983303" y="2478942"/>
              <a:ext cx="1139838" cy="1632238"/>
              <a:chOff x="3692771" y="1580738"/>
              <a:chExt cx="1954016" cy="2798134"/>
            </a:xfrm>
          </p:grpSpPr>
          <p:sp>
            <p:nvSpPr>
              <p:cNvPr id="828" name="Google Shape;828;p28"/>
              <p:cNvSpPr/>
              <p:nvPr/>
            </p:nvSpPr>
            <p:spPr>
              <a:xfrm>
                <a:off x="3692771" y="1580738"/>
                <a:ext cx="1593605" cy="1038637"/>
              </a:xfrm>
              <a:custGeom>
                <a:rect b="b" l="l" r="r" t="t"/>
                <a:pathLst>
                  <a:path extrusionOk="0" h="1038637" w="1593605">
                    <a:moveTo>
                      <a:pt x="383930" y="38512"/>
                    </a:moveTo>
                    <a:cubicBezTo>
                      <a:pt x="269874" y="-49899"/>
                      <a:pt x="81816" y="36070"/>
                      <a:pt x="0" y="76612"/>
                    </a:cubicBezTo>
                    <a:lnTo>
                      <a:pt x="1260230" y="1038637"/>
                    </a:lnTo>
                    <a:lnTo>
                      <a:pt x="1593605" y="971962"/>
                    </a:lnTo>
                    <a:lnTo>
                      <a:pt x="383930" y="38512"/>
                    </a:lnTo>
                    <a:close/>
                  </a:path>
                </a:pathLst>
              </a:custGeom>
              <a:solidFill>
                <a:srgbClr val="2B2C3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29" name="Google Shape;829;p28"/>
              <p:cNvSpPr/>
              <p:nvPr/>
            </p:nvSpPr>
            <p:spPr>
              <a:xfrm>
                <a:off x="3846587" y="1612057"/>
                <a:ext cx="1800200" cy="2766815"/>
              </a:xfrm>
              <a:custGeom>
                <a:rect b="b" l="l" r="r" t="t"/>
                <a:pathLst>
                  <a:path extrusionOk="0" h="2766815" w="1800200">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830" name="Google Shape;830;p28"/>
            <p:cNvGrpSpPr/>
            <p:nvPr/>
          </p:nvGrpSpPr>
          <p:grpSpPr>
            <a:xfrm rot="8531373">
              <a:off x="4670582" y="3689584"/>
              <a:ext cx="1139838" cy="1632238"/>
              <a:chOff x="3692771" y="1580738"/>
              <a:chExt cx="1954016" cy="2798134"/>
            </a:xfrm>
          </p:grpSpPr>
          <p:sp>
            <p:nvSpPr>
              <p:cNvPr id="831" name="Google Shape;831;p28"/>
              <p:cNvSpPr/>
              <p:nvPr/>
            </p:nvSpPr>
            <p:spPr>
              <a:xfrm>
                <a:off x="3692771" y="1580738"/>
                <a:ext cx="1593605" cy="1038637"/>
              </a:xfrm>
              <a:custGeom>
                <a:rect b="b" l="l" r="r" t="t"/>
                <a:pathLst>
                  <a:path extrusionOk="0" h="1038637" w="1593605">
                    <a:moveTo>
                      <a:pt x="383930" y="38512"/>
                    </a:moveTo>
                    <a:cubicBezTo>
                      <a:pt x="269874" y="-49899"/>
                      <a:pt x="81816" y="36070"/>
                      <a:pt x="0" y="76612"/>
                    </a:cubicBezTo>
                    <a:lnTo>
                      <a:pt x="1260230" y="1038637"/>
                    </a:lnTo>
                    <a:lnTo>
                      <a:pt x="1593605" y="971962"/>
                    </a:lnTo>
                    <a:lnTo>
                      <a:pt x="383930" y="38512"/>
                    </a:lnTo>
                    <a:close/>
                  </a:path>
                </a:pathLst>
              </a:custGeom>
              <a:solidFill>
                <a:srgbClr val="003F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32" name="Google Shape;832;p28"/>
              <p:cNvSpPr/>
              <p:nvPr/>
            </p:nvSpPr>
            <p:spPr>
              <a:xfrm>
                <a:off x="3846587" y="1612057"/>
                <a:ext cx="1800200" cy="2766815"/>
              </a:xfrm>
              <a:custGeom>
                <a:rect b="b" l="l" r="r" t="t"/>
                <a:pathLst>
                  <a:path extrusionOk="0" h="2766815" w="1800200">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833" name="Google Shape;833;p28"/>
            <p:cNvGrpSpPr/>
            <p:nvPr/>
          </p:nvGrpSpPr>
          <p:grpSpPr>
            <a:xfrm rot="-8471163">
              <a:off x="3387455" y="3705340"/>
              <a:ext cx="1139838" cy="1632238"/>
              <a:chOff x="3692771" y="1580738"/>
              <a:chExt cx="1954016" cy="2798134"/>
            </a:xfrm>
          </p:grpSpPr>
          <p:sp>
            <p:nvSpPr>
              <p:cNvPr id="834" name="Google Shape;834;p28"/>
              <p:cNvSpPr/>
              <p:nvPr/>
            </p:nvSpPr>
            <p:spPr>
              <a:xfrm>
                <a:off x="3692771" y="1580738"/>
                <a:ext cx="1593605" cy="1038637"/>
              </a:xfrm>
              <a:custGeom>
                <a:rect b="b" l="l" r="r" t="t"/>
                <a:pathLst>
                  <a:path extrusionOk="0" h="1038637" w="1593605">
                    <a:moveTo>
                      <a:pt x="383930" y="38512"/>
                    </a:moveTo>
                    <a:cubicBezTo>
                      <a:pt x="269874" y="-49899"/>
                      <a:pt x="81816" y="36070"/>
                      <a:pt x="0" y="76612"/>
                    </a:cubicBezTo>
                    <a:lnTo>
                      <a:pt x="1260230" y="1038637"/>
                    </a:lnTo>
                    <a:lnTo>
                      <a:pt x="1593605" y="971962"/>
                    </a:lnTo>
                    <a:lnTo>
                      <a:pt x="383930" y="38512"/>
                    </a:lnTo>
                    <a:close/>
                  </a:path>
                </a:pathLst>
              </a:custGeom>
              <a:solidFill>
                <a:srgbClr val="0E68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35" name="Google Shape;835;p28"/>
              <p:cNvSpPr/>
              <p:nvPr/>
            </p:nvSpPr>
            <p:spPr>
              <a:xfrm>
                <a:off x="3846587" y="1612057"/>
                <a:ext cx="1800200" cy="2766815"/>
              </a:xfrm>
              <a:custGeom>
                <a:rect b="b" l="l" r="r" t="t"/>
                <a:pathLst>
                  <a:path extrusionOk="0" h="2766815" w="1800200">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836" name="Google Shape;836;p28"/>
            <p:cNvGrpSpPr/>
            <p:nvPr/>
          </p:nvGrpSpPr>
          <p:grpSpPr>
            <a:xfrm rot="-4185643">
              <a:off x="2961255" y="2533125"/>
              <a:ext cx="1139838" cy="1632238"/>
              <a:chOff x="3692771" y="1580738"/>
              <a:chExt cx="1954016" cy="2798134"/>
            </a:xfrm>
          </p:grpSpPr>
          <p:sp>
            <p:nvSpPr>
              <p:cNvPr id="837" name="Google Shape;837;p28"/>
              <p:cNvSpPr/>
              <p:nvPr/>
            </p:nvSpPr>
            <p:spPr>
              <a:xfrm>
                <a:off x="3692771" y="1580738"/>
                <a:ext cx="1593605" cy="1038637"/>
              </a:xfrm>
              <a:custGeom>
                <a:rect b="b" l="l" r="r" t="t"/>
                <a:pathLst>
                  <a:path extrusionOk="0" h="1038637" w="1593605">
                    <a:moveTo>
                      <a:pt x="383930" y="38512"/>
                    </a:moveTo>
                    <a:cubicBezTo>
                      <a:pt x="269874" y="-49899"/>
                      <a:pt x="81816" y="36070"/>
                      <a:pt x="0" y="76612"/>
                    </a:cubicBezTo>
                    <a:lnTo>
                      <a:pt x="1260230" y="1038637"/>
                    </a:lnTo>
                    <a:lnTo>
                      <a:pt x="1593605" y="971962"/>
                    </a:lnTo>
                    <a:lnTo>
                      <a:pt x="383930" y="38512"/>
                    </a:lnTo>
                    <a:close/>
                  </a:path>
                </a:pathLst>
              </a:custGeom>
              <a:solidFill>
                <a:srgbClr val="005E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38" name="Google Shape;838;p28"/>
              <p:cNvSpPr/>
              <p:nvPr/>
            </p:nvSpPr>
            <p:spPr>
              <a:xfrm>
                <a:off x="3846587" y="1612057"/>
                <a:ext cx="1800200" cy="2766815"/>
              </a:xfrm>
              <a:custGeom>
                <a:rect b="b" l="l" r="r" t="t"/>
                <a:pathLst>
                  <a:path extrusionOk="0" h="2766815" w="1800200">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nvGrpSpPr>
          <p:cNvPr id="839" name="Google Shape;839;p28"/>
          <p:cNvGrpSpPr/>
          <p:nvPr/>
        </p:nvGrpSpPr>
        <p:grpSpPr>
          <a:xfrm>
            <a:off x="7871726" y="2044702"/>
            <a:ext cx="3443975" cy="901282"/>
            <a:chOff x="7871725" y="2759312"/>
            <a:chExt cx="2304256" cy="901282"/>
          </a:xfrm>
        </p:grpSpPr>
        <p:sp>
          <p:nvSpPr>
            <p:cNvPr id="840" name="Google Shape;840;p28"/>
            <p:cNvSpPr txBox="1"/>
            <p:nvPr/>
          </p:nvSpPr>
          <p:spPr>
            <a:xfrm>
              <a:off x="7871725" y="2759312"/>
              <a:ext cx="2304256" cy="276999"/>
            </a:xfrm>
            <a:prstGeom prst="rect">
              <a:avLst/>
            </a:prstGeom>
            <a:noFill/>
            <a:ln>
              <a:noFill/>
            </a:ln>
          </p:spPr>
          <p:txBody>
            <a:bodyPr anchorCtr="0" anchor="ctr" bIns="45700" lIns="0"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sp>
          <p:nvSpPr>
            <p:cNvPr id="841" name="Google Shape;841;p28"/>
            <p:cNvSpPr txBox="1"/>
            <p:nvPr/>
          </p:nvSpPr>
          <p:spPr>
            <a:xfrm>
              <a:off x="7871725" y="3014263"/>
              <a:ext cx="2304256" cy="646331"/>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a:t>
              </a:r>
              <a:endParaRPr sz="1200">
                <a:solidFill>
                  <a:srgbClr val="3F3F3F"/>
                </a:solidFill>
                <a:latin typeface="Arial"/>
                <a:ea typeface="Arial"/>
                <a:cs typeface="Arial"/>
                <a:sym typeface="Arial"/>
              </a:endParaRPr>
            </a:p>
          </p:txBody>
        </p:sp>
      </p:grpSp>
      <p:grpSp>
        <p:nvGrpSpPr>
          <p:cNvPr id="842" name="Google Shape;842;p28"/>
          <p:cNvGrpSpPr/>
          <p:nvPr/>
        </p:nvGrpSpPr>
        <p:grpSpPr>
          <a:xfrm>
            <a:off x="7871726" y="3979620"/>
            <a:ext cx="3443975" cy="901282"/>
            <a:chOff x="7871725" y="4174355"/>
            <a:chExt cx="2304256" cy="901282"/>
          </a:xfrm>
        </p:grpSpPr>
        <p:sp>
          <p:nvSpPr>
            <p:cNvPr id="843" name="Google Shape;843;p28"/>
            <p:cNvSpPr txBox="1"/>
            <p:nvPr/>
          </p:nvSpPr>
          <p:spPr>
            <a:xfrm>
              <a:off x="7871725" y="4174355"/>
              <a:ext cx="2304256" cy="276999"/>
            </a:xfrm>
            <a:prstGeom prst="rect">
              <a:avLst/>
            </a:prstGeom>
            <a:noFill/>
            <a:ln>
              <a:noFill/>
            </a:ln>
          </p:spPr>
          <p:txBody>
            <a:bodyPr anchorCtr="0" anchor="ctr" bIns="45700" lIns="0"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sp>
          <p:nvSpPr>
            <p:cNvPr id="844" name="Google Shape;844;p28"/>
            <p:cNvSpPr txBox="1"/>
            <p:nvPr/>
          </p:nvSpPr>
          <p:spPr>
            <a:xfrm>
              <a:off x="7871725" y="4429306"/>
              <a:ext cx="2304256" cy="646331"/>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a:t>
              </a:r>
              <a:endParaRPr sz="1200">
                <a:solidFill>
                  <a:srgbClr val="3F3F3F"/>
                </a:solidFill>
                <a:latin typeface="Arial"/>
                <a:ea typeface="Arial"/>
                <a:cs typeface="Arial"/>
                <a:sym typeface="Arial"/>
              </a:endParaRPr>
            </a:p>
          </p:txBody>
        </p:sp>
      </p:grpSp>
      <p:grpSp>
        <p:nvGrpSpPr>
          <p:cNvPr id="845" name="Google Shape;845;p28"/>
          <p:cNvGrpSpPr/>
          <p:nvPr/>
        </p:nvGrpSpPr>
        <p:grpSpPr>
          <a:xfrm>
            <a:off x="1734177" y="1749724"/>
            <a:ext cx="3489221" cy="901282"/>
            <a:chOff x="2375857" y="2162958"/>
            <a:chExt cx="2304256" cy="901282"/>
          </a:xfrm>
        </p:grpSpPr>
        <p:sp>
          <p:nvSpPr>
            <p:cNvPr id="846" name="Google Shape;846;p28"/>
            <p:cNvSpPr txBox="1"/>
            <p:nvPr/>
          </p:nvSpPr>
          <p:spPr>
            <a:xfrm>
              <a:off x="2375857" y="2162958"/>
              <a:ext cx="2304256" cy="276999"/>
            </a:xfrm>
            <a:prstGeom prst="rect">
              <a:avLst/>
            </a:prstGeom>
            <a:noFill/>
            <a:ln>
              <a:noFill/>
            </a:ln>
          </p:spPr>
          <p:txBody>
            <a:bodyPr anchorCtr="0" anchor="ctr" bIns="45700" lIns="0"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sp>
          <p:nvSpPr>
            <p:cNvPr id="847" name="Google Shape;847;p28"/>
            <p:cNvSpPr txBox="1"/>
            <p:nvPr/>
          </p:nvSpPr>
          <p:spPr>
            <a:xfrm>
              <a:off x="2375857" y="2417909"/>
              <a:ext cx="2304256" cy="646331"/>
            </a:xfrm>
            <a:prstGeom prst="rect">
              <a:avLst/>
            </a:prstGeom>
            <a:noFill/>
            <a:ln>
              <a:noFill/>
            </a:ln>
          </p:spPr>
          <p:txBody>
            <a:bodyPr anchorCtr="0" anchor="t" bIns="45700" lIns="0"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a:t>
              </a:r>
              <a:endParaRPr sz="1200">
                <a:solidFill>
                  <a:srgbClr val="3F3F3F"/>
                </a:solidFill>
                <a:latin typeface="Arial"/>
                <a:ea typeface="Arial"/>
                <a:cs typeface="Arial"/>
                <a:sym typeface="Arial"/>
              </a:endParaRPr>
            </a:p>
          </p:txBody>
        </p:sp>
      </p:grpSp>
      <p:grpSp>
        <p:nvGrpSpPr>
          <p:cNvPr id="848" name="Google Shape;848;p28"/>
          <p:cNvGrpSpPr/>
          <p:nvPr/>
        </p:nvGrpSpPr>
        <p:grpSpPr>
          <a:xfrm>
            <a:off x="909542" y="3892818"/>
            <a:ext cx="3489221" cy="901282"/>
            <a:chOff x="2375857" y="3963158"/>
            <a:chExt cx="2304256" cy="901282"/>
          </a:xfrm>
        </p:grpSpPr>
        <p:sp>
          <p:nvSpPr>
            <p:cNvPr id="849" name="Google Shape;849;p28"/>
            <p:cNvSpPr txBox="1"/>
            <p:nvPr/>
          </p:nvSpPr>
          <p:spPr>
            <a:xfrm>
              <a:off x="2375857" y="3963158"/>
              <a:ext cx="2304256" cy="276999"/>
            </a:xfrm>
            <a:prstGeom prst="rect">
              <a:avLst/>
            </a:prstGeom>
            <a:noFill/>
            <a:ln>
              <a:noFill/>
            </a:ln>
          </p:spPr>
          <p:txBody>
            <a:bodyPr anchorCtr="0" anchor="ctr" bIns="45700" lIns="0"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sp>
          <p:nvSpPr>
            <p:cNvPr id="850" name="Google Shape;850;p28"/>
            <p:cNvSpPr txBox="1"/>
            <p:nvPr/>
          </p:nvSpPr>
          <p:spPr>
            <a:xfrm>
              <a:off x="2375857" y="4218109"/>
              <a:ext cx="2304256" cy="646331"/>
            </a:xfrm>
            <a:prstGeom prst="rect">
              <a:avLst/>
            </a:prstGeom>
            <a:noFill/>
            <a:ln>
              <a:noFill/>
            </a:ln>
          </p:spPr>
          <p:txBody>
            <a:bodyPr anchorCtr="0" anchor="t" bIns="45700" lIns="0"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a:t>
              </a:r>
              <a:endParaRPr sz="1200">
                <a:solidFill>
                  <a:srgbClr val="3F3F3F"/>
                </a:solidFill>
                <a:latin typeface="Arial"/>
                <a:ea typeface="Arial"/>
                <a:cs typeface="Arial"/>
                <a:sym typeface="Arial"/>
              </a:endParaRPr>
            </a:p>
          </p:txBody>
        </p:sp>
      </p:grpSp>
      <p:grpSp>
        <p:nvGrpSpPr>
          <p:cNvPr id="851" name="Google Shape;851;p28"/>
          <p:cNvGrpSpPr/>
          <p:nvPr/>
        </p:nvGrpSpPr>
        <p:grpSpPr>
          <a:xfrm>
            <a:off x="5938183" y="5211151"/>
            <a:ext cx="3443975" cy="901282"/>
            <a:chOff x="5735960" y="5255111"/>
            <a:chExt cx="2304256" cy="901282"/>
          </a:xfrm>
        </p:grpSpPr>
        <p:sp>
          <p:nvSpPr>
            <p:cNvPr id="852" name="Google Shape;852;p28"/>
            <p:cNvSpPr txBox="1"/>
            <p:nvPr/>
          </p:nvSpPr>
          <p:spPr>
            <a:xfrm>
              <a:off x="5735960" y="5255111"/>
              <a:ext cx="2304256" cy="276999"/>
            </a:xfrm>
            <a:prstGeom prst="rect">
              <a:avLst/>
            </a:prstGeom>
            <a:noFill/>
            <a:ln>
              <a:noFill/>
            </a:ln>
          </p:spPr>
          <p:txBody>
            <a:bodyPr anchorCtr="0" anchor="ctr" bIns="45700" lIns="0"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sp>
          <p:nvSpPr>
            <p:cNvPr id="853" name="Google Shape;853;p28"/>
            <p:cNvSpPr txBox="1"/>
            <p:nvPr/>
          </p:nvSpPr>
          <p:spPr>
            <a:xfrm>
              <a:off x="5735960" y="5510062"/>
              <a:ext cx="2304256" cy="646331"/>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a:t>
              </a:r>
              <a:endParaRPr sz="1200">
                <a:solidFill>
                  <a:srgbClr val="3F3F3F"/>
                </a:solidFill>
                <a:latin typeface="Arial"/>
                <a:ea typeface="Arial"/>
                <a:cs typeface="Arial"/>
                <a:sym typeface="Arial"/>
              </a:endParaRPr>
            </a:p>
          </p:txBody>
        </p:sp>
      </p:grpSp>
      <p:sp>
        <p:nvSpPr>
          <p:cNvPr id="854" name="Google Shape;854;p28"/>
          <p:cNvSpPr/>
          <p:nvPr/>
        </p:nvSpPr>
        <p:spPr>
          <a:xfrm flipH="1">
            <a:off x="5158562" y="3474844"/>
            <a:ext cx="391682" cy="323114"/>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55" name="Google Shape;855;p28"/>
          <p:cNvSpPr/>
          <p:nvPr/>
        </p:nvSpPr>
        <p:spPr>
          <a:xfrm rot="-2794009">
            <a:off x="5913688" y="2928634"/>
            <a:ext cx="376862" cy="372930"/>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856" name="Google Shape;856;p28"/>
          <p:cNvSpPr/>
          <p:nvPr/>
        </p:nvSpPr>
        <p:spPr>
          <a:xfrm rot="9900000">
            <a:off x="5520116" y="4324238"/>
            <a:ext cx="396000" cy="336326"/>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57" name="Google Shape;857;p28"/>
          <p:cNvSpPr/>
          <p:nvPr/>
        </p:nvSpPr>
        <p:spPr>
          <a:xfrm>
            <a:off x="6633028" y="3559304"/>
            <a:ext cx="346396" cy="26607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58" name="Google Shape;858;p28"/>
          <p:cNvSpPr/>
          <p:nvPr/>
        </p:nvSpPr>
        <p:spPr>
          <a:xfrm>
            <a:off x="6332311" y="4387906"/>
            <a:ext cx="431509" cy="292281"/>
          </a:xfrm>
          <a:custGeom>
            <a:rect b="b" l="l" r="r" t="t"/>
            <a:pathLst>
              <a:path extrusionOk="0" h="2180445" w="3219104">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grpSp>
        <p:nvGrpSpPr>
          <p:cNvPr id="863" name="Google Shape;863;p29"/>
          <p:cNvGrpSpPr/>
          <p:nvPr/>
        </p:nvGrpSpPr>
        <p:grpSpPr>
          <a:xfrm>
            <a:off x="7806630" y="3269223"/>
            <a:ext cx="3259421" cy="3261222"/>
            <a:chOff x="2265079" y="1581548"/>
            <a:chExt cx="3028217" cy="3029891"/>
          </a:xfrm>
        </p:grpSpPr>
        <p:sp>
          <p:nvSpPr>
            <p:cNvPr id="864" name="Google Shape;864;p29"/>
            <p:cNvSpPr/>
            <p:nvPr/>
          </p:nvSpPr>
          <p:spPr>
            <a:xfrm>
              <a:off x="2265854" y="1584775"/>
              <a:ext cx="3026664" cy="3026664"/>
            </a:xfrm>
            <a:custGeom>
              <a:rect b="b" l="l" r="r" t="t"/>
              <a:pathLst>
                <a:path extrusionOk="0" h="3057525" w="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5" name="Google Shape;865;p29"/>
            <p:cNvSpPr/>
            <p:nvPr/>
          </p:nvSpPr>
          <p:spPr>
            <a:xfrm>
              <a:off x="2265079" y="1581548"/>
              <a:ext cx="3028217" cy="2962327"/>
            </a:xfrm>
            <a:custGeom>
              <a:rect b="b" l="l" r="r" t="t"/>
              <a:pathLst>
                <a:path extrusionOk="0" h="2962327" w="302821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rgbClr val="97E5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66" name="Google Shape;866;p29"/>
          <p:cNvSpPr/>
          <p:nvPr/>
        </p:nvSpPr>
        <p:spPr>
          <a:xfrm>
            <a:off x="6950778" y="882284"/>
            <a:ext cx="2777886" cy="4003297"/>
          </a:xfrm>
          <a:custGeom>
            <a:rect b="b" l="l" r="r" t="t"/>
            <a:pathLst>
              <a:path extrusionOk="0" h="4439610" w="3080644">
                <a:moveTo>
                  <a:pt x="1012072" y="3220106"/>
                </a:moveTo>
                <a:lnTo>
                  <a:pt x="998456" y="3229609"/>
                </a:lnTo>
                <a:cubicBezTo>
                  <a:pt x="943555" y="3272612"/>
                  <a:pt x="952339" y="3307176"/>
                  <a:pt x="962396" y="3356060"/>
                </a:cubicBezTo>
                <a:lnTo>
                  <a:pt x="967019" y="3386898"/>
                </a:lnTo>
                <a:close/>
                <a:moveTo>
                  <a:pt x="2308946" y="281"/>
                </a:moveTo>
                <a:cubicBezTo>
                  <a:pt x="2371920" y="-2431"/>
                  <a:pt x="2431416" y="14543"/>
                  <a:pt x="2488812" y="48840"/>
                </a:cubicBezTo>
                <a:cubicBezTo>
                  <a:pt x="2538275" y="78705"/>
                  <a:pt x="2581672" y="115103"/>
                  <a:pt x="2621336" y="156633"/>
                </a:cubicBezTo>
                <a:cubicBezTo>
                  <a:pt x="2661467" y="198163"/>
                  <a:pt x="2716063" y="285425"/>
                  <a:pt x="2720730" y="341421"/>
                </a:cubicBezTo>
                <a:cubicBezTo>
                  <a:pt x="2722129" y="359620"/>
                  <a:pt x="2723530" y="377818"/>
                  <a:pt x="2724462" y="396483"/>
                </a:cubicBezTo>
                <a:cubicBezTo>
                  <a:pt x="2727729" y="442214"/>
                  <a:pt x="2723996" y="462746"/>
                  <a:pt x="2765527" y="475812"/>
                </a:cubicBezTo>
                <a:cubicBezTo>
                  <a:pt x="2828522" y="496344"/>
                  <a:pt x="2842988" y="542541"/>
                  <a:pt x="2870052" y="599937"/>
                </a:cubicBezTo>
                <a:cubicBezTo>
                  <a:pt x="2898518" y="660599"/>
                  <a:pt x="2944715" y="696997"/>
                  <a:pt x="2960580" y="758592"/>
                </a:cubicBezTo>
                <a:cubicBezTo>
                  <a:pt x="2968980" y="791257"/>
                  <a:pt x="2990444" y="829054"/>
                  <a:pt x="2985778" y="861253"/>
                </a:cubicBezTo>
                <a:cubicBezTo>
                  <a:pt x="2977379" y="918182"/>
                  <a:pt x="2966646" y="967179"/>
                  <a:pt x="2984378" y="1020375"/>
                </a:cubicBezTo>
                <a:cubicBezTo>
                  <a:pt x="3010510" y="1097837"/>
                  <a:pt x="3017043" y="1189764"/>
                  <a:pt x="3052508" y="1264425"/>
                </a:cubicBezTo>
                <a:cubicBezTo>
                  <a:pt x="3080038" y="1322754"/>
                  <a:pt x="3089838" y="1368951"/>
                  <a:pt x="3070706" y="1427281"/>
                </a:cubicBezTo>
                <a:cubicBezTo>
                  <a:pt x="3059507" y="1461812"/>
                  <a:pt x="3043641" y="1500543"/>
                  <a:pt x="3049708" y="1536940"/>
                </a:cubicBezTo>
                <a:cubicBezTo>
                  <a:pt x="3051574" y="1547206"/>
                  <a:pt x="3066040" y="1557939"/>
                  <a:pt x="3052508" y="1562605"/>
                </a:cubicBezTo>
                <a:cubicBezTo>
                  <a:pt x="3039442" y="1566805"/>
                  <a:pt x="3025442" y="1556072"/>
                  <a:pt x="3019376" y="1547206"/>
                </a:cubicBezTo>
                <a:cubicBezTo>
                  <a:pt x="3008177" y="1530874"/>
                  <a:pt x="3007244" y="1508942"/>
                  <a:pt x="2996511" y="1492143"/>
                </a:cubicBezTo>
                <a:cubicBezTo>
                  <a:pt x="2993244" y="1487477"/>
                  <a:pt x="2991378" y="1481411"/>
                  <a:pt x="2982045" y="1477677"/>
                </a:cubicBezTo>
                <a:cubicBezTo>
                  <a:pt x="2991845" y="1545340"/>
                  <a:pt x="2993244" y="1612535"/>
                  <a:pt x="3023576" y="1674598"/>
                </a:cubicBezTo>
                <a:cubicBezTo>
                  <a:pt x="3030109" y="1687664"/>
                  <a:pt x="3030576" y="1700263"/>
                  <a:pt x="3024042" y="1714729"/>
                </a:cubicBezTo>
                <a:cubicBezTo>
                  <a:pt x="3013310" y="1738061"/>
                  <a:pt x="3017509" y="1763726"/>
                  <a:pt x="3018910" y="1788457"/>
                </a:cubicBezTo>
                <a:cubicBezTo>
                  <a:pt x="3022176" y="1860319"/>
                  <a:pt x="3025909" y="1931714"/>
                  <a:pt x="3029642" y="2003576"/>
                </a:cubicBezTo>
                <a:cubicBezTo>
                  <a:pt x="3030109" y="2010109"/>
                  <a:pt x="3030109" y="2016642"/>
                  <a:pt x="3033842" y="2022241"/>
                </a:cubicBezTo>
                <a:cubicBezTo>
                  <a:pt x="3043641" y="2035774"/>
                  <a:pt x="3040842" y="2048840"/>
                  <a:pt x="3033842" y="2062838"/>
                </a:cubicBezTo>
                <a:cubicBezTo>
                  <a:pt x="3022176" y="2085704"/>
                  <a:pt x="3023109" y="2088970"/>
                  <a:pt x="3040842" y="2106236"/>
                </a:cubicBezTo>
                <a:cubicBezTo>
                  <a:pt x="3055774" y="2120702"/>
                  <a:pt x="3056240" y="2124434"/>
                  <a:pt x="3043641" y="2141700"/>
                </a:cubicBezTo>
                <a:cubicBezTo>
                  <a:pt x="3035708" y="2151966"/>
                  <a:pt x="3027309" y="2161765"/>
                  <a:pt x="3019376" y="2172032"/>
                </a:cubicBezTo>
                <a:cubicBezTo>
                  <a:pt x="3010043" y="2183698"/>
                  <a:pt x="3009110" y="2196763"/>
                  <a:pt x="3015176" y="2210295"/>
                </a:cubicBezTo>
                <a:cubicBezTo>
                  <a:pt x="3018910" y="2219162"/>
                  <a:pt x="3021709" y="2228961"/>
                  <a:pt x="3027309" y="2236427"/>
                </a:cubicBezTo>
                <a:cubicBezTo>
                  <a:pt x="3046441" y="2261158"/>
                  <a:pt x="3040842" y="2286357"/>
                  <a:pt x="3031975" y="2312955"/>
                </a:cubicBezTo>
                <a:cubicBezTo>
                  <a:pt x="3024042" y="2337687"/>
                  <a:pt x="3013776" y="2361485"/>
                  <a:pt x="3013776" y="2388083"/>
                </a:cubicBezTo>
                <a:cubicBezTo>
                  <a:pt x="3013776" y="2406749"/>
                  <a:pt x="3016576" y="2424948"/>
                  <a:pt x="3026842" y="2440813"/>
                </a:cubicBezTo>
                <a:cubicBezTo>
                  <a:pt x="3042708" y="2466011"/>
                  <a:pt x="3037575" y="2493076"/>
                  <a:pt x="3035708" y="2519675"/>
                </a:cubicBezTo>
                <a:cubicBezTo>
                  <a:pt x="3026842" y="2633067"/>
                  <a:pt x="2998864" y="2687663"/>
                  <a:pt x="2994664" y="2801522"/>
                </a:cubicBezTo>
                <a:cubicBezTo>
                  <a:pt x="2962188" y="2904273"/>
                  <a:pt x="2877914" y="2943717"/>
                  <a:pt x="2850383" y="2974514"/>
                </a:cubicBezTo>
                <a:cubicBezTo>
                  <a:pt x="2654690" y="3020565"/>
                  <a:pt x="2021062" y="3065229"/>
                  <a:pt x="1839152" y="3077828"/>
                </a:cubicBezTo>
                <a:lnTo>
                  <a:pt x="1839722" y="3074971"/>
                </a:lnTo>
                <a:lnTo>
                  <a:pt x="1584473" y="3080570"/>
                </a:lnTo>
                <a:cubicBezTo>
                  <a:pt x="1561141" y="3038573"/>
                  <a:pt x="1556008" y="3017108"/>
                  <a:pt x="1527076" y="2985377"/>
                </a:cubicBezTo>
                <a:cubicBezTo>
                  <a:pt x="1500012" y="2955979"/>
                  <a:pt x="1496746" y="3026440"/>
                  <a:pt x="1493012" y="3048839"/>
                </a:cubicBezTo>
                <a:cubicBezTo>
                  <a:pt x="1488346" y="3077304"/>
                  <a:pt x="1484146" y="3106235"/>
                  <a:pt x="1479480" y="3134700"/>
                </a:cubicBezTo>
                <a:cubicBezTo>
                  <a:pt x="1475280" y="3160365"/>
                  <a:pt x="1422083" y="3319954"/>
                  <a:pt x="1398752" y="3373150"/>
                </a:cubicBezTo>
                <a:cubicBezTo>
                  <a:pt x="1360021" y="3461345"/>
                  <a:pt x="1309158" y="3542539"/>
                  <a:pt x="1258761" y="3624667"/>
                </a:cubicBezTo>
                <a:cubicBezTo>
                  <a:pt x="1227030" y="3676463"/>
                  <a:pt x="1194366" y="3727793"/>
                  <a:pt x="1166368" y="3782389"/>
                </a:cubicBezTo>
                <a:cubicBezTo>
                  <a:pt x="1123437" y="3865917"/>
                  <a:pt x="1178034" y="3887849"/>
                  <a:pt x="1217231" y="3960177"/>
                </a:cubicBezTo>
                <a:cubicBezTo>
                  <a:pt x="1225164" y="3975110"/>
                  <a:pt x="1234496" y="4039972"/>
                  <a:pt x="1225630" y="4055838"/>
                </a:cubicBezTo>
                <a:cubicBezTo>
                  <a:pt x="1217697" y="4070770"/>
                  <a:pt x="1197166" y="4391349"/>
                  <a:pt x="1198565" y="4434746"/>
                </a:cubicBezTo>
                <a:cubicBezTo>
                  <a:pt x="1175700" y="4443612"/>
                  <a:pt x="1106638" y="4438012"/>
                  <a:pt x="1075840" y="4436146"/>
                </a:cubicBezTo>
                <a:cubicBezTo>
                  <a:pt x="1073041" y="4422613"/>
                  <a:pt x="1080973" y="4362884"/>
                  <a:pt x="1078640" y="4341885"/>
                </a:cubicBezTo>
                <a:cubicBezTo>
                  <a:pt x="1074907" y="4311554"/>
                  <a:pt x="1066508" y="4186963"/>
                  <a:pt x="1045509" y="4179029"/>
                </a:cubicBezTo>
                <a:cubicBezTo>
                  <a:pt x="1034310" y="4174830"/>
                  <a:pt x="1019377" y="4188829"/>
                  <a:pt x="1010512" y="4194896"/>
                </a:cubicBezTo>
                <a:cubicBezTo>
                  <a:pt x="986246" y="4211694"/>
                  <a:pt x="891986" y="4327886"/>
                  <a:pt x="877053" y="4370350"/>
                </a:cubicBezTo>
                <a:cubicBezTo>
                  <a:pt x="870521" y="4389015"/>
                  <a:pt x="871454" y="4410481"/>
                  <a:pt x="852788" y="4419814"/>
                </a:cubicBezTo>
                <a:cubicBezTo>
                  <a:pt x="836456" y="4427746"/>
                  <a:pt x="816391" y="4427746"/>
                  <a:pt x="798659" y="4430079"/>
                </a:cubicBezTo>
                <a:cubicBezTo>
                  <a:pt x="754795" y="4436146"/>
                  <a:pt x="482747" y="4441279"/>
                  <a:pt x="390353" y="4431480"/>
                </a:cubicBezTo>
                <a:cubicBezTo>
                  <a:pt x="345090" y="4426346"/>
                  <a:pt x="326891" y="4387149"/>
                  <a:pt x="330624" y="4345152"/>
                </a:cubicBezTo>
                <a:cubicBezTo>
                  <a:pt x="335756" y="4293822"/>
                  <a:pt x="369354" y="4275623"/>
                  <a:pt x="417418" y="4271890"/>
                </a:cubicBezTo>
                <a:cubicBezTo>
                  <a:pt x="470148" y="4267690"/>
                  <a:pt x="605472" y="4170163"/>
                  <a:pt x="629270" y="4140766"/>
                </a:cubicBezTo>
                <a:cubicBezTo>
                  <a:pt x="676867" y="4081970"/>
                  <a:pt x="826190" y="3822987"/>
                  <a:pt x="854655" y="3752525"/>
                </a:cubicBezTo>
                <a:cubicBezTo>
                  <a:pt x="873554" y="3705862"/>
                  <a:pt x="889536" y="3658381"/>
                  <a:pt x="904177" y="3610493"/>
                </a:cubicBezTo>
                <a:lnTo>
                  <a:pt x="934079" y="3506319"/>
                </a:lnTo>
                <a:lnTo>
                  <a:pt x="927574" y="3515515"/>
                </a:lnTo>
                <a:cubicBezTo>
                  <a:pt x="889477" y="3576407"/>
                  <a:pt x="771861" y="3794958"/>
                  <a:pt x="757236" y="3829614"/>
                </a:cubicBezTo>
                <a:cubicBezTo>
                  <a:pt x="733001" y="3828118"/>
                  <a:pt x="673212" y="3794479"/>
                  <a:pt x="646288" y="3780046"/>
                </a:cubicBezTo>
                <a:cubicBezTo>
                  <a:pt x="649376" y="3766716"/>
                  <a:pt x="681246" y="3716287"/>
                  <a:pt x="687845" y="3696436"/>
                </a:cubicBezTo>
                <a:cubicBezTo>
                  <a:pt x="697049" y="3667613"/>
                  <a:pt x="741095" y="3552088"/>
                  <a:pt x="725497" y="3536257"/>
                </a:cubicBezTo>
                <a:cubicBezTo>
                  <a:pt x="717165" y="3527842"/>
                  <a:pt x="697937" y="3534247"/>
                  <a:pt x="687452" y="3536031"/>
                </a:cubicBezTo>
                <a:cubicBezTo>
                  <a:pt x="658673" y="3541088"/>
                  <a:pt x="525783" y="3606543"/>
                  <a:pt x="494767" y="3638547"/>
                </a:cubicBezTo>
                <a:cubicBezTo>
                  <a:pt x="481162" y="3652627"/>
                  <a:pt x="473111" y="3672318"/>
                  <a:pt x="452459" y="3672981"/>
                </a:cubicBezTo>
                <a:cubicBezTo>
                  <a:pt x="434487" y="3673350"/>
                  <a:pt x="416442" y="3665040"/>
                  <a:pt x="399529" y="3659795"/>
                </a:cubicBezTo>
                <a:cubicBezTo>
                  <a:pt x="357569" y="3647084"/>
                  <a:pt x="110788" y="3539031"/>
                  <a:pt x="31755" y="3491953"/>
                </a:cubicBezTo>
                <a:cubicBezTo>
                  <a:pt x="-6825" y="3468590"/>
                  <a:pt x="-6958" y="3425803"/>
                  <a:pt x="13794" y="3389581"/>
                </a:cubicBezTo>
                <a:cubicBezTo>
                  <a:pt x="39667" y="3345545"/>
                  <a:pt x="77419" y="3343093"/>
                  <a:pt x="122189" y="3359641"/>
                </a:cubicBezTo>
                <a:cubicBezTo>
                  <a:pt x="171350" y="3377703"/>
                  <a:pt x="333440" y="3346041"/>
                  <a:pt x="367016" y="3329460"/>
                </a:cubicBezTo>
                <a:cubicBezTo>
                  <a:pt x="434171" y="3296296"/>
                  <a:pt x="675717" y="3125233"/>
                  <a:pt x="730498" y="3073655"/>
                </a:cubicBezTo>
                <a:cubicBezTo>
                  <a:pt x="803141" y="3005379"/>
                  <a:pt x="866646" y="2929334"/>
                  <a:pt x="930990" y="2853676"/>
                </a:cubicBezTo>
                <a:cubicBezTo>
                  <a:pt x="1002684" y="2768685"/>
                  <a:pt x="1073538" y="2683309"/>
                  <a:pt x="1144392" y="2597933"/>
                </a:cubicBezTo>
                <a:cubicBezTo>
                  <a:pt x="1180431" y="2555018"/>
                  <a:pt x="1216665" y="2511684"/>
                  <a:pt x="1252705" y="2468769"/>
                </a:cubicBezTo>
                <a:cubicBezTo>
                  <a:pt x="1269339" y="2449216"/>
                  <a:pt x="1287411" y="2430961"/>
                  <a:pt x="1305401" y="2412606"/>
                </a:cubicBezTo>
                <a:lnTo>
                  <a:pt x="1330036" y="2385821"/>
                </a:lnTo>
                <a:lnTo>
                  <a:pt x="1317469" y="2383581"/>
                </a:lnTo>
                <a:cubicBezTo>
                  <a:pt x="1223508" y="2367778"/>
                  <a:pt x="1112938" y="2352794"/>
                  <a:pt x="1067441" y="2339087"/>
                </a:cubicBezTo>
                <a:cubicBezTo>
                  <a:pt x="1059041" y="2336754"/>
                  <a:pt x="1051109" y="2335354"/>
                  <a:pt x="1042709" y="2340020"/>
                </a:cubicBezTo>
                <a:cubicBezTo>
                  <a:pt x="1012844" y="2356352"/>
                  <a:pt x="976447" y="2351220"/>
                  <a:pt x="960115" y="2320422"/>
                </a:cubicBezTo>
                <a:cubicBezTo>
                  <a:pt x="940983" y="2284490"/>
                  <a:pt x="913451" y="2284957"/>
                  <a:pt x="880320" y="2285424"/>
                </a:cubicBezTo>
                <a:cubicBezTo>
                  <a:pt x="814524" y="2286824"/>
                  <a:pt x="748262" y="2289157"/>
                  <a:pt x="683867" y="2273291"/>
                </a:cubicBezTo>
                <a:cubicBezTo>
                  <a:pt x="612938" y="2256026"/>
                  <a:pt x="559275" y="2210762"/>
                  <a:pt x="513078" y="2156633"/>
                </a:cubicBezTo>
                <a:cubicBezTo>
                  <a:pt x="506545" y="2149166"/>
                  <a:pt x="503279" y="2139367"/>
                  <a:pt x="503745" y="2129568"/>
                </a:cubicBezTo>
                <a:cubicBezTo>
                  <a:pt x="505145" y="2078705"/>
                  <a:pt x="491613" y="2030174"/>
                  <a:pt x="486480" y="1980244"/>
                </a:cubicBezTo>
                <a:cubicBezTo>
                  <a:pt x="484146" y="1955979"/>
                  <a:pt x="478081" y="1932181"/>
                  <a:pt x="493013" y="1909782"/>
                </a:cubicBezTo>
                <a:cubicBezTo>
                  <a:pt x="498146" y="1901850"/>
                  <a:pt x="492546" y="1894383"/>
                  <a:pt x="488346" y="1887384"/>
                </a:cubicBezTo>
                <a:cubicBezTo>
                  <a:pt x="459882" y="1841654"/>
                  <a:pt x="428150" y="1797790"/>
                  <a:pt x="396886" y="1753926"/>
                </a:cubicBezTo>
                <a:cubicBezTo>
                  <a:pt x="374954" y="1723128"/>
                  <a:pt x="354422" y="1691397"/>
                  <a:pt x="336223" y="1658266"/>
                </a:cubicBezTo>
                <a:cubicBezTo>
                  <a:pt x="324091" y="1636334"/>
                  <a:pt x="310092" y="1616268"/>
                  <a:pt x="294226" y="1596670"/>
                </a:cubicBezTo>
                <a:cubicBezTo>
                  <a:pt x="283960" y="1584071"/>
                  <a:pt x="281626" y="1571005"/>
                  <a:pt x="292359" y="1557006"/>
                </a:cubicBezTo>
                <a:cubicBezTo>
                  <a:pt x="343689" y="1491677"/>
                  <a:pt x="307292" y="1389484"/>
                  <a:pt x="350222" y="1319955"/>
                </a:cubicBezTo>
                <a:cubicBezTo>
                  <a:pt x="362355" y="1300356"/>
                  <a:pt x="374487" y="1280758"/>
                  <a:pt x="386620" y="1260692"/>
                </a:cubicBezTo>
                <a:cubicBezTo>
                  <a:pt x="391287" y="1253226"/>
                  <a:pt x="397352" y="1247160"/>
                  <a:pt x="403886" y="1241560"/>
                </a:cubicBezTo>
                <a:cubicBezTo>
                  <a:pt x="422551" y="1227095"/>
                  <a:pt x="433283" y="1228494"/>
                  <a:pt x="446349" y="1247626"/>
                </a:cubicBezTo>
                <a:cubicBezTo>
                  <a:pt x="464081" y="1273292"/>
                  <a:pt x="480413" y="1300356"/>
                  <a:pt x="498612" y="1325554"/>
                </a:cubicBezTo>
                <a:cubicBezTo>
                  <a:pt x="518211" y="1352619"/>
                  <a:pt x="528011" y="1354953"/>
                  <a:pt x="559275" y="1341886"/>
                </a:cubicBezTo>
                <a:cubicBezTo>
                  <a:pt x="570941" y="1337220"/>
                  <a:pt x="582140" y="1331621"/>
                  <a:pt x="592872" y="1325554"/>
                </a:cubicBezTo>
                <a:cubicBezTo>
                  <a:pt x="602672" y="1319955"/>
                  <a:pt x="609205" y="1322754"/>
                  <a:pt x="614805" y="1331621"/>
                </a:cubicBezTo>
                <a:cubicBezTo>
                  <a:pt x="617138" y="1335354"/>
                  <a:pt x="619471" y="1339087"/>
                  <a:pt x="620871" y="1342820"/>
                </a:cubicBezTo>
                <a:cubicBezTo>
                  <a:pt x="648869" y="1425415"/>
                  <a:pt x="737530" y="1583137"/>
                  <a:pt x="776727" y="1660598"/>
                </a:cubicBezTo>
                <a:cubicBezTo>
                  <a:pt x="833190" y="1772592"/>
                  <a:pt x="892919" y="1883184"/>
                  <a:pt x="947049" y="1996577"/>
                </a:cubicBezTo>
                <a:cubicBezTo>
                  <a:pt x="961048" y="2025975"/>
                  <a:pt x="961048" y="2025975"/>
                  <a:pt x="934450" y="2043240"/>
                </a:cubicBezTo>
                <a:cubicBezTo>
                  <a:pt x="926983" y="2047907"/>
                  <a:pt x="926983" y="2052573"/>
                  <a:pt x="931183" y="2059106"/>
                </a:cubicBezTo>
                <a:cubicBezTo>
                  <a:pt x="947049" y="2084304"/>
                  <a:pt x="965248" y="2107636"/>
                  <a:pt x="985779" y="2129101"/>
                </a:cubicBezTo>
                <a:cubicBezTo>
                  <a:pt x="991379" y="2135167"/>
                  <a:pt x="995113" y="2135634"/>
                  <a:pt x="1000712" y="2128167"/>
                </a:cubicBezTo>
                <a:cubicBezTo>
                  <a:pt x="1023577" y="2099236"/>
                  <a:pt x="1068374" y="2102036"/>
                  <a:pt x="1085640" y="2136100"/>
                </a:cubicBezTo>
                <a:cubicBezTo>
                  <a:pt x="1097305" y="2159432"/>
                  <a:pt x="1112704" y="2165499"/>
                  <a:pt x="1136503" y="2165032"/>
                </a:cubicBezTo>
                <a:cubicBezTo>
                  <a:pt x="1223763" y="2163632"/>
                  <a:pt x="1311491" y="2165499"/>
                  <a:pt x="1398752" y="2163632"/>
                </a:cubicBezTo>
                <a:cubicBezTo>
                  <a:pt x="1475747" y="2162232"/>
                  <a:pt x="1714664" y="2166432"/>
                  <a:pt x="1788859" y="2191163"/>
                </a:cubicBezTo>
                <a:cubicBezTo>
                  <a:pt x="1824323" y="2203296"/>
                  <a:pt x="1858388" y="2196763"/>
                  <a:pt x="1889186" y="2172032"/>
                </a:cubicBezTo>
                <a:cubicBezTo>
                  <a:pt x="1957781" y="2116502"/>
                  <a:pt x="1967580" y="1249026"/>
                  <a:pt x="2030576" y="1187897"/>
                </a:cubicBezTo>
                <a:cubicBezTo>
                  <a:pt x="2136502" y="1084770"/>
                  <a:pt x="2240095" y="1009176"/>
                  <a:pt x="2246161" y="1003109"/>
                </a:cubicBezTo>
                <a:cubicBezTo>
                  <a:pt x="2263427" y="986311"/>
                  <a:pt x="2243361" y="922849"/>
                  <a:pt x="2235428" y="912582"/>
                </a:cubicBezTo>
                <a:cubicBezTo>
                  <a:pt x="2216764" y="889251"/>
                  <a:pt x="2194365" y="880385"/>
                  <a:pt x="2164034" y="886451"/>
                </a:cubicBezTo>
                <a:cubicBezTo>
                  <a:pt x="2129036" y="893450"/>
                  <a:pt x="2094971" y="904650"/>
                  <a:pt x="2059507" y="907916"/>
                </a:cubicBezTo>
                <a:cubicBezTo>
                  <a:pt x="2029176" y="911183"/>
                  <a:pt x="2017510" y="902783"/>
                  <a:pt x="2009577" y="872918"/>
                </a:cubicBezTo>
                <a:cubicBezTo>
                  <a:pt x="2005844" y="859386"/>
                  <a:pt x="2003511" y="831388"/>
                  <a:pt x="2001644" y="817856"/>
                </a:cubicBezTo>
                <a:cubicBezTo>
                  <a:pt x="2000245" y="804789"/>
                  <a:pt x="1993712" y="799190"/>
                  <a:pt x="1981112" y="797323"/>
                </a:cubicBezTo>
                <a:cubicBezTo>
                  <a:pt x="1957781" y="794057"/>
                  <a:pt x="1953115" y="785191"/>
                  <a:pt x="1965714" y="766059"/>
                </a:cubicBezTo>
                <a:cubicBezTo>
                  <a:pt x="1975513" y="751593"/>
                  <a:pt x="1968980" y="746926"/>
                  <a:pt x="1956381" y="741794"/>
                </a:cubicBezTo>
                <a:cubicBezTo>
                  <a:pt x="1929316" y="731528"/>
                  <a:pt x="1926983" y="726861"/>
                  <a:pt x="1933049" y="697930"/>
                </a:cubicBezTo>
                <a:cubicBezTo>
                  <a:pt x="1934916" y="687664"/>
                  <a:pt x="1933049" y="681131"/>
                  <a:pt x="1922783" y="677865"/>
                </a:cubicBezTo>
                <a:cubicBezTo>
                  <a:pt x="1911117" y="673665"/>
                  <a:pt x="1899452" y="669465"/>
                  <a:pt x="1888252" y="664332"/>
                </a:cubicBezTo>
                <a:cubicBezTo>
                  <a:pt x="1863521" y="652666"/>
                  <a:pt x="1857454" y="639134"/>
                  <a:pt x="1867720" y="613469"/>
                </a:cubicBezTo>
                <a:cubicBezTo>
                  <a:pt x="1875187" y="594337"/>
                  <a:pt x="1884519" y="576138"/>
                  <a:pt x="1893852" y="557940"/>
                </a:cubicBezTo>
                <a:cubicBezTo>
                  <a:pt x="1910651" y="525275"/>
                  <a:pt x="1919517" y="490277"/>
                  <a:pt x="1919517" y="453880"/>
                </a:cubicBezTo>
                <a:cubicBezTo>
                  <a:pt x="1919517" y="430081"/>
                  <a:pt x="1920450" y="420282"/>
                  <a:pt x="1918584" y="396483"/>
                </a:cubicBezTo>
                <a:cubicBezTo>
                  <a:pt x="1913917" y="333954"/>
                  <a:pt x="1910184" y="287758"/>
                  <a:pt x="1928850" y="228961"/>
                </a:cubicBezTo>
                <a:cubicBezTo>
                  <a:pt x="1934449" y="212163"/>
                  <a:pt x="1917650" y="209363"/>
                  <a:pt x="1913451" y="192098"/>
                </a:cubicBezTo>
                <a:cubicBezTo>
                  <a:pt x="1908784" y="172032"/>
                  <a:pt x="1929783" y="142634"/>
                  <a:pt x="1947982" y="131435"/>
                </a:cubicBezTo>
                <a:cubicBezTo>
                  <a:pt x="1976446" y="114170"/>
                  <a:pt x="2026376" y="89904"/>
                  <a:pt x="2056241" y="76839"/>
                </a:cubicBezTo>
                <a:cubicBezTo>
                  <a:pt x="2117837" y="50707"/>
                  <a:pt x="2179432" y="25509"/>
                  <a:pt x="2244762" y="9643"/>
                </a:cubicBezTo>
                <a:cubicBezTo>
                  <a:pt x="2266577" y="4277"/>
                  <a:pt x="2287954" y="1185"/>
                  <a:pt x="2308946" y="2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67" name="Google Shape;867;p29"/>
          <p:cNvGrpSpPr/>
          <p:nvPr/>
        </p:nvGrpSpPr>
        <p:grpSpPr>
          <a:xfrm>
            <a:off x="6943128" y="4915892"/>
            <a:ext cx="1791643" cy="1519698"/>
            <a:chOff x="431983" y="4908978"/>
            <a:chExt cx="1791643" cy="1519698"/>
          </a:xfrm>
        </p:grpSpPr>
        <p:sp>
          <p:nvSpPr>
            <p:cNvPr id="868" name="Google Shape;868;p29"/>
            <p:cNvSpPr/>
            <p:nvPr/>
          </p:nvSpPr>
          <p:spPr>
            <a:xfrm flipH="1" rot="10800000">
              <a:off x="431983" y="6207029"/>
              <a:ext cx="1791643" cy="221647"/>
            </a:xfrm>
            <a:custGeom>
              <a:rect b="b" l="l" r="r" t="t"/>
              <a:pathLst>
                <a:path extrusionOk="0" h="667240" w="5393520">
                  <a:moveTo>
                    <a:pt x="615033" y="0"/>
                  </a:moveTo>
                  <a:lnTo>
                    <a:pt x="0" y="0"/>
                  </a:lnTo>
                  <a:lnTo>
                    <a:pt x="0" y="667240"/>
                  </a:lnTo>
                  <a:lnTo>
                    <a:pt x="615033" y="667240"/>
                  </a:lnTo>
                  <a:close/>
                  <a:moveTo>
                    <a:pt x="829123" y="0"/>
                  </a:moveTo>
                  <a:lnTo>
                    <a:pt x="698438" y="0"/>
                  </a:lnTo>
                  <a:lnTo>
                    <a:pt x="698438" y="667240"/>
                  </a:lnTo>
                  <a:lnTo>
                    <a:pt x="829123" y="667240"/>
                  </a:lnTo>
                  <a:close/>
                  <a:moveTo>
                    <a:pt x="4597121" y="0"/>
                  </a:moveTo>
                  <a:lnTo>
                    <a:pt x="912528" y="0"/>
                  </a:lnTo>
                  <a:lnTo>
                    <a:pt x="912528" y="667240"/>
                  </a:lnTo>
                  <a:lnTo>
                    <a:pt x="4597121" y="667240"/>
                  </a:lnTo>
                  <a:close/>
                  <a:moveTo>
                    <a:pt x="4811211" y="0"/>
                  </a:moveTo>
                  <a:lnTo>
                    <a:pt x="4680526" y="0"/>
                  </a:lnTo>
                  <a:lnTo>
                    <a:pt x="4680526" y="667240"/>
                  </a:lnTo>
                  <a:lnTo>
                    <a:pt x="4811211" y="667240"/>
                  </a:lnTo>
                  <a:close/>
                  <a:moveTo>
                    <a:pt x="5393520" y="0"/>
                  </a:moveTo>
                  <a:lnTo>
                    <a:pt x="4894616" y="0"/>
                  </a:lnTo>
                  <a:lnTo>
                    <a:pt x="4894616" y="667240"/>
                  </a:lnTo>
                  <a:lnTo>
                    <a:pt x="5393520" y="6672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69" name="Google Shape;869;p29"/>
            <p:cNvSpPr/>
            <p:nvPr/>
          </p:nvSpPr>
          <p:spPr>
            <a:xfrm flipH="1" rot="10800000">
              <a:off x="477202" y="5975783"/>
              <a:ext cx="1701206" cy="210459"/>
            </a:xfrm>
            <a:custGeom>
              <a:rect b="b" l="l" r="r" t="t"/>
              <a:pathLst>
                <a:path extrusionOk="0" h="667240" w="5393520">
                  <a:moveTo>
                    <a:pt x="4577339" y="222921"/>
                  </a:moveTo>
                  <a:lnTo>
                    <a:pt x="4577339" y="451264"/>
                  </a:lnTo>
                  <a:lnTo>
                    <a:pt x="4329141" y="451264"/>
                  </a:lnTo>
                  <a:lnTo>
                    <a:pt x="4329141" y="222921"/>
                  </a:lnTo>
                  <a:close/>
                  <a:moveTo>
                    <a:pt x="5021455" y="222921"/>
                  </a:moveTo>
                  <a:lnTo>
                    <a:pt x="5021455" y="451264"/>
                  </a:lnTo>
                  <a:lnTo>
                    <a:pt x="4773257" y="451264"/>
                  </a:lnTo>
                  <a:lnTo>
                    <a:pt x="4773257" y="222921"/>
                  </a:lnTo>
                  <a:close/>
                  <a:moveTo>
                    <a:pt x="5393520" y="0"/>
                  </a:moveTo>
                  <a:lnTo>
                    <a:pt x="538365" y="0"/>
                  </a:lnTo>
                  <a:lnTo>
                    <a:pt x="538365" y="667239"/>
                  </a:lnTo>
                  <a:lnTo>
                    <a:pt x="300065" y="667239"/>
                  </a:lnTo>
                  <a:lnTo>
                    <a:pt x="300065" y="0"/>
                  </a:lnTo>
                  <a:lnTo>
                    <a:pt x="0" y="0"/>
                  </a:lnTo>
                  <a:lnTo>
                    <a:pt x="0" y="667240"/>
                  </a:lnTo>
                  <a:lnTo>
                    <a:pt x="5393520" y="66724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70" name="Google Shape;870;p29"/>
            <p:cNvSpPr/>
            <p:nvPr/>
          </p:nvSpPr>
          <p:spPr>
            <a:xfrm flipH="1" rot="10800000">
              <a:off x="608469" y="5777017"/>
              <a:ext cx="1438672" cy="177980"/>
            </a:xfrm>
            <a:custGeom>
              <a:rect b="b" l="l" r="r" t="t"/>
              <a:pathLst>
                <a:path extrusionOk="0" h="667240" w="5393520">
                  <a:moveTo>
                    <a:pt x="3749325" y="214783"/>
                  </a:moveTo>
                  <a:lnTo>
                    <a:pt x="3749325" y="452458"/>
                  </a:lnTo>
                  <a:lnTo>
                    <a:pt x="3604159" y="452458"/>
                  </a:lnTo>
                  <a:lnTo>
                    <a:pt x="3604159" y="214783"/>
                  </a:lnTo>
                  <a:close/>
                  <a:moveTo>
                    <a:pt x="4010934" y="214783"/>
                  </a:moveTo>
                  <a:lnTo>
                    <a:pt x="4010934" y="452458"/>
                  </a:lnTo>
                  <a:lnTo>
                    <a:pt x="3865768" y="452458"/>
                  </a:lnTo>
                  <a:lnTo>
                    <a:pt x="3865768" y="214783"/>
                  </a:lnTo>
                  <a:close/>
                  <a:moveTo>
                    <a:pt x="4272544" y="214783"/>
                  </a:moveTo>
                  <a:lnTo>
                    <a:pt x="4272544" y="452458"/>
                  </a:lnTo>
                  <a:lnTo>
                    <a:pt x="4127378" y="452458"/>
                  </a:lnTo>
                  <a:lnTo>
                    <a:pt x="4127378" y="214783"/>
                  </a:lnTo>
                  <a:close/>
                  <a:moveTo>
                    <a:pt x="4534153" y="214783"/>
                  </a:moveTo>
                  <a:lnTo>
                    <a:pt x="4534153" y="452458"/>
                  </a:lnTo>
                  <a:lnTo>
                    <a:pt x="4388987" y="452458"/>
                  </a:lnTo>
                  <a:lnTo>
                    <a:pt x="4388987" y="214783"/>
                  </a:lnTo>
                  <a:close/>
                  <a:moveTo>
                    <a:pt x="4795763" y="214783"/>
                  </a:moveTo>
                  <a:lnTo>
                    <a:pt x="4795763" y="452458"/>
                  </a:lnTo>
                  <a:lnTo>
                    <a:pt x="4650597" y="452458"/>
                  </a:lnTo>
                  <a:lnTo>
                    <a:pt x="4650597" y="214783"/>
                  </a:lnTo>
                  <a:close/>
                  <a:moveTo>
                    <a:pt x="5057372" y="214783"/>
                  </a:moveTo>
                  <a:lnTo>
                    <a:pt x="5057372" y="452458"/>
                  </a:lnTo>
                  <a:lnTo>
                    <a:pt x="4912206" y="452458"/>
                  </a:lnTo>
                  <a:lnTo>
                    <a:pt x="4912206" y="214783"/>
                  </a:lnTo>
                  <a:close/>
                  <a:moveTo>
                    <a:pt x="5393520" y="0"/>
                  </a:moveTo>
                  <a:lnTo>
                    <a:pt x="0" y="0"/>
                  </a:lnTo>
                  <a:lnTo>
                    <a:pt x="0" y="667240"/>
                  </a:lnTo>
                  <a:lnTo>
                    <a:pt x="5393520" y="66724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71" name="Google Shape;871;p29"/>
            <p:cNvSpPr/>
            <p:nvPr/>
          </p:nvSpPr>
          <p:spPr>
            <a:xfrm rot="10800000">
              <a:off x="501262" y="5570427"/>
              <a:ext cx="1653085" cy="204505"/>
            </a:xfrm>
            <a:custGeom>
              <a:rect b="b" l="l" r="r" t="t"/>
              <a:pathLst>
                <a:path extrusionOk="0" h="667240" w="5393520">
                  <a:moveTo>
                    <a:pt x="4933815" y="0"/>
                  </a:moveTo>
                  <a:lnTo>
                    <a:pt x="834953" y="0"/>
                  </a:lnTo>
                  <a:lnTo>
                    <a:pt x="834953" y="658575"/>
                  </a:lnTo>
                  <a:lnTo>
                    <a:pt x="751548" y="658575"/>
                  </a:lnTo>
                  <a:lnTo>
                    <a:pt x="751548" y="0"/>
                  </a:lnTo>
                  <a:lnTo>
                    <a:pt x="620863" y="0"/>
                  </a:lnTo>
                  <a:lnTo>
                    <a:pt x="620863" y="658575"/>
                  </a:lnTo>
                  <a:lnTo>
                    <a:pt x="537458" y="658575"/>
                  </a:lnTo>
                  <a:lnTo>
                    <a:pt x="537458" y="0"/>
                  </a:lnTo>
                  <a:lnTo>
                    <a:pt x="406774" y="0"/>
                  </a:lnTo>
                  <a:lnTo>
                    <a:pt x="406774" y="658575"/>
                  </a:lnTo>
                  <a:lnTo>
                    <a:pt x="323369" y="658575"/>
                  </a:lnTo>
                  <a:lnTo>
                    <a:pt x="323369" y="0"/>
                  </a:lnTo>
                  <a:lnTo>
                    <a:pt x="192684" y="0"/>
                  </a:lnTo>
                  <a:lnTo>
                    <a:pt x="192684" y="658575"/>
                  </a:lnTo>
                  <a:lnTo>
                    <a:pt x="109279" y="658575"/>
                  </a:lnTo>
                  <a:lnTo>
                    <a:pt x="109279" y="0"/>
                  </a:lnTo>
                  <a:lnTo>
                    <a:pt x="0" y="0"/>
                  </a:lnTo>
                  <a:lnTo>
                    <a:pt x="0" y="667240"/>
                  </a:lnTo>
                  <a:lnTo>
                    <a:pt x="4933815" y="667240"/>
                  </a:lnTo>
                  <a:close/>
                  <a:moveTo>
                    <a:pt x="5147905" y="0"/>
                  </a:moveTo>
                  <a:lnTo>
                    <a:pt x="5017220" y="0"/>
                  </a:lnTo>
                  <a:lnTo>
                    <a:pt x="5017220" y="667240"/>
                  </a:lnTo>
                  <a:lnTo>
                    <a:pt x="5147905" y="667240"/>
                  </a:lnTo>
                  <a:close/>
                  <a:moveTo>
                    <a:pt x="5393520" y="0"/>
                  </a:moveTo>
                  <a:lnTo>
                    <a:pt x="5231310" y="0"/>
                  </a:lnTo>
                  <a:lnTo>
                    <a:pt x="5231310" y="667240"/>
                  </a:lnTo>
                  <a:lnTo>
                    <a:pt x="5393520" y="66724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72" name="Google Shape;872;p29"/>
            <p:cNvSpPr/>
            <p:nvPr/>
          </p:nvSpPr>
          <p:spPr>
            <a:xfrm flipH="1">
              <a:off x="523586" y="5358778"/>
              <a:ext cx="1608437" cy="198982"/>
            </a:xfrm>
            <a:custGeom>
              <a:rect b="b" l="l" r="r" t="t"/>
              <a:pathLst>
                <a:path extrusionOk="0" h="667240" w="5393520">
                  <a:moveTo>
                    <a:pt x="4942528" y="261481"/>
                  </a:moveTo>
                  <a:lnTo>
                    <a:pt x="4942528" y="389369"/>
                  </a:lnTo>
                  <a:lnTo>
                    <a:pt x="5081536" y="389369"/>
                  </a:lnTo>
                  <a:lnTo>
                    <a:pt x="5081536" y="261481"/>
                  </a:lnTo>
                  <a:close/>
                  <a:moveTo>
                    <a:pt x="4692028" y="261481"/>
                  </a:moveTo>
                  <a:lnTo>
                    <a:pt x="4692028" y="389369"/>
                  </a:lnTo>
                  <a:lnTo>
                    <a:pt x="4831036" y="389369"/>
                  </a:lnTo>
                  <a:lnTo>
                    <a:pt x="4831036" y="261481"/>
                  </a:lnTo>
                  <a:close/>
                  <a:moveTo>
                    <a:pt x="4441519" y="261481"/>
                  </a:moveTo>
                  <a:lnTo>
                    <a:pt x="4441519" y="389369"/>
                  </a:lnTo>
                  <a:lnTo>
                    <a:pt x="4580527" y="389369"/>
                  </a:lnTo>
                  <a:lnTo>
                    <a:pt x="4580527" y="261481"/>
                  </a:lnTo>
                  <a:close/>
                  <a:moveTo>
                    <a:pt x="4191008" y="261481"/>
                  </a:moveTo>
                  <a:lnTo>
                    <a:pt x="4191008" y="389369"/>
                  </a:lnTo>
                  <a:lnTo>
                    <a:pt x="4330016" y="389369"/>
                  </a:lnTo>
                  <a:lnTo>
                    <a:pt x="4330016" y="261481"/>
                  </a:lnTo>
                  <a:close/>
                  <a:moveTo>
                    <a:pt x="0" y="0"/>
                  </a:moveTo>
                  <a:lnTo>
                    <a:pt x="570675" y="0"/>
                  </a:lnTo>
                  <a:lnTo>
                    <a:pt x="570675" y="658575"/>
                  </a:lnTo>
                  <a:lnTo>
                    <a:pt x="654080" y="658575"/>
                  </a:lnTo>
                  <a:lnTo>
                    <a:pt x="654080" y="0"/>
                  </a:lnTo>
                  <a:lnTo>
                    <a:pt x="784765" y="0"/>
                  </a:lnTo>
                  <a:lnTo>
                    <a:pt x="784765" y="658575"/>
                  </a:lnTo>
                  <a:lnTo>
                    <a:pt x="868170" y="658575"/>
                  </a:lnTo>
                  <a:lnTo>
                    <a:pt x="868170" y="0"/>
                  </a:lnTo>
                  <a:lnTo>
                    <a:pt x="998854" y="0"/>
                  </a:lnTo>
                  <a:lnTo>
                    <a:pt x="998854" y="658575"/>
                  </a:lnTo>
                  <a:lnTo>
                    <a:pt x="1082259" y="658575"/>
                  </a:lnTo>
                  <a:lnTo>
                    <a:pt x="1082259" y="0"/>
                  </a:lnTo>
                  <a:lnTo>
                    <a:pt x="5393520" y="0"/>
                  </a:lnTo>
                  <a:lnTo>
                    <a:pt x="5393520" y="667240"/>
                  </a:lnTo>
                  <a:lnTo>
                    <a:pt x="0" y="6672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73" name="Google Shape;873;p29"/>
            <p:cNvSpPr/>
            <p:nvPr/>
          </p:nvSpPr>
          <p:spPr>
            <a:xfrm flipH="1" rot="10800000">
              <a:off x="431983" y="5132611"/>
              <a:ext cx="1791643" cy="221647"/>
            </a:xfrm>
            <a:custGeom>
              <a:rect b="b" l="l" r="r" t="t"/>
              <a:pathLst>
                <a:path extrusionOk="0" h="667240" w="5393520">
                  <a:moveTo>
                    <a:pt x="615033" y="0"/>
                  </a:moveTo>
                  <a:lnTo>
                    <a:pt x="0" y="0"/>
                  </a:lnTo>
                  <a:lnTo>
                    <a:pt x="0" y="667240"/>
                  </a:lnTo>
                  <a:lnTo>
                    <a:pt x="615033" y="667240"/>
                  </a:lnTo>
                  <a:close/>
                  <a:moveTo>
                    <a:pt x="829123" y="0"/>
                  </a:moveTo>
                  <a:lnTo>
                    <a:pt x="698438" y="0"/>
                  </a:lnTo>
                  <a:lnTo>
                    <a:pt x="698438" y="667240"/>
                  </a:lnTo>
                  <a:lnTo>
                    <a:pt x="829123" y="667240"/>
                  </a:lnTo>
                  <a:close/>
                  <a:moveTo>
                    <a:pt x="4597121" y="0"/>
                  </a:moveTo>
                  <a:lnTo>
                    <a:pt x="912528" y="0"/>
                  </a:lnTo>
                  <a:lnTo>
                    <a:pt x="912528" y="667240"/>
                  </a:lnTo>
                  <a:lnTo>
                    <a:pt x="4597121" y="667240"/>
                  </a:lnTo>
                  <a:close/>
                  <a:moveTo>
                    <a:pt x="4811211" y="0"/>
                  </a:moveTo>
                  <a:lnTo>
                    <a:pt x="4680526" y="0"/>
                  </a:lnTo>
                  <a:lnTo>
                    <a:pt x="4680526" y="667240"/>
                  </a:lnTo>
                  <a:lnTo>
                    <a:pt x="4811211" y="667240"/>
                  </a:lnTo>
                  <a:close/>
                  <a:moveTo>
                    <a:pt x="5393520" y="0"/>
                  </a:moveTo>
                  <a:lnTo>
                    <a:pt x="4894616" y="0"/>
                  </a:lnTo>
                  <a:lnTo>
                    <a:pt x="4894616" y="667240"/>
                  </a:lnTo>
                  <a:lnTo>
                    <a:pt x="5393520" y="66724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74" name="Google Shape;874;p29"/>
            <p:cNvSpPr/>
            <p:nvPr/>
          </p:nvSpPr>
          <p:spPr>
            <a:xfrm flipH="1" rot="10800000">
              <a:off x="477202" y="4908978"/>
              <a:ext cx="1701206" cy="210459"/>
            </a:xfrm>
            <a:custGeom>
              <a:rect b="b" l="l" r="r" t="t"/>
              <a:pathLst>
                <a:path extrusionOk="0" h="667240" w="5393520">
                  <a:moveTo>
                    <a:pt x="4577339" y="222921"/>
                  </a:moveTo>
                  <a:lnTo>
                    <a:pt x="4577339" y="451264"/>
                  </a:lnTo>
                  <a:lnTo>
                    <a:pt x="4329141" y="451264"/>
                  </a:lnTo>
                  <a:lnTo>
                    <a:pt x="4329141" y="222921"/>
                  </a:lnTo>
                  <a:close/>
                  <a:moveTo>
                    <a:pt x="5021455" y="222921"/>
                  </a:moveTo>
                  <a:lnTo>
                    <a:pt x="5021455" y="451264"/>
                  </a:lnTo>
                  <a:lnTo>
                    <a:pt x="4773257" y="451264"/>
                  </a:lnTo>
                  <a:lnTo>
                    <a:pt x="4773257" y="222921"/>
                  </a:lnTo>
                  <a:close/>
                  <a:moveTo>
                    <a:pt x="5393520" y="0"/>
                  </a:moveTo>
                  <a:lnTo>
                    <a:pt x="538365" y="0"/>
                  </a:lnTo>
                  <a:lnTo>
                    <a:pt x="538365" y="667239"/>
                  </a:lnTo>
                  <a:lnTo>
                    <a:pt x="300065" y="667239"/>
                  </a:lnTo>
                  <a:lnTo>
                    <a:pt x="300065" y="0"/>
                  </a:lnTo>
                  <a:lnTo>
                    <a:pt x="0" y="0"/>
                  </a:lnTo>
                  <a:lnTo>
                    <a:pt x="0" y="667240"/>
                  </a:lnTo>
                  <a:lnTo>
                    <a:pt x="5393520" y="6672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875" name="Google Shape;875;p29"/>
          <p:cNvGrpSpPr/>
          <p:nvPr/>
        </p:nvGrpSpPr>
        <p:grpSpPr>
          <a:xfrm>
            <a:off x="10167493" y="5190314"/>
            <a:ext cx="1420106" cy="1235751"/>
            <a:chOff x="4075906" y="5137696"/>
            <a:chExt cx="1420106" cy="1235751"/>
          </a:xfrm>
        </p:grpSpPr>
        <p:sp>
          <p:nvSpPr>
            <p:cNvPr id="876" name="Google Shape;876;p29"/>
            <p:cNvSpPr/>
            <p:nvPr/>
          </p:nvSpPr>
          <p:spPr>
            <a:xfrm flipH="1" rot="5400000">
              <a:off x="4674379" y="5298426"/>
              <a:ext cx="223160" cy="142010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4"/>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sp>
          <p:nvSpPr>
            <p:cNvPr id="877" name="Google Shape;877;p29"/>
            <p:cNvSpPr/>
            <p:nvPr/>
          </p:nvSpPr>
          <p:spPr>
            <a:xfrm flipH="1" rot="-5400000">
              <a:off x="4680603" y="5597643"/>
              <a:ext cx="210712" cy="134089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3"/>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sp>
          <p:nvSpPr>
            <p:cNvPr id="878" name="Google Shape;878;p29"/>
            <p:cNvSpPr/>
            <p:nvPr/>
          </p:nvSpPr>
          <p:spPr>
            <a:xfrm flipH="1" rot="-5400000">
              <a:off x="4680603" y="5077728"/>
              <a:ext cx="210712" cy="134089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2"/>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sp>
          <p:nvSpPr>
            <p:cNvPr id="879" name="Google Shape;879;p29"/>
            <p:cNvSpPr/>
            <p:nvPr/>
          </p:nvSpPr>
          <p:spPr>
            <a:xfrm flipH="1" rot="-5400000">
              <a:off x="4662514" y="4825671"/>
              <a:ext cx="210712" cy="134089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3"/>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sp>
          <p:nvSpPr>
            <p:cNvPr id="880" name="Google Shape;880;p29"/>
            <p:cNvSpPr/>
            <p:nvPr/>
          </p:nvSpPr>
          <p:spPr>
            <a:xfrm flipH="1" rot="5400000">
              <a:off x="4697692" y="4572604"/>
              <a:ext cx="210712" cy="134089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4"/>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grpSp>
      <p:sp>
        <p:nvSpPr>
          <p:cNvPr id="881" name="Google Shape;881;p29"/>
          <p:cNvSpPr txBox="1"/>
          <p:nvPr/>
        </p:nvSpPr>
        <p:spPr>
          <a:xfrm>
            <a:off x="903324" y="1942203"/>
            <a:ext cx="48497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Easy to change colors, photos and Text. You can simply impress your audience and add a unique zing and appeal to your Presentations. </a:t>
            </a:r>
            <a:endParaRPr/>
          </a:p>
        </p:txBody>
      </p:sp>
      <p:sp>
        <p:nvSpPr>
          <p:cNvPr id="882" name="Google Shape;882;p29"/>
          <p:cNvSpPr txBox="1"/>
          <p:nvPr/>
        </p:nvSpPr>
        <p:spPr>
          <a:xfrm>
            <a:off x="851625" y="479917"/>
            <a:ext cx="368581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Arial"/>
                <a:ea typeface="Arial"/>
                <a:cs typeface="Arial"/>
                <a:sym typeface="Arial"/>
              </a:rPr>
              <a:t>Simple </a:t>
            </a:r>
            <a:endParaRPr/>
          </a:p>
          <a:p>
            <a:pPr indent="0" lvl="0" marL="0" marR="0" rtl="0" algn="l">
              <a:spcBef>
                <a:spcPts val="0"/>
              </a:spcBef>
              <a:spcAft>
                <a:spcPts val="0"/>
              </a:spcAft>
              <a:buNone/>
            </a:pPr>
            <a:r>
              <a:rPr b="1" lang="en-US" sz="4000">
                <a:solidFill>
                  <a:schemeClr val="lt1"/>
                </a:solidFill>
                <a:latin typeface="Arial"/>
                <a:ea typeface="Arial"/>
                <a:cs typeface="Arial"/>
                <a:sym typeface="Arial"/>
              </a:rPr>
              <a:t>Presentation</a:t>
            </a:r>
            <a:endParaRPr b="1" sz="4000">
              <a:solidFill>
                <a:schemeClr val="lt1"/>
              </a:solidFill>
              <a:latin typeface="Arial"/>
              <a:ea typeface="Arial"/>
              <a:cs typeface="Arial"/>
              <a:sym typeface="Arial"/>
            </a:endParaRPr>
          </a:p>
        </p:txBody>
      </p:sp>
      <p:sp>
        <p:nvSpPr>
          <p:cNvPr id="883" name="Google Shape;883;p29"/>
          <p:cNvSpPr/>
          <p:nvPr/>
        </p:nvSpPr>
        <p:spPr>
          <a:xfrm>
            <a:off x="1199996" y="2826885"/>
            <a:ext cx="4134025" cy="1196520"/>
          </a:xfrm>
          <a:prstGeom prst="roundRect">
            <a:avLst>
              <a:gd fmla="val 1244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84" name="Google Shape;884;p29"/>
          <p:cNvSpPr/>
          <p:nvPr/>
        </p:nvSpPr>
        <p:spPr>
          <a:xfrm>
            <a:off x="1199996" y="4204506"/>
            <a:ext cx="4134025" cy="1196520"/>
          </a:xfrm>
          <a:prstGeom prst="roundRect">
            <a:avLst>
              <a:gd fmla="val 1244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85" name="Google Shape;885;p29"/>
          <p:cNvSpPr txBox="1"/>
          <p:nvPr/>
        </p:nvSpPr>
        <p:spPr>
          <a:xfrm>
            <a:off x="1343452" y="3441943"/>
            <a:ext cx="384711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886" name="Google Shape;886;p29"/>
          <p:cNvSpPr txBox="1"/>
          <p:nvPr/>
        </p:nvSpPr>
        <p:spPr>
          <a:xfrm>
            <a:off x="1343452" y="4864227"/>
            <a:ext cx="384711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887" name="Google Shape;887;p29"/>
          <p:cNvSpPr txBox="1"/>
          <p:nvPr/>
        </p:nvSpPr>
        <p:spPr>
          <a:xfrm>
            <a:off x="2914687" y="2830712"/>
            <a:ext cx="11079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2"/>
                </a:solidFill>
                <a:latin typeface="Arial"/>
                <a:ea typeface="Arial"/>
                <a:cs typeface="Arial"/>
                <a:sym typeface="Arial"/>
              </a:rPr>
              <a:t>30%</a:t>
            </a:r>
            <a:endParaRPr b="1" sz="3600">
              <a:solidFill>
                <a:schemeClr val="accent2"/>
              </a:solidFill>
              <a:latin typeface="Arial"/>
              <a:ea typeface="Arial"/>
              <a:cs typeface="Arial"/>
              <a:sym typeface="Arial"/>
            </a:endParaRPr>
          </a:p>
        </p:txBody>
      </p:sp>
      <p:sp>
        <p:nvSpPr>
          <p:cNvPr id="888" name="Google Shape;888;p29"/>
          <p:cNvSpPr txBox="1"/>
          <p:nvPr/>
        </p:nvSpPr>
        <p:spPr>
          <a:xfrm>
            <a:off x="2914687" y="4189625"/>
            <a:ext cx="11079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Arial"/>
                <a:ea typeface="Arial"/>
                <a:cs typeface="Arial"/>
                <a:sym typeface="Arial"/>
              </a:rPr>
              <a:t>30%</a:t>
            </a:r>
            <a:endParaRPr b="1" sz="3600">
              <a:solidFill>
                <a:schemeClr val="accent1"/>
              </a:solidFill>
              <a:latin typeface="Arial"/>
              <a:ea typeface="Arial"/>
              <a:cs typeface="Arial"/>
              <a:sym typeface="Arial"/>
            </a:endParaRPr>
          </a:p>
        </p:txBody>
      </p:sp>
      <p:sp>
        <p:nvSpPr>
          <p:cNvPr id="889" name="Google Shape;889;p29"/>
          <p:cNvSpPr/>
          <p:nvPr/>
        </p:nvSpPr>
        <p:spPr>
          <a:xfrm>
            <a:off x="2556070" y="4324922"/>
            <a:ext cx="173594" cy="457200"/>
          </a:xfrm>
          <a:custGeom>
            <a:rect b="b" l="l" r="r" t="t"/>
            <a:pathLst>
              <a:path extrusionOk="0" h="3923699" w="1489775">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0" name="Google Shape;890;p29"/>
          <p:cNvSpPr/>
          <p:nvPr/>
        </p:nvSpPr>
        <p:spPr>
          <a:xfrm rot="10800000">
            <a:off x="2511334" y="2960942"/>
            <a:ext cx="214326" cy="457200"/>
          </a:xfrm>
          <a:custGeom>
            <a:rect b="b" l="l" r="r" t="t"/>
            <a:pathLst>
              <a:path extrusionOk="0" h="3959924" w="1856332">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0000"/>
              </a:buClr>
              <a:buSzPts val="4995"/>
              <a:buNone/>
            </a:pPr>
            <a:r>
              <a:rPr lang="en-US" sz="4995">
                <a:solidFill>
                  <a:srgbClr val="FF0000"/>
                </a:solidFill>
              </a:rPr>
              <a:t>Mô tả dataset, giải thích thuộc tính </a:t>
            </a:r>
            <a:endParaRPr sz="4995">
              <a:solidFill>
                <a:srgbClr val="FF0000"/>
              </a:solidFill>
            </a:endParaRPr>
          </a:p>
        </p:txBody>
      </p:sp>
      <p:sp>
        <p:nvSpPr>
          <p:cNvPr id="147" name="Google Shape;147;p4"/>
          <p:cNvSpPr txBox="1"/>
          <p:nvPr/>
        </p:nvSpPr>
        <p:spPr>
          <a:xfrm>
            <a:off x="388843" y="3082709"/>
            <a:ext cx="11573197" cy="72424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600"/>
              <a:buFont typeface="Arial"/>
              <a:buNone/>
            </a:pPr>
            <a:r>
              <a:rPr b="0" lang="en-US" sz="3600">
                <a:solidFill>
                  <a:schemeClr val="accent1"/>
                </a:solidFill>
                <a:latin typeface="Arial"/>
                <a:ea typeface="Arial"/>
                <a:cs typeface="Arial"/>
                <a:sym typeface="Arial"/>
              </a:rPr>
              <a:t>- Tên bộ dữ liệu: 2020 Green Taxi Trip Data(January-June)</a:t>
            </a:r>
            <a:endParaRPr/>
          </a:p>
          <a:p>
            <a:pPr indent="0" lvl="0" marL="0" marR="0" rtl="0" algn="l">
              <a:lnSpc>
                <a:spcPct val="90000"/>
              </a:lnSpc>
              <a:spcBef>
                <a:spcPts val="1000"/>
              </a:spcBef>
              <a:spcAft>
                <a:spcPts val="0"/>
              </a:spcAft>
              <a:buClr>
                <a:srgbClr val="FF0000"/>
              </a:buClr>
              <a:buSzPts val="3600"/>
              <a:buFont typeface="Arial"/>
              <a:buNone/>
            </a:pPr>
            <a:r>
              <a:rPr b="0" lang="en-US" sz="3600">
                <a:solidFill>
                  <a:srgbClr val="FF0000"/>
                </a:solidFill>
                <a:latin typeface="Arial"/>
                <a:ea typeface="Arial"/>
                <a:cs typeface="Arial"/>
                <a:sym typeface="Arial"/>
              </a:rPr>
              <a:t>- Nguồn: </a:t>
            </a:r>
            <a:r>
              <a:rPr b="0" lang="en-US" sz="3600" u="sng">
                <a:solidFill>
                  <a:srgbClr val="FF0000"/>
                </a:solidFill>
                <a:latin typeface="Arial"/>
                <a:ea typeface="Arial"/>
                <a:cs typeface="Arial"/>
                <a:sym typeface="Arial"/>
                <a:hlinkClick r:id="rId3">
                  <a:extLst>
                    <a:ext uri="{A12FA001-AC4F-418D-AE19-62706E023703}">
                      <ahyp:hlinkClr val="tx"/>
                    </a:ext>
                  </a:extLst>
                </a:hlinkClick>
              </a:rPr>
              <a:t>https://data.cityofnewyork.us/Transportation/2020-Green-Taxi-Trip-Data-January-June-/pkmi-4kfn</a:t>
            </a:r>
            <a:endParaRPr b="0" sz="3600">
              <a:solidFill>
                <a:srgbClr val="FF0000"/>
              </a:solidFill>
              <a:latin typeface="Arial"/>
              <a:ea typeface="Arial"/>
              <a:cs typeface="Arial"/>
              <a:sym typeface="Arial"/>
            </a:endParaRPr>
          </a:p>
          <a:p>
            <a:pPr indent="0" lvl="0" marL="0" marR="0" rtl="0" algn="l">
              <a:lnSpc>
                <a:spcPct val="90000"/>
              </a:lnSpc>
              <a:spcBef>
                <a:spcPts val="1000"/>
              </a:spcBef>
              <a:spcAft>
                <a:spcPts val="0"/>
              </a:spcAft>
              <a:buClr>
                <a:schemeClr val="accent1"/>
              </a:buClr>
              <a:buSzPts val="3600"/>
              <a:buFont typeface="Arial"/>
              <a:buNone/>
            </a:pPr>
            <a:r>
              <a:rPr b="0" lang="en-US" sz="3600">
                <a:solidFill>
                  <a:schemeClr val="accent1"/>
                </a:solidFill>
                <a:latin typeface="Arial"/>
                <a:ea typeface="Arial"/>
                <a:cs typeface="Arial"/>
                <a:sym typeface="Arial"/>
              </a:rPr>
              <a:t>- Tập dữ liệu bao gồm 1.225.</a:t>
            </a:r>
            <a:r>
              <a:rPr lang="en-US" sz="3600">
                <a:solidFill>
                  <a:schemeClr val="accent1"/>
                </a:solidFill>
              </a:rPr>
              <a:t>889</a:t>
            </a:r>
            <a:r>
              <a:rPr b="0" lang="en-US" sz="3600">
                <a:solidFill>
                  <a:schemeClr val="accent1"/>
                </a:solidFill>
                <a:latin typeface="Arial"/>
                <a:ea typeface="Arial"/>
                <a:cs typeface="Arial"/>
                <a:sym typeface="Arial"/>
              </a:rPr>
              <a:t> điểm dữ liệu và </a:t>
            </a:r>
            <a:r>
              <a:rPr lang="en-US" sz="3600">
                <a:solidFill>
                  <a:schemeClr val="accent1"/>
                </a:solidFill>
              </a:rPr>
              <a:t>20 </a:t>
            </a:r>
            <a:r>
              <a:rPr b="0" lang="en-US" sz="3600">
                <a:solidFill>
                  <a:schemeClr val="accent1"/>
                </a:solidFill>
                <a:latin typeface="Arial"/>
                <a:ea typeface="Arial"/>
                <a:cs typeface="Arial"/>
                <a:sym typeface="Arial"/>
              </a:rPr>
              <a:t>thuộc tính</a:t>
            </a:r>
            <a:endParaRPr b="0" sz="3600">
              <a:solidFill>
                <a:schemeClr val="accen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3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896" name="Google Shape;896;p30"/>
          <p:cNvSpPr/>
          <p:nvPr/>
        </p:nvSpPr>
        <p:spPr>
          <a:xfrm flipH="1">
            <a:off x="911262" y="4212979"/>
            <a:ext cx="1598400" cy="1908000"/>
          </a:xfrm>
          <a:prstGeom prst="roundRect">
            <a:avLst>
              <a:gd fmla="val 6084"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7" name="Google Shape;897;p30"/>
          <p:cNvSpPr/>
          <p:nvPr/>
        </p:nvSpPr>
        <p:spPr>
          <a:xfrm flipH="1">
            <a:off x="911261" y="4136478"/>
            <a:ext cx="1598400" cy="612000"/>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8" name="Google Shape;898;p30"/>
          <p:cNvSpPr/>
          <p:nvPr/>
        </p:nvSpPr>
        <p:spPr>
          <a:xfrm flipH="1">
            <a:off x="6154221" y="4212979"/>
            <a:ext cx="1598400" cy="1908000"/>
          </a:xfrm>
          <a:prstGeom prst="roundRect">
            <a:avLst>
              <a:gd fmla="val 6084"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9" name="Google Shape;899;p30"/>
          <p:cNvSpPr/>
          <p:nvPr/>
        </p:nvSpPr>
        <p:spPr>
          <a:xfrm flipH="1">
            <a:off x="6154220" y="4136478"/>
            <a:ext cx="1598400" cy="612000"/>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0" name="Google Shape;900;p30"/>
          <p:cNvSpPr/>
          <p:nvPr/>
        </p:nvSpPr>
        <p:spPr>
          <a:xfrm flipH="1">
            <a:off x="4406568" y="4212979"/>
            <a:ext cx="1598400" cy="1908000"/>
          </a:xfrm>
          <a:prstGeom prst="roundRect">
            <a:avLst>
              <a:gd fmla="val 6084"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1" name="Google Shape;901;p30"/>
          <p:cNvSpPr/>
          <p:nvPr/>
        </p:nvSpPr>
        <p:spPr>
          <a:xfrm flipH="1">
            <a:off x="4406567" y="4136478"/>
            <a:ext cx="1598400" cy="612000"/>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2" name="Google Shape;902;p30"/>
          <p:cNvSpPr/>
          <p:nvPr/>
        </p:nvSpPr>
        <p:spPr>
          <a:xfrm flipH="1">
            <a:off x="9649526" y="4212979"/>
            <a:ext cx="1598400" cy="1908000"/>
          </a:xfrm>
          <a:prstGeom prst="roundRect">
            <a:avLst>
              <a:gd fmla="val 6084"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3" name="Google Shape;903;p30"/>
          <p:cNvSpPr/>
          <p:nvPr/>
        </p:nvSpPr>
        <p:spPr>
          <a:xfrm flipH="1">
            <a:off x="9649525" y="4136478"/>
            <a:ext cx="1598400" cy="612000"/>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4" name="Google Shape;904;p30"/>
          <p:cNvSpPr txBox="1"/>
          <p:nvPr/>
        </p:nvSpPr>
        <p:spPr>
          <a:xfrm>
            <a:off x="1033706" y="4927077"/>
            <a:ext cx="131691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595959"/>
              </a:solidFill>
              <a:latin typeface="Arial"/>
              <a:ea typeface="Arial"/>
              <a:cs typeface="Arial"/>
              <a:sym typeface="Arial"/>
            </a:endParaRPr>
          </a:p>
        </p:txBody>
      </p:sp>
      <p:sp>
        <p:nvSpPr>
          <p:cNvPr id="905" name="Google Shape;905;p30"/>
          <p:cNvSpPr txBox="1"/>
          <p:nvPr/>
        </p:nvSpPr>
        <p:spPr>
          <a:xfrm>
            <a:off x="6276665" y="4927077"/>
            <a:ext cx="131691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595959"/>
              </a:solidFill>
              <a:latin typeface="Arial"/>
              <a:ea typeface="Arial"/>
              <a:cs typeface="Arial"/>
              <a:sym typeface="Arial"/>
            </a:endParaRPr>
          </a:p>
        </p:txBody>
      </p:sp>
      <p:sp>
        <p:nvSpPr>
          <p:cNvPr id="906" name="Google Shape;906;p30"/>
          <p:cNvSpPr txBox="1"/>
          <p:nvPr/>
        </p:nvSpPr>
        <p:spPr>
          <a:xfrm>
            <a:off x="4529012" y="4927077"/>
            <a:ext cx="131691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595959"/>
              </a:solidFill>
              <a:latin typeface="Arial"/>
              <a:ea typeface="Arial"/>
              <a:cs typeface="Arial"/>
              <a:sym typeface="Arial"/>
            </a:endParaRPr>
          </a:p>
        </p:txBody>
      </p:sp>
      <p:sp>
        <p:nvSpPr>
          <p:cNvPr id="907" name="Google Shape;907;p30"/>
          <p:cNvSpPr txBox="1"/>
          <p:nvPr/>
        </p:nvSpPr>
        <p:spPr>
          <a:xfrm>
            <a:off x="9771969" y="4927077"/>
            <a:ext cx="131691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595959"/>
              </a:solidFill>
              <a:latin typeface="Arial"/>
              <a:ea typeface="Arial"/>
              <a:cs typeface="Arial"/>
              <a:sym typeface="Arial"/>
            </a:endParaRPr>
          </a:p>
        </p:txBody>
      </p:sp>
      <p:sp>
        <p:nvSpPr>
          <p:cNvPr id="908" name="Google Shape;908;p30"/>
          <p:cNvSpPr/>
          <p:nvPr/>
        </p:nvSpPr>
        <p:spPr>
          <a:xfrm flipH="1">
            <a:off x="2658915" y="4212979"/>
            <a:ext cx="1598400" cy="1908000"/>
          </a:xfrm>
          <a:prstGeom prst="roundRect">
            <a:avLst>
              <a:gd fmla="val 6084"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9" name="Google Shape;909;p30"/>
          <p:cNvSpPr/>
          <p:nvPr/>
        </p:nvSpPr>
        <p:spPr>
          <a:xfrm flipH="1">
            <a:off x="2658914" y="4136478"/>
            <a:ext cx="1598400" cy="612000"/>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0" name="Google Shape;910;p30"/>
          <p:cNvSpPr txBox="1"/>
          <p:nvPr/>
        </p:nvSpPr>
        <p:spPr>
          <a:xfrm>
            <a:off x="2781359" y="4927077"/>
            <a:ext cx="131691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595959"/>
              </a:solidFill>
              <a:latin typeface="Arial"/>
              <a:ea typeface="Arial"/>
              <a:cs typeface="Arial"/>
              <a:sym typeface="Arial"/>
            </a:endParaRPr>
          </a:p>
        </p:txBody>
      </p:sp>
      <p:grpSp>
        <p:nvGrpSpPr>
          <p:cNvPr id="911" name="Google Shape;911;p30"/>
          <p:cNvGrpSpPr/>
          <p:nvPr/>
        </p:nvGrpSpPr>
        <p:grpSpPr>
          <a:xfrm>
            <a:off x="915810" y="1569712"/>
            <a:ext cx="10332638" cy="2200190"/>
            <a:chOff x="1287363" y="1734398"/>
            <a:chExt cx="9237350" cy="1966965"/>
          </a:xfrm>
        </p:grpSpPr>
        <p:sp>
          <p:nvSpPr>
            <p:cNvPr id="912" name="Google Shape;912;p30"/>
            <p:cNvSpPr/>
            <p:nvPr/>
          </p:nvSpPr>
          <p:spPr>
            <a:xfrm rot="5400000">
              <a:off x="7520905" y="1776216"/>
              <a:ext cx="1448756" cy="2401537"/>
            </a:xfrm>
            <a:custGeom>
              <a:rect b="b" l="l" r="r" t="t"/>
              <a:pathLst>
                <a:path extrusionOk="0" h="2298537" w="1368152">
                  <a:moveTo>
                    <a:pt x="684076" y="0"/>
                  </a:moveTo>
                  <a:cubicBezTo>
                    <a:pt x="803370" y="0"/>
                    <a:pt x="900076" y="96706"/>
                    <a:pt x="900076" y="216000"/>
                  </a:cubicBezTo>
                  <a:cubicBezTo>
                    <a:pt x="900076" y="287268"/>
                    <a:pt x="865561" y="350475"/>
                    <a:pt x="810076" y="386760"/>
                  </a:cubicBezTo>
                  <a:lnTo>
                    <a:pt x="810076" y="450517"/>
                  </a:lnTo>
                  <a:lnTo>
                    <a:pt x="1368152" y="450517"/>
                  </a:lnTo>
                  <a:lnTo>
                    <a:pt x="1368152" y="895744"/>
                  </a:lnTo>
                  <a:cubicBezTo>
                    <a:pt x="1331417" y="875468"/>
                    <a:pt x="1289090" y="864516"/>
                    <a:pt x="1244206" y="864516"/>
                  </a:cubicBezTo>
                  <a:cubicBezTo>
                    <a:pt x="1095089" y="864516"/>
                    <a:pt x="974206" y="985399"/>
                    <a:pt x="974206" y="1134516"/>
                  </a:cubicBezTo>
                  <a:cubicBezTo>
                    <a:pt x="974206" y="1283633"/>
                    <a:pt x="1095089" y="1404516"/>
                    <a:pt x="1244206" y="1404516"/>
                  </a:cubicBezTo>
                  <a:cubicBezTo>
                    <a:pt x="1289090" y="1404516"/>
                    <a:pt x="1331417" y="1393563"/>
                    <a:pt x="1368152" y="1373288"/>
                  </a:cubicBezTo>
                  <a:lnTo>
                    <a:pt x="1368152" y="1818517"/>
                  </a:lnTo>
                  <a:lnTo>
                    <a:pt x="810076" y="1818517"/>
                  </a:lnTo>
                  <a:lnTo>
                    <a:pt x="810076" y="1911777"/>
                  </a:lnTo>
                  <a:cubicBezTo>
                    <a:pt x="865561" y="1948062"/>
                    <a:pt x="900076" y="2011269"/>
                    <a:pt x="900076" y="2082537"/>
                  </a:cubicBezTo>
                  <a:cubicBezTo>
                    <a:pt x="900076" y="2201831"/>
                    <a:pt x="803370" y="2298537"/>
                    <a:pt x="684076" y="2298537"/>
                  </a:cubicBezTo>
                  <a:cubicBezTo>
                    <a:pt x="564782" y="2298537"/>
                    <a:pt x="468076" y="2201831"/>
                    <a:pt x="468076" y="2082537"/>
                  </a:cubicBezTo>
                  <a:cubicBezTo>
                    <a:pt x="468076" y="2011269"/>
                    <a:pt x="502591" y="1948062"/>
                    <a:pt x="558076" y="1911777"/>
                  </a:cubicBezTo>
                  <a:lnTo>
                    <a:pt x="558076" y="1818517"/>
                  </a:lnTo>
                  <a:lnTo>
                    <a:pt x="0" y="1818517"/>
                  </a:lnTo>
                  <a:lnTo>
                    <a:pt x="0" y="1368933"/>
                  </a:lnTo>
                  <a:cubicBezTo>
                    <a:pt x="39235" y="1391659"/>
                    <a:pt x="84862" y="1404516"/>
                    <a:pt x="133491" y="1404516"/>
                  </a:cubicBezTo>
                  <a:cubicBezTo>
                    <a:pt x="282608" y="1404516"/>
                    <a:pt x="403491" y="1283633"/>
                    <a:pt x="403491" y="1134516"/>
                  </a:cubicBezTo>
                  <a:cubicBezTo>
                    <a:pt x="403491" y="985399"/>
                    <a:pt x="282608" y="864516"/>
                    <a:pt x="133491" y="864516"/>
                  </a:cubicBezTo>
                  <a:cubicBezTo>
                    <a:pt x="84862" y="864516"/>
                    <a:pt x="39235" y="877372"/>
                    <a:pt x="0" y="900098"/>
                  </a:cubicBezTo>
                  <a:lnTo>
                    <a:pt x="0" y="450517"/>
                  </a:lnTo>
                  <a:lnTo>
                    <a:pt x="558076" y="450517"/>
                  </a:lnTo>
                  <a:lnTo>
                    <a:pt x="558076" y="386760"/>
                  </a:lnTo>
                  <a:cubicBezTo>
                    <a:pt x="502591" y="350475"/>
                    <a:pt x="468076" y="287268"/>
                    <a:pt x="468076" y="216000"/>
                  </a:cubicBezTo>
                  <a:cubicBezTo>
                    <a:pt x="468076" y="96706"/>
                    <a:pt x="564782" y="0"/>
                    <a:pt x="684076" y="0"/>
                  </a:cubicBezTo>
                  <a:close/>
                </a:path>
              </a:pathLst>
            </a:custGeom>
            <a:solidFill>
              <a:schemeClr val="accent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913" name="Google Shape;913;p30"/>
            <p:cNvSpPr/>
            <p:nvPr/>
          </p:nvSpPr>
          <p:spPr>
            <a:xfrm rot="10800000">
              <a:off x="9095281" y="1749237"/>
              <a:ext cx="1429432" cy="1952126"/>
            </a:xfrm>
            <a:custGeom>
              <a:rect b="b" l="l" r="r" t="t"/>
              <a:pathLst>
                <a:path extrusionOk="0" h="1952472" w="1449013">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0"/>
                  </a:lnTo>
                  <a:lnTo>
                    <a:pt x="1449013" y="0"/>
                  </a:ln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914" name="Google Shape;914;p30"/>
            <p:cNvSpPr/>
            <p:nvPr/>
          </p:nvSpPr>
          <p:spPr>
            <a:xfrm rot="5400000">
              <a:off x="4404964" y="1766586"/>
              <a:ext cx="1448756" cy="2401537"/>
            </a:xfrm>
            <a:custGeom>
              <a:rect b="b" l="l" r="r" t="t"/>
              <a:pathLst>
                <a:path extrusionOk="0" h="2298537" w="1368152">
                  <a:moveTo>
                    <a:pt x="684076" y="0"/>
                  </a:moveTo>
                  <a:cubicBezTo>
                    <a:pt x="803370" y="0"/>
                    <a:pt x="900076" y="96706"/>
                    <a:pt x="900076" y="216000"/>
                  </a:cubicBezTo>
                  <a:cubicBezTo>
                    <a:pt x="900076" y="287268"/>
                    <a:pt x="865561" y="350475"/>
                    <a:pt x="810076" y="386760"/>
                  </a:cubicBezTo>
                  <a:lnTo>
                    <a:pt x="810076" y="450517"/>
                  </a:lnTo>
                  <a:lnTo>
                    <a:pt x="1368152" y="450517"/>
                  </a:lnTo>
                  <a:lnTo>
                    <a:pt x="1368152" y="895744"/>
                  </a:lnTo>
                  <a:cubicBezTo>
                    <a:pt x="1331417" y="875468"/>
                    <a:pt x="1289090" y="864516"/>
                    <a:pt x="1244206" y="864516"/>
                  </a:cubicBezTo>
                  <a:cubicBezTo>
                    <a:pt x="1095089" y="864516"/>
                    <a:pt x="974206" y="985399"/>
                    <a:pt x="974206" y="1134516"/>
                  </a:cubicBezTo>
                  <a:cubicBezTo>
                    <a:pt x="974206" y="1283633"/>
                    <a:pt x="1095089" y="1404516"/>
                    <a:pt x="1244206" y="1404516"/>
                  </a:cubicBezTo>
                  <a:cubicBezTo>
                    <a:pt x="1289090" y="1404516"/>
                    <a:pt x="1331417" y="1393563"/>
                    <a:pt x="1368152" y="1373288"/>
                  </a:cubicBezTo>
                  <a:lnTo>
                    <a:pt x="1368152" y="1818517"/>
                  </a:lnTo>
                  <a:lnTo>
                    <a:pt x="810076" y="1818517"/>
                  </a:lnTo>
                  <a:lnTo>
                    <a:pt x="810076" y="1911777"/>
                  </a:lnTo>
                  <a:cubicBezTo>
                    <a:pt x="865561" y="1948062"/>
                    <a:pt x="900076" y="2011269"/>
                    <a:pt x="900076" y="2082537"/>
                  </a:cubicBezTo>
                  <a:cubicBezTo>
                    <a:pt x="900076" y="2201831"/>
                    <a:pt x="803370" y="2298537"/>
                    <a:pt x="684076" y="2298537"/>
                  </a:cubicBezTo>
                  <a:cubicBezTo>
                    <a:pt x="564782" y="2298537"/>
                    <a:pt x="468076" y="2201831"/>
                    <a:pt x="468076" y="2082537"/>
                  </a:cubicBezTo>
                  <a:cubicBezTo>
                    <a:pt x="468076" y="2011269"/>
                    <a:pt x="502591" y="1948062"/>
                    <a:pt x="558076" y="1911777"/>
                  </a:cubicBezTo>
                  <a:lnTo>
                    <a:pt x="558076" y="1818517"/>
                  </a:lnTo>
                  <a:lnTo>
                    <a:pt x="0" y="1818517"/>
                  </a:lnTo>
                  <a:lnTo>
                    <a:pt x="0" y="1368933"/>
                  </a:lnTo>
                  <a:cubicBezTo>
                    <a:pt x="39235" y="1391659"/>
                    <a:pt x="84862" y="1404516"/>
                    <a:pt x="133491" y="1404516"/>
                  </a:cubicBezTo>
                  <a:cubicBezTo>
                    <a:pt x="282608" y="1404516"/>
                    <a:pt x="403491" y="1283633"/>
                    <a:pt x="403491" y="1134516"/>
                  </a:cubicBezTo>
                  <a:cubicBezTo>
                    <a:pt x="403491" y="985399"/>
                    <a:pt x="282608" y="864516"/>
                    <a:pt x="133491" y="864516"/>
                  </a:cubicBezTo>
                  <a:cubicBezTo>
                    <a:pt x="84862" y="864516"/>
                    <a:pt x="39235" y="877372"/>
                    <a:pt x="0" y="900098"/>
                  </a:cubicBezTo>
                  <a:lnTo>
                    <a:pt x="0" y="450517"/>
                  </a:lnTo>
                  <a:lnTo>
                    <a:pt x="558076" y="450517"/>
                  </a:lnTo>
                  <a:lnTo>
                    <a:pt x="558076" y="386760"/>
                  </a:lnTo>
                  <a:cubicBezTo>
                    <a:pt x="502591" y="350475"/>
                    <a:pt x="468076" y="287268"/>
                    <a:pt x="468076" y="216000"/>
                  </a:cubicBezTo>
                  <a:cubicBezTo>
                    <a:pt x="468076" y="96706"/>
                    <a:pt x="564782" y="0"/>
                    <a:pt x="684076" y="0"/>
                  </a:cubicBezTo>
                  <a:close/>
                </a:path>
              </a:pathLst>
            </a:custGeom>
            <a:solidFill>
              <a:schemeClr val="accent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915" name="Google Shape;915;p30"/>
            <p:cNvSpPr/>
            <p:nvPr/>
          </p:nvSpPr>
          <p:spPr>
            <a:xfrm rot="-5400000">
              <a:off x="1526029" y="2004312"/>
              <a:ext cx="1448756" cy="1926087"/>
            </a:xfrm>
            <a:custGeom>
              <a:rect b="b" l="l" r="r" t="t"/>
              <a:pathLst>
                <a:path extrusionOk="0" h="1952472" w="1449013">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967906"/>
                  </a:lnTo>
                  <a:cubicBezTo>
                    <a:pt x="41554" y="991976"/>
                    <a:pt x="89878" y="1005593"/>
                    <a:pt x="141381" y="1005593"/>
                  </a:cubicBezTo>
                  <a:cubicBezTo>
                    <a:pt x="299311" y="1005593"/>
                    <a:pt x="427338" y="877563"/>
                    <a:pt x="427338" y="719630"/>
                  </a:cubicBezTo>
                  <a:cubicBezTo>
                    <a:pt x="427338" y="561696"/>
                    <a:pt x="299311" y="433666"/>
                    <a:pt x="141381" y="433666"/>
                  </a:cubicBezTo>
                  <a:cubicBezTo>
                    <a:pt x="89878" y="433666"/>
                    <a:pt x="41554" y="447283"/>
                    <a:pt x="0" y="471352"/>
                  </a:cubicBezTo>
                  <a:lnTo>
                    <a:pt x="0" y="0"/>
                  </a:lnTo>
                  <a:close/>
                </a:path>
              </a:pathLst>
            </a:custGeom>
            <a:solidFill>
              <a:schemeClr val="accent6"/>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916" name="Google Shape;916;p30"/>
            <p:cNvSpPr/>
            <p:nvPr/>
          </p:nvSpPr>
          <p:spPr>
            <a:xfrm rot="10800000">
              <a:off x="2858124" y="1734398"/>
              <a:ext cx="1429432" cy="1952126"/>
            </a:xfrm>
            <a:custGeom>
              <a:rect b="b" l="l" r="r" t="t"/>
              <a:pathLst>
                <a:path extrusionOk="0" h="1952472" w="1449013">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967906"/>
                  </a:lnTo>
                  <a:cubicBezTo>
                    <a:pt x="41554" y="991976"/>
                    <a:pt x="89878" y="1005593"/>
                    <a:pt x="141381" y="1005593"/>
                  </a:cubicBezTo>
                  <a:cubicBezTo>
                    <a:pt x="299311" y="1005593"/>
                    <a:pt x="427338" y="877563"/>
                    <a:pt x="427338" y="719630"/>
                  </a:cubicBezTo>
                  <a:cubicBezTo>
                    <a:pt x="427338" y="561696"/>
                    <a:pt x="299311" y="433666"/>
                    <a:pt x="141381" y="433666"/>
                  </a:cubicBezTo>
                  <a:cubicBezTo>
                    <a:pt x="89878" y="433666"/>
                    <a:pt x="41554" y="447283"/>
                    <a:pt x="0" y="471352"/>
                  </a:cubicBezTo>
                  <a:lnTo>
                    <a:pt x="0" y="0"/>
                  </a:ln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917" name="Google Shape;917;p30"/>
            <p:cNvSpPr/>
            <p:nvPr/>
          </p:nvSpPr>
          <p:spPr>
            <a:xfrm rot="10800000">
              <a:off x="5982976" y="1734447"/>
              <a:ext cx="1429432" cy="1952078"/>
            </a:xfrm>
            <a:custGeom>
              <a:rect b="b" l="l" r="r" t="t"/>
              <a:pathLst>
                <a:path extrusionOk="0" h="1952424" w="1449013">
                  <a:moveTo>
                    <a:pt x="0" y="1444024"/>
                  </a:moveTo>
                  <a:lnTo>
                    <a:pt x="0" y="967858"/>
                  </a:lnTo>
                  <a:cubicBezTo>
                    <a:pt x="41554" y="991928"/>
                    <a:pt x="89878" y="1005545"/>
                    <a:pt x="141381" y="1005545"/>
                  </a:cubicBezTo>
                  <a:cubicBezTo>
                    <a:pt x="299311" y="1005545"/>
                    <a:pt x="427338" y="877515"/>
                    <a:pt x="427338" y="719582"/>
                  </a:cubicBezTo>
                  <a:cubicBezTo>
                    <a:pt x="427338" y="561649"/>
                    <a:pt x="299311" y="433619"/>
                    <a:pt x="141381" y="433619"/>
                  </a:cubicBezTo>
                  <a:cubicBezTo>
                    <a:pt x="89878" y="433619"/>
                    <a:pt x="41554" y="447235"/>
                    <a:pt x="0" y="471304"/>
                  </a:cubicBezTo>
                  <a:lnTo>
                    <a:pt x="0" y="0"/>
                  </a:lnTo>
                  <a:lnTo>
                    <a:pt x="1449013" y="0"/>
                  </a:lnTo>
                  <a:lnTo>
                    <a:pt x="1449013" y="466693"/>
                  </a:lnTo>
                  <a:cubicBezTo>
                    <a:pt x="1410107" y="445218"/>
                    <a:pt x="1365278" y="433619"/>
                    <a:pt x="1317742" y="433619"/>
                  </a:cubicBezTo>
                  <a:cubicBezTo>
                    <a:pt x="1159811" y="433619"/>
                    <a:pt x="1031784" y="561649"/>
                    <a:pt x="1031784" y="719582"/>
                  </a:cubicBezTo>
                  <a:cubicBezTo>
                    <a:pt x="1031784" y="877515"/>
                    <a:pt x="1159811" y="1005545"/>
                    <a:pt x="1317742" y="1005545"/>
                  </a:cubicBezTo>
                  <a:cubicBezTo>
                    <a:pt x="1365278" y="1005545"/>
                    <a:pt x="1410107" y="993945"/>
                    <a:pt x="1449013" y="972471"/>
                  </a:cubicBezTo>
                  <a:lnTo>
                    <a:pt x="1449013" y="1444024"/>
                  </a:lnTo>
                  <a:lnTo>
                    <a:pt x="857954" y="1444024"/>
                  </a:lnTo>
                  <a:lnTo>
                    <a:pt x="857954" y="1542797"/>
                  </a:lnTo>
                  <a:cubicBezTo>
                    <a:pt x="916718" y="1581228"/>
                    <a:pt x="953273" y="1648172"/>
                    <a:pt x="953273" y="1723653"/>
                  </a:cubicBezTo>
                  <a:cubicBezTo>
                    <a:pt x="953273" y="1850000"/>
                    <a:pt x="850851" y="1952424"/>
                    <a:pt x="724507" y="1952424"/>
                  </a:cubicBezTo>
                  <a:cubicBezTo>
                    <a:pt x="598162" y="1952424"/>
                    <a:pt x="495741" y="1850000"/>
                    <a:pt x="495741" y="1723653"/>
                  </a:cubicBezTo>
                  <a:cubicBezTo>
                    <a:pt x="495741" y="1648172"/>
                    <a:pt x="532295" y="1581228"/>
                    <a:pt x="591060" y="1542797"/>
                  </a:cubicBezTo>
                  <a:lnTo>
                    <a:pt x="591060" y="1444024"/>
                  </a:lnTo>
                  <a:close/>
                </a:path>
              </a:pathLst>
            </a:cu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918" name="Google Shape;918;p30"/>
            <p:cNvSpPr txBox="1"/>
            <p:nvPr/>
          </p:nvSpPr>
          <p:spPr>
            <a:xfrm>
              <a:off x="1331323" y="2807707"/>
              <a:ext cx="1345760" cy="3026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Text  Here</a:t>
              </a:r>
              <a:endParaRPr b="1" sz="1600">
                <a:solidFill>
                  <a:schemeClr val="lt1"/>
                </a:solidFill>
                <a:latin typeface="Arial"/>
                <a:ea typeface="Arial"/>
                <a:cs typeface="Arial"/>
                <a:sym typeface="Arial"/>
              </a:endParaRPr>
            </a:p>
          </p:txBody>
        </p:sp>
        <p:sp>
          <p:nvSpPr>
            <p:cNvPr id="919" name="Google Shape;919;p30"/>
            <p:cNvSpPr txBox="1"/>
            <p:nvPr/>
          </p:nvSpPr>
          <p:spPr>
            <a:xfrm>
              <a:off x="2896441" y="3320012"/>
              <a:ext cx="1345760" cy="3026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Text  Here</a:t>
              </a:r>
              <a:endParaRPr b="1" sz="1600">
                <a:solidFill>
                  <a:schemeClr val="lt1"/>
                </a:solidFill>
                <a:latin typeface="Arial"/>
                <a:ea typeface="Arial"/>
                <a:cs typeface="Arial"/>
                <a:sym typeface="Arial"/>
              </a:endParaRPr>
            </a:p>
          </p:txBody>
        </p:sp>
        <p:sp>
          <p:nvSpPr>
            <p:cNvPr id="920" name="Google Shape;920;p30"/>
            <p:cNvSpPr txBox="1"/>
            <p:nvPr/>
          </p:nvSpPr>
          <p:spPr>
            <a:xfrm>
              <a:off x="4461559" y="2807707"/>
              <a:ext cx="1345760" cy="3026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Text  Here</a:t>
              </a:r>
              <a:endParaRPr b="1" sz="1600">
                <a:solidFill>
                  <a:schemeClr val="lt1"/>
                </a:solidFill>
                <a:latin typeface="Arial"/>
                <a:ea typeface="Arial"/>
                <a:cs typeface="Arial"/>
                <a:sym typeface="Arial"/>
              </a:endParaRPr>
            </a:p>
          </p:txBody>
        </p:sp>
        <p:sp>
          <p:nvSpPr>
            <p:cNvPr id="921" name="Google Shape;921;p30"/>
            <p:cNvSpPr txBox="1"/>
            <p:nvPr/>
          </p:nvSpPr>
          <p:spPr>
            <a:xfrm>
              <a:off x="7570001" y="2798077"/>
              <a:ext cx="1345760" cy="3026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Text  Here</a:t>
              </a:r>
              <a:endParaRPr b="1" sz="1600">
                <a:solidFill>
                  <a:schemeClr val="lt1"/>
                </a:solidFill>
                <a:latin typeface="Arial"/>
                <a:ea typeface="Arial"/>
                <a:cs typeface="Arial"/>
                <a:sym typeface="Arial"/>
              </a:endParaRPr>
            </a:p>
          </p:txBody>
        </p:sp>
        <p:sp>
          <p:nvSpPr>
            <p:cNvPr id="922" name="Google Shape;922;p30"/>
            <p:cNvSpPr txBox="1"/>
            <p:nvPr/>
          </p:nvSpPr>
          <p:spPr>
            <a:xfrm>
              <a:off x="6024812" y="3320012"/>
              <a:ext cx="1345760" cy="3026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Text  Here</a:t>
              </a:r>
              <a:endParaRPr b="1" sz="1600">
                <a:solidFill>
                  <a:schemeClr val="lt1"/>
                </a:solidFill>
                <a:latin typeface="Arial"/>
                <a:ea typeface="Arial"/>
                <a:cs typeface="Arial"/>
                <a:sym typeface="Arial"/>
              </a:endParaRPr>
            </a:p>
          </p:txBody>
        </p:sp>
        <p:sp>
          <p:nvSpPr>
            <p:cNvPr id="923" name="Google Shape;923;p30"/>
            <p:cNvSpPr txBox="1"/>
            <p:nvPr/>
          </p:nvSpPr>
          <p:spPr>
            <a:xfrm>
              <a:off x="9153183" y="3320012"/>
              <a:ext cx="1345760" cy="3026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Text  Here</a:t>
              </a:r>
              <a:endParaRPr b="1" sz="1600">
                <a:solidFill>
                  <a:schemeClr val="lt1"/>
                </a:solidFill>
                <a:latin typeface="Arial"/>
                <a:ea typeface="Arial"/>
                <a:cs typeface="Arial"/>
                <a:sym typeface="Arial"/>
              </a:endParaRPr>
            </a:p>
          </p:txBody>
        </p:sp>
      </p:grpSp>
      <p:sp>
        <p:nvSpPr>
          <p:cNvPr id="924" name="Google Shape;924;p30"/>
          <p:cNvSpPr/>
          <p:nvPr/>
        </p:nvSpPr>
        <p:spPr>
          <a:xfrm flipH="1">
            <a:off x="7901874" y="4212979"/>
            <a:ext cx="1598400" cy="1908000"/>
          </a:xfrm>
          <a:prstGeom prst="roundRect">
            <a:avLst>
              <a:gd fmla="val 6084"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5" name="Google Shape;925;p30"/>
          <p:cNvSpPr/>
          <p:nvPr/>
        </p:nvSpPr>
        <p:spPr>
          <a:xfrm flipH="1">
            <a:off x="7901873" y="4136478"/>
            <a:ext cx="1598400" cy="612000"/>
          </a:xfrm>
          <a:custGeom>
            <a:rect b="b" l="l" r="r" t="t"/>
            <a:pathLst>
              <a:path extrusionOk="0" h="581397" w="1800200">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6" name="Google Shape;926;p30"/>
          <p:cNvSpPr txBox="1"/>
          <p:nvPr/>
        </p:nvSpPr>
        <p:spPr>
          <a:xfrm>
            <a:off x="8024318" y="4927077"/>
            <a:ext cx="131691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595959"/>
              </a:solidFill>
              <a:latin typeface="Arial"/>
              <a:ea typeface="Arial"/>
              <a:cs typeface="Arial"/>
              <a:sym typeface="Arial"/>
            </a:endParaRPr>
          </a:p>
        </p:txBody>
      </p:sp>
      <p:sp>
        <p:nvSpPr>
          <p:cNvPr id="927" name="Google Shape;927;p30"/>
          <p:cNvSpPr/>
          <p:nvPr/>
        </p:nvSpPr>
        <p:spPr>
          <a:xfrm>
            <a:off x="1525241" y="4282660"/>
            <a:ext cx="322637" cy="322637"/>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8" name="Google Shape;928;p30"/>
          <p:cNvSpPr/>
          <p:nvPr/>
        </p:nvSpPr>
        <p:spPr>
          <a:xfrm rot="2700000">
            <a:off x="3360194" y="4177607"/>
            <a:ext cx="265920" cy="476745"/>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9" name="Google Shape;929;p30"/>
          <p:cNvSpPr/>
          <p:nvPr/>
        </p:nvSpPr>
        <p:spPr>
          <a:xfrm flipH="1">
            <a:off x="6775642" y="4269762"/>
            <a:ext cx="391682" cy="323114"/>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0" name="Google Shape;930;p30"/>
          <p:cNvSpPr/>
          <p:nvPr/>
        </p:nvSpPr>
        <p:spPr>
          <a:xfrm>
            <a:off x="10271578" y="4269762"/>
            <a:ext cx="361277" cy="361277"/>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1" name="Google Shape;931;p30"/>
          <p:cNvSpPr/>
          <p:nvPr/>
        </p:nvSpPr>
        <p:spPr>
          <a:xfrm>
            <a:off x="4976486" y="4282660"/>
            <a:ext cx="389370" cy="325482"/>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2" name="Google Shape;932;p30"/>
          <p:cNvSpPr/>
          <p:nvPr/>
        </p:nvSpPr>
        <p:spPr>
          <a:xfrm>
            <a:off x="8511508" y="4248784"/>
            <a:ext cx="369092" cy="387388"/>
          </a:xfrm>
          <a:custGeom>
            <a:rect b="b" l="l" r="r" t="t"/>
            <a:pathLst>
              <a:path extrusionOk="0" h="3066808" w="292196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31"/>
          <p:cNvSpPr/>
          <p:nvPr>
            <p:ph idx="2" type="pic"/>
          </p:nvPr>
        </p:nvSpPr>
        <p:spPr>
          <a:xfrm>
            <a:off x="0" y="0"/>
            <a:ext cx="12192000" cy="446945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id="938" name="Google Shape;938;p31"/>
          <p:cNvSpPr/>
          <p:nvPr/>
        </p:nvSpPr>
        <p:spPr>
          <a:xfrm>
            <a:off x="-1" y="2050990"/>
            <a:ext cx="12200726" cy="4807010"/>
          </a:xfrm>
          <a:custGeom>
            <a:rect b="b" l="l" r="r" t="t"/>
            <a:pathLst>
              <a:path extrusionOk="0" h="4807010" w="12200726">
                <a:moveTo>
                  <a:pt x="6323213" y="0"/>
                </a:moveTo>
                <a:cubicBezTo>
                  <a:pt x="6323213" y="37"/>
                  <a:pt x="6323246" y="4211"/>
                  <a:pt x="6327359" y="508694"/>
                </a:cubicBezTo>
                <a:cubicBezTo>
                  <a:pt x="6327384" y="508743"/>
                  <a:pt x="6328704" y="511511"/>
                  <a:pt x="6406162" y="673796"/>
                </a:cubicBezTo>
                <a:lnTo>
                  <a:pt x="6410310" y="673796"/>
                </a:lnTo>
                <a:lnTo>
                  <a:pt x="6439343" y="673796"/>
                </a:lnTo>
                <a:lnTo>
                  <a:pt x="6439343" y="722879"/>
                </a:lnTo>
                <a:cubicBezTo>
                  <a:pt x="6439347" y="722892"/>
                  <a:pt x="6439425" y="723012"/>
                  <a:pt x="6440381" y="724553"/>
                </a:cubicBezTo>
                <a:lnTo>
                  <a:pt x="6447638" y="736267"/>
                </a:lnTo>
                <a:lnTo>
                  <a:pt x="6447638" y="972765"/>
                </a:lnTo>
                <a:lnTo>
                  <a:pt x="6452303" y="972765"/>
                </a:lnTo>
                <a:lnTo>
                  <a:pt x="6484967" y="972765"/>
                </a:lnTo>
                <a:lnTo>
                  <a:pt x="6484967" y="1262808"/>
                </a:lnTo>
                <a:cubicBezTo>
                  <a:pt x="6484987" y="1262806"/>
                  <a:pt x="6485217" y="1262762"/>
                  <a:pt x="6488077" y="1262250"/>
                </a:cubicBezTo>
                <a:lnTo>
                  <a:pt x="6509852" y="1258347"/>
                </a:lnTo>
                <a:cubicBezTo>
                  <a:pt x="6509852" y="1258392"/>
                  <a:pt x="6509790" y="1261146"/>
                  <a:pt x="6505704" y="1441296"/>
                </a:cubicBezTo>
                <a:cubicBezTo>
                  <a:pt x="6505724" y="1441300"/>
                  <a:pt x="6505951" y="1441341"/>
                  <a:pt x="6508814" y="1441855"/>
                </a:cubicBezTo>
                <a:lnTo>
                  <a:pt x="6530588" y="1445759"/>
                </a:lnTo>
                <a:cubicBezTo>
                  <a:pt x="6530592" y="1445773"/>
                  <a:pt x="6530633" y="1445905"/>
                  <a:pt x="6531106" y="1447433"/>
                </a:cubicBezTo>
                <a:lnTo>
                  <a:pt x="6534736" y="1459147"/>
                </a:lnTo>
                <a:cubicBezTo>
                  <a:pt x="6534741" y="1459128"/>
                  <a:pt x="6534833" y="1458833"/>
                  <a:pt x="6536292" y="1454127"/>
                </a:cubicBezTo>
                <a:lnTo>
                  <a:pt x="6547179" y="1418987"/>
                </a:lnTo>
                <a:lnTo>
                  <a:pt x="6550807" y="1418987"/>
                </a:lnTo>
                <a:lnTo>
                  <a:pt x="6576212" y="1418987"/>
                </a:lnTo>
                <a:lnTo>
                  <a:pt x="6576212" y="1485919"/>
                </a:lnTo>
                <a:cubicBezTo>
                  <a:pt x="6576224" y="1485929"/>
                  <a:pt x="6576382" y="1486012"/>
                  <a:pt x="6578285" y="1487035"/>
                </a:cubicBezTo>
                <a:lnTo>
                  <a:pt x="6592802" y="1494844"/>
                </a:lnTo>
                <a:lnTo>
                  <a:pt x="6592802" y="1497633"/>
                </a:lnTo>
                <a:lnTo>
                  <a:pt x="6592802" y="1517155"/>
                </a:lnTo>
                <a:lnTo>
                  <a:pt x="6684048" y="1517155"/>
                </a:lnTo>
                <a:lnTo>
                  <a:pt x="6684048" y="1519387"/>
                </a:lnTo>
                <a:lnTo>
                  <a:pt x="6684048" y="1535004"/>
                </a:lnTo>
                <a:lnTo>
                  <a:pt x="6688194" y="1535004"/>
                </a:lnTo>
                <a:lnTo>
                  <a:pt x="6717227" y="1535004"/>
                </a:lnTo>
                <a:lnTo>
                  <a:pt x="6717227" y="1472533"/>
                </a:lnTo>
                <a:lnTo>
                  <a:pt x="6808472" y="1472533"/>
                </a:lnTo>
                <a:lnTo>
                  <a:pt x="6808472" y="1469744"/>
                </a:lnTo>
                <a:lnTo>
                  <a:pt x="6808472" y="1450221"/>
                </a:lnTo>
                <a:lnTo>
                  <a:pt x="6810547" y="1450221"/>
                </a:lnTo>
                <a:lnTo>
                  <a:pt x="6825062" y="1450221"/>
                </a:lnTo>
                <a:lnTo>
                  <a:pt x="6825062" y="1446318"/>
                </a:lnTo>
                <a:lnTo>
                  <a:pt x="6825062" y="1418987"/>
                </a:lnTo>
                <a:lnTo>
                  <a:pt x="6826618" y="1418987"/>
                </a:lnTo>
                <a:lnTo>
                  <a:pt x="6837505" y="1418987"/>
                </a:lnTo>
                <a:lnTo>
                  <a:pt x="6837505" y="1416755"/>
                </a:lnTo>
                <a:lnTo>
                  <a:pt x="6837505" y="1401136"/>
                </a:lnTo>
                <a:lnTo>
                  <a:pt x="6841653" y="1401136"/>
                </a:lnTo>
                <a:lnTo>
                  <a:pt x="6870686" y="1401136"/>
                </a:lnTo>
                <a:lnTo>
                  <a:pt x="6870686" y="1403367"/>
                </a:lnTo>
                <a:lnTo>
                  <a:pt x="6870686" y="1418987"/>
                </a:lnTo>
                <a:lnTo>
                  <a:pt x="6916307" y="1418987"/>
                </a:lnTo>
                <a:lnTo>
                  <a:pt x="6916307" y="1415081"/>
                </a:lnTo>
                <a:lnTo>
                  <a:pt x="6916307" y="1387750"/>
                </a:lnTo>
                <a:lnTo>
                  <a:pt x="6919938" y="1387750"/>
                </a:lnTo>
                <a:lnTo>
                  <a:pt x="6945340" y="1387750"/>
                </a:lnTo>
                <a:lnTo>
                  <a:pt x="6945340" y="1436835"/>
                </a:lnTo>
                <a:lnTo>
                  <a:pt x="6947415" y="1436835"/>
                </a:lnTo>
                <a:lnTo>
                  <a:pt x="6961931" y="1436835"/>
                </a:lnTo>
                <a:lnTo>
                  <a:pt x="6961931" y="1434604"/>
                </a:lnTo>
                <a:lnTo>
                  <a:pt x="6961931" y="1418987"/>
                </a:lnTo>
                <a:lnTo>
                  <a:pt x="6965559" y="1418987"/>
                </a:lnTo>
                <a:lnTo>
                  <a:pt x="6990964" y="1418987"/>
                </a:lnTo>
                <a:lnTo>
                  <a:pt x="6990964" y="1472533"/>
                </a:lnTo>
                <a:lnTo>
                  <a:pt x="6995112" y="1472533"/>
                </a:lnTo>
                <a:lnTo>
                  <a:pt x="7024143" y="1472533"/>
                </a:lnTo>
                <a:lnTo>
                  <a:pt x="7024143" y="1475879"/>
                </a:lnTo>
                <a:lnTo>
                  <a:pt x="7024143" y="1499307"/>
                </a:lnTo>
                <a:lnTo>
                  <a:pt x="7025698" y="1499307"/>
                </a:lnTo>
                <a:lnTo>
                  <a:pt x="7036588" y="1499307"/>
                </a:lnTo>
                <a:lnTo>
                  <a:pt x="7036588" y="1497633"/>
                </a:lnTo>
                <a:lnTo>
                  <a:pt x="7036588" y="1485919"/>
                </a:lnTo>
                <a:lnTo>
                  <a:pt x="7098800" y="1485919"/>
                </a:lnTo>
                <a:lnTo>
                  <a:pt x="7098800" y="1535004"/>
                </a:lnTo>
                <a:lnTo>
                  <a:pt x="7100873" y="1535004"/>
                </a:lnTo>
                <a:lnTo>
                  <a:pt x="7115390" y="1535004"/>
                </a:lnTo>
                <a:lnTo>
                  <a:pt x="7115390" y="1537235"/>
                </a:lnTo>
                <a:lnTo>
                  <a:pt x="7115390" y="1552853"/>
                </a:lnTo>
                <a:lnTo>
                  <a:pt x="7116945" y="1552853"/>
                </a:lnTo>
                <a:lnTo>
                  <a:pt x="7127833" y="1552853"/>
                </a:lnTo>
                <a:lnTo>
                  <a:pt x="7127833" y="1548390"/>
                </a:lnTo>
                <a:lnTo>
                  <a:pt x="7127833" y="1517155"/>
                </a:lnTo>
                <a:lnTo>
                  <a:pt x="7129906" y="1517155"/>
                </a:lnTo>
                <a:lnTo>
                  <a:pt x="7144423" y="1517155"/>
                </a:lnTo>
                <a:lnTo>
                  <a:pt x="7144423" y="1519387"/>
                </a:lnTo>
                <a:lnTo>
                  <a:pt x="7144423" y="1535004"/>
                </a:lnTo>
                <a:lnTo>
                  <a:pt x="7155310" y="1530890"/>
                </a:lnTo>
                <a:cubicBezTo>
                  <a:pt x="7156866" y="1530122"/>
                  <a:pt x="7156866" y="1529705"/>
                  <a:pt x="7156866" y="1528867"/>
                </a:cubicBezTo>
                <a:lnTo>
                  <a:pt x="7156866" y="1517155"/>
                </a:lnTo>
                <a:lnTo>
                  <a:pt x="7235668" y="1517155"/>
                </a:lnTo>
                <a:lnTo>
                  <a:pt x="7235668" y="1566239"/>
                </a:lnTo>
                <a:lnTo>
                  <a:pt x="7239814" y="1566239"/>
                </a:lnTo>
                <a:lnTo>
                  <a:pt x="7268847" y="1566239"/>
                </a:lnTo>
                <a:lnTo>
                  <a:pt x="7268847" y="1568470"/>
                </a:lnTo>
                <a:lnTo>
                  <a:pt x="7268847" y="1584087"/>
                </a:lnTo>
                <a:lnTo>
                  <a:pt x="7272478" y="1584087"/>
                </a:lnTo>
                <a:lnTo>
                  <a:pt x="7297880" y="1584087"/>
                </a:lnTo>
                <a:lnTo>
                  <a:pt x="7297880" y="1535004"/>
                </a:lnTo>
                <a:lnTo>
                  <a:pt x="7299953" y="1535004"/>
                </a:lnTo>
                <a:lnTo>
                  <a:pt x="7314471" y="1535004"/>
                </a:lnTo>
                <a:lnTo>
                  <a:pt x="7314471" y="1468070"/>
                </a:lnTo>
                <a:lnTo>
                  <a:pt x="7316544" y="1468070"/>
                </a:lnTo>
                <a:lnTo>
                  <a:pt x="7331061" y="1468070"/>
                </a:lnTo>
                <a:lnTo>
                  <a:pt x="7331061" y="1464167"/>
                </a:lnTo>
                <a:lnTo>
                  <a:pt x="7331061" y="1436835"/>
                </a:lnTo>
                <a:cubicBezTo>
                  <a:pt x="7326913" y="1436835"/>
                  <a:pt x="7326913" y="1436835"/>
                  <a:pt x="7328469" y="1433487"/>
                </a:cubicBezTo>
                <a:lnTo>
                  <a:pt x="7339356" y="1410061"/>
                </a:lnTo>
                <a:cubicBezTo>
                  <a:pt x="7339366" y="1410097"/>
                  <a:pt x="7339765" y="1411488"/>
                  <a:pt x="7355946" y="1468070"/>
                </a:cubicBezTo>
                <a:lnTo>
                  <a:pt x="7357502" y="1468070"/>
                </a:lnTo>
                <a:lnTo>
                  <a:pt x="7368389" y="1468070"/>
                </a:lnTo>
                <a:lnTo>
                  <a:pt x="7368389" y="1249422"/>
                </a:lnTo>
                <a:lnTo>
                  <a:pt x="7371499" y="1249422"/>
                </a:lnTo>
                <a:lnTo>
                  <a:pt x="7393274" y="1249422"/>
                </a:lnTo>
                <a:lnTo>
                  <a:pt x="7393274" y="1151253"/>
                </a:lnTo>
                <a:lnTo>
                  <a:pt x="7447191" y="1151253"/>
                </a:lnTo>
                <a:lnTo>
                  <a:pt x="7447191" y="1106630"/>
                </a:lnTo>
                <a:lnTo>
                  <a:pt x="7517700" y="1106630"/>
                </a:lnTo>
                <a:lnTo>
                  <a:pt x="7517700" y="1111650"/>
                </a:lnTo>
                <a:lnTo>
                  <a:pt x="7517700" y="1146790"/>
                </a:lnTo>
                <a:lnTo>
                  <a:pt x="7522366" y="1146790"/>
                </a:lnTo>
                <a:lnTo>
                  <a:pt x="7555027" y="1146790"/>
                </a:lnTo>
                <a:lnTo>
                  <a:pt x="7555027" y="1244959"/>
                </a:lnTo>
                <a:lnTo>
                  <a:pt x="7557100" y="1244959"/>
                </a:lnTo>
                <a:lnTo>
                  <a:pt x="7571618" y="1244959"/>
                </a:lnTo>
                <a:lnTo>
                  <a:pt x="7600651" y="1253884"/>
                </a:lnTo>
                <a:lnTo>
                  <a:pt x="7600651" y="1334204"/>
                </a:lnTo>
                <a:lnTo>
                  <a:pt x="7602724" y="1334204"/>
                </a:lnTo>
                <a:lnTo>
                  <a:pt x="7617239" y="1334204"/>
                </a:lnTo>
                <a:lnTo>
                  <a:pt x="7617239" y="1337550"/>
                </a:lnTo>
                <a:lnTo>
                  <a:pt x="7617239" y="1360976"/>
                </a:lnTo>
                <a:lnTo>
                  <a:pt x="7621387" y="1360976"/>
                </a:lnTo>
                <a:lnTo>
                  <a:pt x="7650420" y="1360976"/>
                </a:lnTo>
                <a:lnTo>
                  <a:pt x="7662863" y="1374364"/>
                </a:lnTo>
                <a:lnTo>
                  <a:pt x="7662863" y="1418987"/>
                </a:lnTo>
                <a:lnTo>
                  <a:pt x="7667529" y="1418987"/>
                </a:lnTo>
                <a:lnTo>
                  <a:pt x="7700190" y="1418987"/>
                </a:lnTo>
                <a:lnTo>
                  <a:pt x="7700190" y="1421216"/>
                </a:lnTo>
                <a:lnTo>
                  <a:pt x="7700190" y="1436835"/>
                </a:lnTo>
                <a:lnTo>
                  <a:pt x="7702783" y="1436835"/>
                </a:lnTo>
                <a:lnTo>
                  <a:pt x="7720929" y="1436835"/>
                </a:lnTo>
                <a:lnTo>
                  <a:pt x="7720929" y="1441296"/>
                </a:lnTo>
                <a:lnTo>
                  <a:pt x="7720929" y="1472533"/>
                </a:lnTo>
                <a:cubicBezTo>
                  <a:pt x="7729223" y="1472533"/>
                  <a:pt x="7729223" y="1472533"/>
                  <a:pt x="7729223" y="1468627"/>
                </a:cubicBezTo>
                <a:lnTo>
                  <a:pt x="7729223" y="1441296"/>
                </a:lnTo>
                <a:lnTo>
                  <a:pt x="7731296" y="1441296"/>
                </a:lnTo>
                <a:lnTo>
                  <a:pt x="7745814" y="1441296"/>
                </a:lnTo>
                <a:lnTo>
                  <a:pt x="7745814" y="1444644"/>
                </a:lnTo>
                <a:lnTo>
                  <a:pt x="7745814" y="1468070"/>
                </a:lnTo>
                <a:lnTo>
                  <a:pt x="7747369" y="1468070"/>
                </a:lnTo>
                <a:lnTo>
                  <a:pt x="7758256" y="1468070"/>
                </a:lnTo>
                <a:cubicBezTo>
                  <a:pt x="7758256" y="1459147"/>
                  <a:pt x="7758256" y="1459147"/>
                  <a:pt x="7857795" y="1459147"/>
                </a:cubicBezTo>
                <a:lnTo>
                  <a:pt x="7857795" y="1461935"/>
                </a:lnTo>
                <a:lnTo>
                  <a:pt x="7857795" y="1481456"/>
                </a:lnTo>
                <a:lnTo>
                  <a:pt x="7859351" y="1481456"/>
                </a:lnTo>
                <a:lnTo>
                  <a:pt x="7870240" y="1481456"/>
                </a:lnTo>
                <a:lnTo>
                  <a:pt x="7870240" y="1485919"/>
                </a:lnTo>
                <a:lnTo>
                  <a:pt x="7870240" y="1517155"/>
                </a:lnTo>
                <a:cubicBezTo>
                  <a:pt x="7870256" y="1517147"/>
                  <a:pt x="7870494" y="1516986"/>
                  <a:pt x="7874386" y="1514367"/>
                </a:cubicBezTo>
                <a:lnTo>
                  <a:pt x="7903419" y="1494844"/>
                </a:lnTo>
                <a:cubicBezTo>
                  <a:pt x="7903423" y="1494805"/>
                  <a:pt x="7903691" y="1492999"/>
                  <a:pt x="7915861" y="1410061"/>
                </a:cubicBezTo>
                <a:cubicBezTo>
                  <a:pt x="7915880" y="1410057"/>
                  <a:pt x="7916021" y="1410004"/>
                  <a:pt x="7917417" y="1409504"/>
                </a:cubicBezTo>
                <a:lnTo>
                  <a:pt x="7928304" y="1405599"/>
                </a:lnTo>
                <a:cubicBezTo>
                  <a:pt x="7928304" y="1405566"/>
                  <a:pt x="7928371" y="1403376"/>
                  <a:pt x="7932452" y="1262808"/>
                </a:cubicBezTo>
                <a:cubicBezTo>
                  <a:pt x="7932452" y="1262845"/>
                  <a:pt x="7932519" y="1265097"/>
                  <a:pt x="7936600" y="1405599"/>
                </a:cubicBezTo>
                <a:cubicBezTo>
                  <a:pt x="7936618" y="1405605"/>
                  <a:pt x="7936764" y="1405657"/>
                  <a:pt x="7938155" y="1406156"/>
                </a:cubicBezTo>
                <a:lnTo>
                  <a:pt x="7949042" y="1410061"/>
                </a:lnTo>
                <a:lnTo>
                  <a:pt x="7949042" y="1231573"/>
                </a:lnTo>
                <a:cubicBezTo>
                  <a:pt x="7957337" y="1231573"/>
                  <a:pt x="7957337" y="1231573"/>
                  <a:pt x="7957337" y="1164639"/>
                </a:cubicBezTo>
                <a:lnTo>
                  <a:pt x="8036139" y="1164639"/>
                </a:lnTo>
                <a:lnTo>
                  <a:pt x="8036139" y="1231573"/>
                </a:lnTo>
                <a:lnTo>
                  <a:pt x="8037695" y="1231573"/>
                </a:lnTo>
                <a:lnTo>
                  <a:pt x="8048582" y="1231573"/>
                </a:lnTo>
                <a:lnTo>
                  <a:pt x="8048582" y="1062008"/>
                </a:lnTo>
                <a:lnTo>
                  <a:pt x="8052212" y="1062008"/>
                </a:lnTo>
                <a:lnTo>
                  <a:pt x="8077615" y="1062008"/>
                </a:lnTo>
                <a:lnTo>
                  <a:pt x="8077615" y="1058104"/>
                </a:lnTo>
                <a:lnTo>
                  <a:pt x="8077615" y="1030773"/>
                </a:lnTo>
                <a:lnTo>
                  <a:pt x="8123238" y="1030773"/>
                </a:lnTo>
                <a:lnTo>
                  <a:pt x="8123238" y="1028542"/>
                </a:lnTo>
                <a:lnTo>
                  <a:pt x="8123238" y="1012925"/>
                </a:lnTo>
                <a:lnTo>
                  <a:pt x="8126867" y="1012925"/>
                </a:lnTo>
                <a:lnTo>
                  <a:pt x="8152271" y="1012925"/>
                </a:lnTo>
                <a:lnTo>
                  <a:pt x="8152271" y="1015156"/>
                </a:lnTo>
                <a:lnTo>
                  <a:pt x="8152271" y="1030773"/>
                </a:lnTo>
                <a:lnTo>
                  <a:pt x="8153827" y="1030773"/>
                </a:lnTo>
                <a:lnTo>
                  <a:pt x="8164714" y="1030773"/>
                </a:lnTo>
                <a:lnTo>
                  <a:pt x="8185450" y="1021848"/>
                </a:lnTo>
                <a:lnTo>
                  <a:pt x="8193745" y="1028542"/>
                </a:lnTo>
                <a:lnTo>
                  <a:pt x="8193745" y="1012925"/>
                </a:lnTo>
                <a:lnTo>
                  <a:pt x="8198411" y="1012925"/>
                </a:lnTo>
                <a:lnTo>
                  <a:pt x="8231074" y="1012925"/>
                </a:lnTo>
                <a:lnTo>
                  <a:pt x="8231074" y="1015156"/>
                </a:lnTo>
                <a:lnTo>
                  <a:pt x="8231074" y="1030773"/>
                </a:lnTo>
                <a:lnTo>
                  <a:pt x="8293286" y="1030773"/>
                </a:lnTo>
                <a:lnTo>
                  <a:pt x="8293286" y="1034119"/>
                </a:lnTo>
                <a:lnTo>
                  <a:pt x="8293286" y="1057547"/>
                </a:lnTo>
                <a:lnTo>
                  <a:pt x="8347204" y="1057547"/>
                </a:lnTo>
                <a:lnTo>
                  <a:pt x="8347204" y="1120016"/>
                </a:lnTo>
                <a:lnTo>
                  <a:pt x="8348759" y="1120016"/>
                </a:lnTo>
                <a:lnTo>
                  <a:pt x="8359646" y="1120016"/>
                </a:lnTo>
                <a:lnTo>
                  <a:pt x="8359646" y="1122248"/>
                </a:lnTo>
                <a:lnTo>
                  <a:pt x="8359646" y="1137867"/>
                </a:lnTo>
                <a:cubicBezTo>
                  <a:pt x="8367943" y="1137867"/>
                  <a:pt x="8367943" y="1137867"/>
                  <a:pt x="8367943" y="1200336"/>
                </a:cubicBezTo>
                <a:lnTo>
                  <a:pt x="8369498" y="1200336"/>
                </a:lnTo>
                <a:lnTo>
                  <a:pt x="8380385" y="1200336"/>
                </a:lnTo>
                <a:lnTo>
                  <a:pt x="8380385" y="1202010"/>
                </a:lnTo>
                <a:lnTo>
                  <a:pt x="8380385" y="1213724"/>
                </a:lnTo>
                <a:lnTo>
                  <a:pt x="8382458" y="1213724"/>
                </a:lnTo>
                <a:lnTo>
                  <a:pt x="8396973" y="1213724"/>
                </a:lnTo>
                <a:lnTo>
                  <a:pt x="8396973" y="1276196"/>
                </a:lnTo>
                <a:lnTo>
                  <a:pt x="8401122" y="1276196"/>
                </a:lnTo>
                <a:lnTo>
                  <a:pt x="8430154" y="1276196"/>
                </a:lnTo>
                <a:lnTo>
                  <a:pt x="8430154" y="1325279"/>
                </a:lnTo>
                <a:cubicBezTo>
                  <a:pt x="8434303" y="1325279"/>
                  <a:pt x="8434303" y="1325279"/>
                  <a:pt x="8434303" y="1328625"/>
                </a:cubicBezTo>
                <a:lnTo>
                  <a:pt x="8434303" y="1352053"/>
                </a:lnTo>
                <a:lnTo>
                  <a:pt x="8435858" y="1352053"/>
                </a:lnTo>
                <a:lnTo>
                  <a:pt x="8446745" y="1352053"/>
                </a:lnTo>
                <a:lnTo>
                  <a:pt x="8446745" y="1401136"/>
                </a:lnTo>
                <a:lnTo>
                  <a:pt x="8449336" y="1401136"/>
                </a:lnTo>
                <a:lnTo>
                  <a:pt x="8467482" y="1401136"/>
                </a:lnTo>
                <a:cubicBezTo>
                  <a:pt x="8471630" y="1405599"/>
                  <a:pt x="8471630" y="1405599"/>
                  <a:pt x="8471630" y="1409504"/>
                </a:cubicBezTo>
                <a:lnTo>
                  <a:pt x="8471630" y="1436835"/>
                </a:lnTo>
                <a:cubicBezTo>
                  <a:pt x="8471640" y="1436821"/>
                  <a:pt x="8471818" y="1436600"/>
                  <a:pt x="8474740" y="1432930"/>
                </a:cubicBezTo>
                <a:lnTo>
                  <a:pt x="8496515" y="1405599"/>
                </a:lnTo>
                <a:lnTo>
                  <a:pt x="8554581" y="1405599"/>
                </a:lnTo>
                <a:lnTo>
                  <a:pt x="8554581" y="1584087"/>
                </a:lnTo>
                <a:lnTo>
                  <a:pt x="8556136" y="1584087"/>
                </a:lnTo>
                <a:lnTo>
                  <a:pt x="8567023" y="1584087"/>
                </a:lnTo>
                <a:cubicBezTo>
                  <a:pt x="8567031" y="1584071"/>
                  <a:pt x="8567152" y="1583864"/>
                  <a:pt x="8568578" y="1581299"/>
                </a:cubicBezTo>
                <a:lnTo>
                  <a:pt x="8579466" y="1561776"/>
                </a:lnTo>
                <a:lnTo>
                  <a:pt x="8579466" y="1565681"/>
                </a:lnTo>
                <a:lnTo>
                  <a:pt x="8579466" y="1593013"/>
                </a:lnTo>
                <a:cubicBezTo>
                  <a:pt x="8587760" y="1593013"/>
                  <a:pt x="8587760" y="1593013"/>
                  <a:pt x="8587760" y="1499307"/>
                </a:cubicBezTo>
                <a:lnTo>
                  <a:pt x="8589315" y="1499307"/>
                </a:lnTo>
                <a:lnTo>
                  <a:pt x="8600202" y="1499307"/>
                </a:lnTo>
                <a:lnTo>
                  <a:pt x="8600202" y="1365439"/>
                </a:lnTo>
                <a:lnTo>
                  <a:pt x="8602277" y="1365439"/>
                </a:lnTo>
                <a:lnTo>
                  <a:pt x="8616793" y="1365439"/>
                </a:lnTo>
                <a:cubicBezTo>
                  <a:pt x="8616805" y="1365395"/>
                  <a:pt x="8617346" y="1363455"/>
                  <a:pt x="8641678" y="1276196"/>
                </a:cubicBezTo>
                <a:lnTo>
                  <a:pt x="8644270" y="1276196"/>
                </a:lnTo>
                <a:lnTo>
                  <a:pt x="8662416" y="1276196"/>
                </a:lnTo>
                <a:cubicBezTo>
                  <a:pt x="8662427" y="1276243"/>
                  <a:pt x="8662889" y="1278237"/>
                  <a:pt x="8683153" y="1365439"/>
                </a:cubicBezTo>
                <a:lnTo>
                  <a:pt x="8685226" y="1365439"/>
                </a:lnTo>
                <a:lnTo>
                  <a:pt x="8699744" y="1365439"/>
                </a:lnTo>
                <a:lnTo>
                  <a:pt x="8699744" y="1445759"/>
                </a:lnTo>
                <a:lnTo>
                  <a:pt x="8703372" y="1445759"/>
                </a:lnTo>
                <a:lnTo>
                  <a:pt x="8728777" y="1445759"/>
                </a:lnTo>
                <a:lnTo>
                  <a:pt x="8728777" y="1450221"/>
                </a:lnTo>
                <a:lnTo>
                  <a:pt x="8728777" y="1481456"/>
                </a:lnTo>
                <a:cubicBezTo>
                  <a:pt x="8737071" y="1481456"/>
                  <a:pt x="8737071" y="1481456"/>
                  <a:pt x="8737071" y="1476995"/>
                </a:cubicBezTo>
                <a:lnTo>
                  <a:pt x="8737071" y="1445759"/>
                </a:lnTo>
                <a:lnTo>
                  <a:pt x="8740182" y="1445759"/>
                </a:lnTo>
                <a:lnTo>
                  <a:pt x="8761956" y="1445759"/>
                </a:lnTo>
                <a:lnTo>
                  <a:pt x="8761956" y="1449105"/>
                </a:lnTo>
                <a:lnTo>
                  <a:pt x="8761956" y="1472533"/>
                </a:lnTo>
                <a:lnTo>
                  <a:pt x="8824170" y="1472533"/>
                </a:lnTo>
                <a:lnTo>
                  <a:pt x="8824170" y="1396675"/>
                </a:lnTo>
                <a:lnTo>
                  <a:pt x="8826761" y="1396675"/>
                </a:lnTo>
                <a:lnTo>
                  <a:pt x="8844906" y="1396675"/>
                </a:lnTo>
                <a:lnTo>
                  <a:pt x="8844906" y="1441296"/>
                </a:lnTo>
                <a:cubicBezTo>
                  <a:pt x="8849055" y="1441296"/>
                  <a:pt x="8849055" y="1441296"/>
                  <a:pt x="8849055" y="1374364"/>
                </a:cubicBezTo>
                <a:lnTo>
                  <a:pt x="8894676" y="1374364"/>
                </a:lnTo>
                <a:lnTo>
                  <a:pt x="8894676" y="1371016"/>
                </a:lnTo>
                <a:lnTo>
                  <a:pt x="8894676" y="1347590"/>
                </a:lnTo>
                <a:lnTo>
                  <a:pt x="8896232" y="1347590"/>
                </a:lnTo>
                <a:lnTo>
                  <a:pt x="8907119" y="1347590"/>
                </a:lnTo>
                <a:lnTo>
                  <a:pt x="8907119" y="1343687"/>
                </a:lnTo>
                <a:lnTo>
                  <a:pt x="8907119" y="1316356"/>
                </a:lnTo>
                <a:lnTo>
                  <a:pt x="8915415" y="1329742"/>
                </a:lnTo>
                <a:lnTo>
                  <a:pt x="8920081" y="1329742"/>
                </a:lnTo>
                <a:lnTo>
                  <a:pt x="8952742" y="1329742"/>
                </a:lnTo>
                <a:lnTo>
                  <a:pt x="8952742" y="1328068"/>
                </a:lnTo>
                <a:lnTo>
                  <a:pt x="8952742" y="1316356"/>
                </a:lnTo>
                <a:lnTo>
                  <a:pt x="8954298" y="1316356"/>
                </a:lnTo>
                <a:lnTo>
                  <a:pt x="8965185" y="1316356"/>
                </a:lnTo>
                <a:lnTo>
                  <a:pt x="8965185" y="1319144"/>
                </a:lnTo>
                <a:lnTo>
                  <a:pt x="8965185" y="1338667"/>
                </a:lnTo>
                <a:lnTo>
                  <a:pt x="9043987" y="1338667"/>
                </a:lnTo>
                <a:lnTo>
                  <a:pt x="9043987" y="1624247"/>
                </a:lnTo>
                <a:lnTo>
                  <a:pt x="9047098" y="1624247"/>
                </a:lnTo>
                <a:lnTo>
                  <a:pt x="9068872" y="1624247"/>
                </a:lnTo>
                <a:lnTo>
                  <a:pt x="9068872" y="1597475"/>
                </a:lnTo>
                <a:lnTo>
                  <a:pt x="9077168" y="1597475"/>
                </a:lnTo>
                <a:lnTo>
                  <a:pt x="9077168" y="1624247"/>
                </a:lnTo>
                <a:lnTo>
                  <a:pt x="9139380" y="1624247"/>
                </a:lnTo>
                <a:lnTo>
                  <a:pt x="9139380" y="1561776"/>
                </a:lnTo>
                <a:lnTo>
                  <a:pt x="9164266" y="1561776"/>
                </a:lnTo>
                <a:lnTo>
                  <a:pt x="9189150" y="1557315"/>
                </a:lnTo>
                <a:cubicBezTo>
                  <a:pt x="9193298" y="1557315"/>
                  <a:pt x="9193298" y="1561776"/>
                  <a:pt x="9197446" y="1561776"/>
                </a:cubicBezTo>
                <a:lnTo>
                  <a:pt x="9218183" y="1561776"/>
                </a:lnTo>
                <a:lnTo>
                  <a:pt x="9218183" y="1624247"/>
                </a:lnTo>
                <a:lnTo>
                  <a:pt x="9234774" y="1624247"/>
                </a:lnTo>
                <a:lnTo>
                  <a:pt x="9234774" y="1659947"/>
                </a:lnTo>
                <a:lnTo>
                  <a:pt x="9253880" y="1661815"/>
                </a:lnTo>
                <a:lnTo>
                  <a:pt x="9280397" y="1661815"/>
                </a:lnTo>
                <a:lnTo>
                  <a:pt x="9280397" y="1628710"/>
                </a:lnTo>
                <a:lnTo>
                  <a:pt x="9419466" y="1628710"/>
                </a:lnTo>
                <a:lnTo>
                  <a:pt x="9419466" y="1452736"/>
                </a:lnTo>
                <a:lnTo>
                  <a:pt x="9566827" y="1452736"/>
                </a:lnTo>
                <a:lnTo>
                  <a:pt x="9566827" y="1615324"/>
                </a:lnTo>
                <a:lnTo>
                  <a:pt x="9570723" y="1615324"/>
                </a:lnTo>
                <a:lnTo>
                  <a:pt x="9573265" y="1661815"/>
                </a:lnTo>
                <a:lnTo>
                  <a:pt x="9593066" y="1661815"/>
                </a:lnTo>
                <a:cubicBezTo>
                  <a:pt x="9594163" y="1646924"/>
                  <a:pt x="9595608" y="1631125"/>
                  <a:pt x="9595608" y="1615324"/>
                </a:cubicBezTo>
                <a:lnTo>
                  <a:pt x="9608050" y="1615324"/>
                </a:lnTo>
                <a:lnTo>
                  <a:pt x="9610592" y="1661815"/>
                </a:lnTo>
                <a:lnTo>
                  <a:pt x="9714188" y="1661815"/>
                </a:lnTo>
                <a:lnTo>
                  <a:pt x="9714188" y="1325302"/>
                </a:lnTo>
                <a:lnTo>
                  <a:pt x="10118008" y="1325302"/>
                </a:lnTo>
                <a:lnTo>
                  <a:pt x="10118008" y="1661815"/>
                </a:lnTo>
                <a:lnTo>
                  <a:pt x="10156270" y="1661815"/>
                </a:lnTo>
                <a:lnTo>
                  <a:pt x="10156270" y="1491124"/>
                </a:lnTo>
                <a:lnTo>
                  <a:pt x="10350928" y="1491124"/>
                </a:lnTo>
                <a:cubicBezTo>
                  <a:pt x="10359268" y="1272282"/>
                  <a:pt x="10366180" y="1054569"/>
                  <a:pt x="10375342" y="834436"/>
                </a:cubicBezTo>
                <a:cubicBezTo>
                  <a:pt x="10354606" y="834436"/>
                  <a:pt x="10304836" y="807662"/>
                  <a:pt x="10350458" y="789813"/>
                </a:cubicBezTo>
                <a:cubicBezTo>
                  <a:pt x="10346310" y="785351"/>
                  <a:pt x="10342164" y="780888"/>
                  <a:pt x="10338015" y="780888"/>
                </a:cubicBezTo>
                <a:cubicBezTo>
                  <a:pt x="10338015" y="754116"/>
                  <a:pt x="10333867" y="749653"/>
                  <a:pt x="10354606" y="731805"/>
                </a:cubicBezTo>
                <a:lnTo>
                  <a:pt x="10354606" y="696108"/>
                </a:lnTo>
                <a:lnTo>
                  <a:pt x="10383638" y="696108"/>
                </a:lnTo>
                <a:lnTo>
                  <a:pt x="10383638" y="651485"/>
                </a:lnTo>
                <a:cubicBezTo>
                  <a:pt x="10383638" y="647022"/>
                  <a:pt x="10387785" y="647022"/>
                  <a:pt x="10387785" y="642560"/>
                </a:cubicBezTo>
                <a:lnTo>
                  <a:pt x="10387785" y="481920"/>
                </a:lnTo>
                <a:cubicBezTo>
                  <a:pt x="10387785" y="477457"/>
                  <a:pt x="10383638" y="472996"/>
                  <a:pt x="10383638" y="468534"/>
                </a:cubicBezTo>
                <a:lnTo>
                  <a:pt x="10396081" y="455146"/>
                </a:lnTo>
                <a:lnTo>
                  <a:pt x="10396081" y="334666"/>
                </a:lnTo>
                <a:cubicBezTo>
                  <a:pt x="10396081" y="330205"/>
                  <a:pt x="10396081" y="330205"/>
                  <a:pt x="10400228" y="325742"/>
                </a:cubicBezTo>
                <a:lnTo>
                  <a:pt x="10400228" y="209725"/>
                </a:lnTo>
                <a:cubicBezTo>
                  <a:pt x="10404376" y="191877"/>
                  <a:pt x="10404376" y="182951"/>
                  <a:pt x="10404376" y="169565"/>
                </a:cubicBezTo>
                <a:cubicBezTo>
                  <a:pt x="10412672" y="182951"/>
                  <a:pt x="10412672" y="191877"/>
                  <a:pt x="10412672" y="205263"/>
                </a:cubicBezTo>
                <a:cubicBezTo>
                  <a:pt x="10416818" y="249885"/>
                  <a:pt x="10416818" y="290045"/>
                  <a:pt x="10416818" y="325742"/>
                </a:cubicBezTo>
                <a:cubicBezTo>
                  <a:pt x="10420966" y="374826"/>
                  <a:pt x="10420966" y="414986"/>
                  <a:pt x="10420966" y="455146"/>
                </a:cubicBezTo>
                <a:lnTo>
                  <a:pt x="10433408" y="468534"/>
                </a:lnTo>
                <a:cubicBezTo>
                  <a:pt x="10433408" y="472996"/>
                  <a:pt x="10429260" y="477457"/>
                  <a:pt x="10429260" y="481920"/>
                </a:cubicBezTo>
                <a:lnTo>
                  <a:pt x="10429260" y="642560"/>
                </a:lnTo>
                <a:cubicBezTo>
                  <a:pt x="10429260" y="647022"/>
                  <a:pt x="10433408" y="647022"/>
                  <a:pt x="10433408" y="651485"/>
                </a:cubicBezTo>
                <a:lnTo>
                  <a:pt x="10433408" y="696108"/>
                </a:lnTo>
                <a:lnTo>
                  <a:pt x="10462442" y="696108"/>
                </a:lnTo>
                <a:lnTo>
                  <a:pt x="10462442" y="731805"/>
                </a:lnTo>
                <a:cubicBezTo>
                  <a:pt x="10479032" y="749653"/>
                  <a:pt x="10479032" y="749653"/>
                  <a:pt x="10479032" y="780888"/>
                </a:cubicBezTo>
                <a:cubicBezTo>
                  <a:pt x="10474884" y="780888"/>
                  <a:pt x="10470736" y="785351"/>
                  <a:pt x="10466590" y="789813"/>
                </a:cubicBezTo>
                <a:cubicBezTo>
                  <a:pt x="10508063" y="812125"/>
                  <a:pt x="10458294" y="829973"/>
                  <a:pt x="10441702" y="834436"/>
                </a:cubicBezTo>
                <a:cubicBezTo>
                  <a:pt x="10445851" y="1008462"/>
                  <a:pt x="10454145" y="1182488"/>
                  <a:pt x="10458294" y="1356516"/>
                </a:cubicBezTo>
                <a:lnTo>
                  <a:pt x="10591014" y="1356516"/>
                </a:lnTo>
                <a:lnTo>
                  <a:pt x="10591014" y="1512693"/>
                </a:lnTo>
                <a:lnTo>
                  <a:pt x="10607604" y="1512693"/>
                </a:lnTo>
                <a:cubicBezTo>
                  <a:pt x="10607604" y="1508230"/>
                  <a:pt x="10611752" y="1503767"/>
                  <a:pt x="10611752" y="1499307"/>
                </a:cubicBezTo>
                <a:lnTo>
                  <a:pt x="10624195" y="1499307"/>
                </a:lnTo>
                <a:cubicBezTo>
                  <a:pt x="10624195" y="1503767"/>
                  <a:pt x="10624195" y="1508230"/>
                  <a:pt x="10628343" y="1517155"/>
                </a:cubicBezTo>
                <a:lnTo>
                  <a:pt x="10653228" y="1517155"/>
                </a:lnTo>
                <a:lnTo>
                  <a:pt x="10653228" y="1503767"/>
                </a:lnTo>
                <a:lnTo>
                  <a:pt x="10698850" y="1503767"/>
                </a:lnTo>
                <a:lnTo>
                  <a:pt x="10698850" y="1517155"/>
                </a:lnTo>
                <a:lnTo>
                  <a:pt x="10740325" y="1517155"/>
                </a:lnTo>
                <a:lnTo>
                  <a:pt x="10740325" y="1610861"/>
                </a:lnTo>
                <a:lnTo>
                  <a:pt x="10769358" y="1610861"/>
                </a:lnTo>
                <a:lnTo>
                  <a:pt x="10769358" y="1584087"/>
                </a:lnTo>
                <a:lnTo>
                  <a:pt x="10802539" y="1584087"/>
                </a:lnTo>
                <a:lnTo>
                  <a:pt x="10802539" y="1213724"/>
                </a:lnTo>
                <a:lnTo>
                  <a:pt x="10814982" y="1200336"/>
                </a:lnTo>
                <a:lnTo>
                  <a:pt x="10964292" y="1200336"/>
                </a:lnTo>
                <a:lnTo>
                  <a:pt x="10964292" y="1218187"/>
                </a:lnTo>
                <a:lnTo>
                  <a:pt x="10985029" y="1218187"/>
                </a:lnTo>
                <a:lnTo>
                  <a:pt x="10985029" y="1454684"/>
                </a:lnTo>
                <a:lnTo>
                  <a:pt x="11030652" y="1454684"/>
                </a:lnTo>
                <a:lnTo>
                  <a:pt x="11030652" y="1316356"/>
                </a:lnTo>
                <a:lnTo>
                  <a:pt x="11084570" y="1316356"/>
                </a:lnTo>
                <a:cubicBezTo>
                  <a:pt x="11088716" y="1316356"/>
                  <a:pt x="11088716" y="1311893"/>
                  <a:pt x="11092865" y="1307430"/>
                </a:cubicBezTo>
                <a:lnTo>
                  <a:pt x="11109456" y="1307430"/>
                </a:lnTo>
                <a:cubicBezTo>
                  <a:pt x="11113602" y="1311893"/>
                  <a:pt x="11113602" y="1316356"/>
                  <a:pt x="11117750" y="1316356"/>
                </a:cubicBezTo>
                <a:lnTo>
                  <a:pt x="11163373" y="1316356"/>
                </a:lnTo>
                <a:lnTo>
                  <a:pt x="11163373" y="1075396"/>
                </a:lnTo>
                <a:cubicBezTo>
                  <a:pt x="11163402" y="1075390"/>
                  <a:pt x="11165176" y="1075051"/>
                  <a:pt x="11279503" y="1053084"/>
                </a:cubicBezTo>
                <a:lnTo>
                  <a:pt x="11279503" y="1055316"/>
                </a:lnTo>
                <a:lnTo>
                  <a:pt x="11279503" y="1070933"/>
                </a:lnTo>
                <a:lnTo>
                  <a:pt x="11333421" y="1070933"/>
                </a:lnTo>
                <a:lnTo>
                  <a:pt x="11333421" y="1597475"/>
                </a:lnTo>
                <a:lnTo>
                  <a:pt x="11379044" y="1597475"/>
                </a:lnTo>
                <a:lnTo>
                  <a:pt x="11379044" y="1588550"/>
                </a:lnTo>
                <a:lnTo>
                  <a:pt x="11403930" y="1588550"/>
                </a:lnTo>
                <a:lnTo>
                  <a:pt x="11403930" y="1597475"/>
                </a:lnTo>
                <a:lnTo>
                  <a:pt x="11453699" y="1597475"/>
                </a:lnTo>
                <a:lnTo>
                  <a:pt x="11453699" y="1570701"/>
                </a:lnTo>
                <a:lnTo>
                  <a:pt x="11511765" y="1570701"/>
                </a:lnTo>
                <a:cubicBezTo>
                  <a:pt x="11520059" y="1561776"/>
                  <a:pt x="11528356" y="1561776"/>
                  <a:pt x="11536650" y="1561776"/>
                </a:cubicBezTo>
                <a:cubicBezTo>
                  <a:pt x="11549092" y="1570701"/>
                  <a:pt x="11565683" y="1570701"/>
                  <a:pt x="11578125" y="1570701"/>
                </a:cubicBezTo>
                <a:lnTo>
                  <a:pt x="11578125" y="1535004"/>
                </a:lnTo>
                <a:lnTo>
                  <a:pt x="11594716" y="1535004"/>
                </a:lnTo>
                <a:lnTo>
                  <a:pt x="11594716" y="1508230"/>
                </a:lnTo>
                <a:lnTo>
                  <a:pt x="11710846" y="1508230"/>
                </a:lnTo>
                <a:lnTo>
                  <a:pt x="11710846" y="1445759"/>
                </a:lnTo>
                <a:lnTo>
                  <a:pt x="11748173" y="1445759"/>
                </a:lnTo>
                <a:lnTo>
                  <a:pt x="11748173" y="1432373"/>
                </a:lnTo>
                <a:lnTo>
                  <a:pt x="11773058" y="1432373"/>
                </a:lnTo>
                <a:lnTo>
                  <a:pt x="11773058" y="1445759"/>
                </a:lnTo>
                <a:lnTo>
                  <a:pt x="11806239" y="1445759"/>
                </a:lnTo>
                <a:lnTo>
                  <a:pt x="11806239" y="1548390"/>
                </a:lnTo>
                <a:lnTo>
                  <a:pt x="11872599" y="1548390"/>
                </a:lnTo>
                <a:lnTo>
                  <a:pt x="11872599" y="1494844"/>
                </a:lnTo>
                <a:lnTo>
                  <a:pt x="11951402" y="1494844"/>
                </a:lnTo>
                <a:lnTo>
                  <a:pt x="11951402" y="1432373"/>
                </a:lnTo>
                <a:lnTo>
                  <a:pt x="12050944" y="1432373"/>
                </a:lnTo>
                <a:lnTo>
                  <a:pt x="12050944" y="1661815"/>
                </a:lnTo>
                <a:lnTo>
                  <a:pt x="12050944" y="1690256"/>
                </a:lnTo>
                <a:lnTo>
                  <a:pt x="12199411" y="1690256"/>
                </a:lnTo>
                <a:cubicBezTo>
                  <a:pt x="12194860" y="1939194"/>
                  <a:pt x="12203964" y="2064141"/>
                  <a:pt x="12199413" y="2395741"/>
                </a:cubicBezTo>
                <a:lnTo>
                  <a:pt x="12192001" y="2395736"/>
                </a:lnTo>
                <a:lnTo>
                  <a:pt x="12192001" y="4807010"/>
                </a:lnTo>
                <a:lnTo>
                  <a:pt x="1" y="4807010"/>
                </a:lnTo>
                <a:lnTo>
                  <a:pt x="1" y="2264636"/>
                </a:lnTo>
                <a:lnTo>
                  <a:pt x="3611" y="2264636"/>
                </a:lnTo>
                <a:lnTo>
                  <a:pt x="2102" y="1942885"/>
                </a:lnTo>
                <a:cubicBezTo>
                  <a:pt x="1402" y="1795013"/>
                  <a:pt x="701" y="1647140"/>
                  <a:pt x="0" y="1494844"/>
                </a:cubicBezTo>
                <a:lnTo>
                  <a:pt x="41476" y="1494844"/>
                </a:lnTo>
                <a:cubicBezTo>
                  <a:pt x="41484" y="1494831"/>
                  <a:pt x="41560" y="1494662"/>
                  <a:pt x="42513" y="1492612"/>
                </a:cubicBezTo>
                <a:lnTo>
                  <a:pt x="49770" y="1476995"/>
                </a:lnTo>
                <a:cubicBezTo>
                  <a:pt x="49788" y="1476997"/>
                  <a:pt x="50020" y="1477034"/>
                  <a:pt x="53400" y="1477552"/>
                </a:cubicBezTo>
                <a:lnTo>
                  <a:pt x="78803" y="1481456"/>
                </a:lnTo>
                <a:cubicBezTo>
                  <a:pt x="78809" y="1481476"/>
                  <a:pt x="78887" y="1481685"/>
                  <a:pt x="79841" y="1484246"/>
                </a:cubicBezTo>
                <a:lnTo>
                  <a:pt x="87097" y="1503767"/>
                </a:lnTo>
                <a:cubicBezTo>
                  <a:pt x="87126" y="1503769"/>
                  <a:pt x="88346" y="1503872"/>
                  <a:pt x="141015" y="1508230"/>
                </a:cubicBezTo>
                <a:lnTo>
                  <a:pt x="141015" y="1253884"/>
                </a:lnTo>
                <a:lnTo>
                  <a:pt x="145163" y="1253884"/>
                </a:lnTo>
                <a:lnTo>
                  <a:pt x="174196" y="1253884"/>
                </a:lnTo>
                <a:lnTo>
                  <a:pt x="174196" y="972764"/>
                </a:lnTo>
                <a:lnTo>
                  <a:pt x="177825" y="972764"/>
                </a:lnTo>
                <a:lnTo>
                  <a:pt x="203229" y="972764"/>
                </a:lnTo>
                <a:lnTo>
                  <a:pt x="452080" y="972764"/>
                </a:lnTo>
                <a:lnTo>
                  <a:pt x="456746" y="972764"/>
                </a:lnTo>
                <a:lnTo>
                  <a:pt x="489409" y="972764"/>
                </a:lnTo>
                <a:lnTo>
                  <a:pt x="489409" y="1262807"/>
                </a:lnTo>
                <a:cubicBezTo>
                  <a:pt x="489429" y="1262805"/>
                  <a:pt x="489659" y="1262762"/>
                  <a:pt x="492520" y="1262250"/>
                </a:cubicBezTo>
                <a:lnTo>
                  <a:pt x="514294" y="1258347"/>
                </a:lnTo>
                <a:cubicBezTo>
                  <a:pt x="514294" y="1258392"/>
                  <a:pt x="514232" y="1261146"/>
                  <a:pt x="510146" y="1441296"/>
                </a:cubicBezTo>
                <a:cubicBezTo>
                  <a:pt x="510166" y="1441300"/>
                  <a:pt x="510393" y="1441341"/>
                  <a:pt x="513256" y="1441855"/>
                </a:cubicBezTo>
                <a:lnTo>
                  <a:pt x="535030" y="1445758"/>
                </a:lnTo>
                <a:cubicBezTo>
                  <a:pt x="535035" y="1445773"/>
                  <a:pt x="535076" y="1445905"/>
                  <a:pt x="535548" y="1447432"/>
                </a:cubicBezTo>
                <a:lnTo>
                  <a:pt x="539179" y="1459146"/>
                </a:lnTo>
                <a:cubicBezTo>
                  <a:pt x="539183" y="1459128"/>
                  <a:pt x="539275" y="1458833"/>
                  <a:pt x="540734" y="1454126"/>
                </a:cubicBezTo>
                <a:lnTo>
                  <a:pt x="551621" y="1418986"/>
                </a:lnTo>
                <a:lnTo>
                  <a:pt x="555249" y="1418986"/>
                </a:lnTo>
                <a:lnTo>
                  <a:pt x="580654" y="1418986"/>
                </a:lnTo>
                <a:lnTo>
                  <a:pt x="580654" y="1485918"/>
                </a:lnTo>
                <a:cubicBezTo>
                  <a:pt x="580666" y="1485929"/>
                  <a:pt x="580824" y="1486011"/>
                  <a:pt x="582727" y="1487035"/>
                </a:cubicBezTo>
                <a:lnTo>
                  <a:pt x="597245" y="1494844"/>
                </a:lnTo>
                <a:lnTo>
                  <a:pt x="597245" y="1497632"/>
                </a:lnTo>
                <a:lnTo>
                  <a:pt x="597245" y="1517155"/>
                </a:lnTo>
                <a:lnTo>
                  <a:pt x="688490" y="1517155"/>
                </a:lnTo>
                <a:lnTo>
                  <a:pt x="688490" y="1519386"/>
                </a:lnTo>
                <a:lnTo>
                  <a:pt x="688490" y="1535004"/>
                </a:lnTo>
                <a:lnTo>
                  <a:pt x="692636" y="1535004"/>
                </a:lnTo>
                <a:lnTo>
                  <a:pt x="721669" y="1535004"/>
                </a:lnTo>
                <a:lnTo>
                  <a:pt x="721669" y="1472532"/>
                </a:lnTo>
                <a:lnTo>
                  <a:pt x="812914" y="1472532"/>
                </a:lnTo>
                <a:lnTo>
                  <a:pt x="812914" y="1469744"/>
                </a:lnTo>
                <a:lnTo>
                  <a:pt x="812914" y="1450221"/>
                </a:lnTo>
                <a:lnTo>
                  <a:pt x="814989" y="1450221"/>
                </a:lnTo>
                <a:lnTo>
                  <a:pt x="829505" y="1450221"/>
                </a:lnTo>
                <a:lnTo>
                  <a:pt x="829505" y="1446318"/>
                </a:lnTo>
                <a:lnTo>
                  <a:pt x="829505" y="1418986"/>
                </a:lnTo>
                <a:lnTo>
                  <a:pt x="831060" y="1418986"/>
                </a:lnTo>
                <a:lnTo>
                  <a:pt x="841947" y="1418986"/>
                </a:lnTo>
                <a:lnTo>
                  <a:pt x="841947" y="1416755"/>
                </a:lnTo>
                <a:lnTo>
                  <a:pt x="841947" y="1401136"/>
                </a:lnTo>
                <a:lnTo>
                  <a:pt x="846095" y="1401136"/>
                </a:lnTo>
                <a:lnTo>
                  <a:pt x="875128" y="1401136"/>
                </a:lnTo>
                <a:lnTo>
                  <a:pt x="875128" y="1403367"/>
                </a:lnTo>
                <a:lnTo>
                  <a:pt x="875128" y="1418986"/>
                </a:lnTo>
                <a:lnTo>
                  <a:pt x="920750" y="1418986"/>
                </a:lnTo>
                <a:lnTo>
                  <a:pt x="920750" y="1415081"/>
                </a:lnTo>
                <a:lnTo>
                  <a:pt x="920750" y="1387750"/>
                </a:lnTo>
                <a:lnTo>
                  <a:pt x="924380" y="1387750"/>
                </a:lnTo>
                <a:lnTo>
                  <a:pt x="949783" y="1387750"/>
                </a:lnTo>
                <a:lnTo>
                  <a:pt x="949783" y="1436835"/>
                </a:lnTo>
                <a:lnTo>
                  <a:pt x="951858" y="1436835"/>
                </a:lnTo>
                <a:lnTo>
                  <a:pt x="966373" y="1436835"/>
                </a:lnTo>
                <a:lnTo>
                  <a:pt x="966373" y="1434604"/>
                </a:lnTo>
                <a:lnTo>
                  <a:pt x="966373" y="1418986"/>
                </a:lnTo>
                <a:lnTo>
                  <a:pt x="970001" y="1418986"/>
                </a:lnTo>
                <a:lnTo>
                  <a:pt x="995406" y="1418986"/>
                </a:lnTo>
                <a:lnTo>
                  <a:pt x="995406" y="1472532"/>
                </a:lnTo>
                <a:lnTo>
                  <a:pt x="999554" y="1472532"/>
                </a:lnTo>
                <a:lnTo>
                  <a:pt x="1028585" y="1472532"/>
                </a:lnTo>
                <a:lnTo>
                  <a:pt x="1028585" y="1475878"/>
                </a:lnTo>
                <a:lnTo>
                  <a:pt x="1028585" y="1499306"/>
                </a:lnTo>
                <a:lnTo>
                  <a:pt x="1030140" y="1499306"/>
                </a:lnTo>
                <a:lnTo>
                  <a:pt x="1041030" y="1499306"/>
                </a:lnTo>
                <a:lnTo>
                  <a:pt x="1041030" y="1497632"/>
                </a:lnTo>
                <a:lnTo>
                  <a:pt x="1041030" y="1485918"/>
                </a:lnTo>
                <a:lnTo>
                  <a:pt x="1103242" y="1485918"/>
                </a:lnTo>
                <a:lnTo>
                  <a:pt x="1103242" y="1535004"/>
                </a:lnTo>
                <a:lnTo>
                  <a:pt x="1105315" y="1535004"/>
                </a:lnTo>
                <a:lnTo>
                  <a:pt x="1119832" y="1535004"/>
                </a:lnTo>
                <a:lnTo>
                  <a:pt x="1119832" y="1537235"/>
                </a:lnTo>
                <a:lnTo>
                  <a:pt x="1119832" y="1552852"/>
                </a:lnTo>
                <a:lnTo>
                  <a:pt x="1121387" y="1552852"/>
                </a:lnTo>
                <a:lnTo>
                  <a:pt x="1132275" y="1552852"/>
                </a:lnTo>
                <a:lnTo>
                  <a:pt x="1132275" y="1548390"/>
                </a:lnTo>
                <a:lnTo>
                  <a:pt x="1132275" y="1517155"/>
                </a:lnTo>
                <a:lnTo>
                  <a:pt x="1134348" y="1517155"/>
                </a:lnTo>
                <a:lnTo>
                  <a:pt x="1148865" y="1517155"/>
                </a:lnTo>
                <a:lnTo>
                  <a:pt x="1148865" y="1519386"/>
                </a:lnTo>
                <a:lnTo>
                  <a:pt x="1148865" y="1535004"/>
                </a:lnTo>
                <a:lnTo>
                  <a:pt x="1159752" y="1530890"/>
                </a:lnTo>
                <a:cubicBezTo>
                  <a:pt x="1161308" y="1530122"/>
                  <a:pt x="1161308" y="1529705"/>
                  <a:pt x="1161308" y="1528867"/>
                </a:cubicBezTo>
                <a:lnTo>
                  <a:pt x="1161308" y="1517155"/>
                </a:lnTo>
                <a:lnTo>
                  <a:pt x="1240110" y="1517155"/>
                </a:lnTo>
                <a:lnTo>
                  <a:pt x="1240110" y="1566238"/>
                </a:lnTo>
                <a:lnTo>
                  <a:pt x="1244256" y="1566238"/>
                </a:lnTo>
                <a:lnTo>
                  <a:pt x="1273289" y="1566238"/>
                </a:lnTo>
                <a:lnTo>
                  <a:pt x="1273289" y="1568470"/>
                </a:lnTo>
                <a:lnTo>
                  <a:pt x="1273289" y="1584087"/>
                </a:lnTo>
                <a:lnTo>
                  <a:pt x="1276920" y="1584087"/>
                </a:lnTo>
                <a:lnTo>
                  <a:pt x="1302322" y="1584087"/>
                </a:lnTo>
                <a:lnTo>
                  <a:pt x="1302322" y="1535004"/>
                </a:lnTo>
                <a:lnTo>
                  <a:pt x="1304395" y="1535004"/>
                </a:lnTo>
                <a:lnTo>
                  <a:pt x="1318913" y="1535004"/>
                </a:lnTo>
                <a:lnTo>
                  <a:pt x="1318913" y="1468070"/>
                </a:lnTo>
                <a:lnTo>
                  <a:pt x="1320986" y="1468070"/>
                </a:lnTo>
                <a:lnTo>
                  <a:pt x="1335504" y="1468070"/>
                </a:lnTo>
                <a:lnTo>
                  <a:pt x="1335504" y="1464166"/>
                </a:lnTo>
                <a:lnTo>
                  <a:pt x="1335504" y="1436835"/>
                </a:lnTo>
                <a:cubicBezTo>
                  <a:pt x="1331355" y="1436835"/>
                  <a:pt x="1331355" y="1436835"/>
                  <a:pt x="1332911" y="1433487"/>
                </a:cubicBezTo>
                <a:lnTo>
                  <a:pt x="1343798" y="1410061"/>
                </a:lnTo>
                <a:cubicBezTo>
                  <a:pt x="1343808" y="1410096"/>
                  <a:pt x="1344207" y="1411487"/>
                  <a:pt x="1360388" y="1468070"/>
                </a:cubicBezTo>
                <a:lnTo>
                  <a:pt x="1361944" y="1468070"/>
                </a:lnTo>
                <a:lnTo>
                  <a:pt x="1372831" y="1468070"/>
                </a:lnTo>
                <a:lnTo>
                  <a:pt x="1372831" y="1249421"/>
                </a:lnTo>
                <a:lnTo>
                  <a:pt x="1375941" y="1249421"/>
                </a:lnTo>
                <a:lnTo>
                  <a:pt x="1397716" y="1249421"/>
                </a:lnTo>
                <a:lnTo>
                  <a:pt x="1397716" y="1151253"/>
                </a:lnTo>
                <a:lnTo>
                  <a:pt x="1451634" y="1151253"/>
                </a:lnTo>
                <a:lnTo>
                  <a:pt x="1451634" y="1106630"/>
                </a:lnTo>
                <a:lnTo>
                  <a:pt x="1522142" y="1106630"/>
                </a:lnTo>
                <a:lnTo>
                  <a:pt x="1522142" y="1111650"/>
                </a:lnTo>
                <a:lnTo>
                  <a:pt x="1522142" y="1146790"/>
                </a:lnTo>
                <a:lnTo>
                  <a:pt x="1526808" y="1146790"/>
                </a:lnTo>
                <a:lnTo>
                  <a:pt x="1559469" y="1146790"/>
                </a:lnTo>
                <a:lnTo>
                  <a:pt x="1559469" y="1244959"/>
                </a:lnTo>
                <a:lnTo>
                  <a:pt x="1561542" y="1244959"/>
                </a:lnTo>
                <a:lnTo>
                  <a:pt x="1576060" y="1244959"/>
                </a:lnTo>
                <a:lnTo>
                  <a:pt x="1605093" y="1253884"/>
                </a:lnTo>
                <a:lnTo>
                  <a:pt x="1605093" y="1334204"/>
                </a:lnTo>
                <a:lnTo>
                  <a:pt x="1607166" y="1334204"/>
                </a:lnTo>
                <a:lnTo>
                  <a:pt x="1621681" y="1334204"/>
                </a:lnTo>
                <a:lnTo>
                  <a:pt x="1621681" y="1337550"/>
                </a:lnTo>
                <a:lnTo>
                  <a:pt x="1621681" y="1360976"/>
                </a:lnTo>
                <a:lnTo>
                  <a:pt x="1625829" y="1360976"/>
                </a:lnTo>
                <a:lnTo>
                  <a:pt x="1654862" y="1360976"/>
                </a:lnTo>
                <a:lnTo>
                  <a:pt x="1667305" y="1374364"/>
                </a:lnTo>
                <a:lnTo>
                  <a:pt x="1667305" y="1418986"/>
                </a:lnTo>
                <a:lnTo>
                  <a:pt x="1671971" y="1418986"/>
                </a:lnTo>
                <a:lnTo>
                  <a:pt x="1704632" y="1418986"/>
                </a:lnTo>
                <a:lnTo>
                  <a:pt x="1704632" y="1421216"/>
                </a:lnTo>
                <a:lnTo>
                  <a:pt x="1704632" y="1436835"/>
                </a:lnTo>
                <a:lnTo>
                  <a:pt x="1707225" y="1436835"/>
                </a:lnTo>
                <a:lnTo>
                  <a:pt x="1725371" y="1436835"/>
                </a:lnTo>
                <a:lnTo>
                  <a:pt x="1725371" y="1441296"/>
                </a:lnTo>
                <a:lnTo>
                  <a:pt x="1725371" y="1472532"/>
                </a:lnTo>
                <a:cubicBezTo>
                  <a:pt x="1733665" y="1472532"/>
                  <a:pt x="1733665" y="1472532"/>
                  <a:pt x="1733665" y="1468627"/>
                </a:cubicBezTo>
                <a:lnTo>
                  <a:pt x="1733665" y="1441296"/>
                </a:lnTo>
                <a:lnTo>
                  <a:pt x="1735738" y="1441296"/>
                </a:lnTo>
                <a:lnTo>
                  <a:pt x="1750256" y="1441296"/>
                </a:lnTo>
                <a:lnTo>
                  <a:pt x="1750256" y="1444644"/>
                </a:lnTo>
                <a:lnTo>
                  <a:pt x="1750256" y="1468070"/>
                </a:lnTo>
                <a:lnTo>
                  <a:pt x="1751811" y="1468070"/>
                </a:lnTo>
                <a:lnTo>
                  <a:pt x="1762698" y="1468070"/>
                </a:lnTo>
                <a:cubicBezTo>
                  <a:pt x="1762698" y="1459146"/>
                  <a:pt x="1762698" y="1459146"/>
                  <a:pt x="1862237" y="1459146"/>
                </a:cubicBezTo>
                <a:lnTo>
                  <a:pt x="1862237" y="1461935"/>
                </a:lnTo>
                <a:lnTo>
                  <a:pt x="1862237" y="1481456"/>
                </a:lnTo>
                <a:lnTo>
                  <a:pt x="1863793" y="1481456"/>
                </a:lnTo>
                <a:lnTo>
                  <a:pt x="1874682" y="1481456"/>
                </a:lnTo>
                <a:lnTo>
                  <a:pt x="1874682" y="1485918"/>
                </a:lnTo>
                <a:lnTo>
                  <a:pt x="1874682" y="1517155"/>
                </a:lnTo>
                <a:cubicBezTo>
                  <a:pt x="1874698" y="1517147"/>
                  <a:pt x="1874936" y="1516986"/>
                  <a:pt x="1878828" y="1514366"/>
                </a:cubicBezTo>
                <a:lnTo>
                  <a:pt x="1907861" y="1494844"/>
                </a:lnTo>
                <a:cubicBezTo>
                  <a:pt x="1907865" y="1494805"/>
                  <a:pt x="1908133" y="1492998"/>
                  <a:pt x="1920303" y="1410061"/>
                </a:cubicBezTo>
                <a:cubicBezTo>
                  <a:pt x="1920322" y="1410057"/>
                  <a:pt x="1920463" y="1410003"/>
                  <a:pt x="1921859" y="1409504"/>
                </a:cubicBezTo>
                <a:lnTo>
                  <a:pt x="1932746" y="1405598"/>
                </a:lnTo>
                <a:cubicBezTo>
                  <a:pt x="1932746" y="1405565"/>
                  <a:pt x="1932813" y="1403375"/>
                  <a:pt x="1936894" y="1262807"/>
                </a:cubicBezTo>
                <a:cubicBezTo>
                  <a:pt x="1936894" y="1262844"/>
                  <a:pt x="1936962" y="1265096"/>
                  <a:pt x="1941042" y="1405598"/>
                </a:cubicBezTo>
                <a:cubicBezTo>
                  <a:pt x="1941061" y="1405605"/>
                  <a:pt x="1941206" y="1405656"/>
                  <a:pt x="1942597" y="1406156"/>
                </a:cubicBezTo>
                <a:lnTo>
                  <a:pt x="1953485" y="1410061"/>
                </a:lnTo>
                <a:lnTo>
                  <a:pt x="1953485" y="1231573"/>
                </a:lnTo>
                <a:cubicBezTo>
                  <a:pt x="1961779" y="1231573"/>
                  <a:pt x="1961779" y="1231573"/>
                  <a:pt x="1961779" y="1164639"/>
                </a:cubicBezTo>
                <a:lnTo>
                  <a:pt x="2040581" y="1164639"/>
                </a:lnTo>
                <a:lnTo>
                  <a:pt x="2040581" y="1231573"/>
                </a:lnTo>
                <a:lnTo>
                  <a:pt x="2042137" y="1231573"/>
                </a:lnTo>
                <a:lnTo>
                  <a:pt x="2053024" y="1231573"/>
                </a:lnTo>
                <a:lnTo>
                  <a:pt x="2053024" y="1062007"/>
                </a:lnTo>
                <a:lnTo>
                  <a:pt x="2056654" y="1062007"/>
                </a:lnTo>
                <a:lnTo>
                  <a:pt x="2082057" y="1062007"/>
                </a:lnTo>
                <a:lnTo>
                  <a:pt x="2082057" y="1058104"/>
                </a:lnTo>
                <a:lnTo>
                  <a:pt x="2082057" y="1030773"/>
                </a:lnTo>
                <a:lnTo>
                  <a:pt x="2127680" y="1030773"/>
                </a:lnTo>
                <a:lnTo>
                  <a:pt x="2127680" y="1028541"/>
                </a:lnTo>
                <a:lnTo>
                  <a:pt x="2127680" y="1012924"/>
                </a:lnTo>
                <a:lnTo>
                  <a:pt x="2131309" y="1012924"/>
                </a:lnTo>
                <a:lnTo>
                  <a:pt x="2156713" y="1012924"/>
                </a:lnTo>
                <a:lnTo>
                  <a:pt x="2156713" y="1015155"/>
                </a:lnTo>
                <a:lnTo>
                  <a:pt x="2156713" y="1030773"/>
                </a:lnTo>
                <a:lnTo>
                  <a:pt x="2158269" y="1030773"/>
                </a:lnTo>
                <a:lnTo>
                  <a:pt x="2169156" y="1030773"/>
                </a:lnTo>
                <a:lnTo>
                  <a:pt x="2189893" y="1021847"/>
                </a:lnTo>
                <a:lnTo>
                  <a:pt x="2198187" y="1028541"/>
                </a:lnTo>
                <a:lnTo>
                  <a:pt x="2198187" y="1012924"/>
                </a:lnTo>
                <a:lnTo>
                  <a:pt x="2202853" y="1012924"/>
                </a:lnTo>
                <a:lnTo>
                  <a:pt x="2235516" y="1012924"/>
                </a:lnTo>
                <a:lnTo>
                  <a:pt x="2235516" y="1015155"/>
                </a:lnTo>
                <a:lnTo>
                  <a:pt x="2235516" y="1030773"/>
                </a:lnTo>
                <a:lnTo>
                  <a:pt x="2297728" y="1030773"/>
                </a:lnTo>
                <a:lnTo>
                  <a:pt x="2297728" y="1034119"/>
                </a:lnTo>
                <a:lnTo>
                  <a:pt x="2297728" y="1057547"/>
                </a:lnTo>
                <a:lnTo>
                  <a:pt x="2351646" y="1057547"/>
                </a:lnTo>
                <a:lnTo>
                  <a:pt x="2351646" y="1120016"/>
                </a:lnTo>
                <a:lnTo>
                  <a:pt x="2353201" y="1120016"/>
                </a:lnTo>
                <a:lnTo>
                  <a:pt x="2364089" y="1120016"/>
                </a:lnTo>
                <a:lnTo>
                  <a:pt x="2364089" y="1122247"/>
                </a:lnTo>
                <a:lnTo>
                  <a:pt x="2364089" y="1137867"/>
                </a:lnTo>
                <a:cubicBezTo>
                  <a:pt x="2372385" y="1137867"/>
                  <a:pt x="2372385" y="1137867"/>
                  <a:pt x="2372385" y="1200336"/>
                </a:cubicBezTo>
                <a:lnTo>
                  <a:pt x="2373940" y="1200336"/>
                </a:lnTo>
                <a:lnTo>
                  <a:pt x="2384827" y="1200336"/>
                </a:lnTo>
                <a:lnTo>
                  <a:pt x="2384827" y="1202010"/>
                </a:lnTo>
                <a:lnTo>
                  <a:pt x="2384827" y="1213724"/>
                </a:lnTo>
                <a:lnTo>
                  <a:pt x="2386900" y="1213724"/>
                </a:lnTo>
                <a:lnTo>
                  <a:pt x="2401416" y="1213724"/>
                </a:lnTo>
                <a:lnTo>
                  <a:pt x="2401416" y="1276195"/>
                </a:lnTo>
                <a:lnTo>
                  <a:pt x="2405564" y="1276195"/>
                </a:lnTo>
                <a:lnTo>
                  <a:pt x="2434597" y="1276195"/>
                </a:lnTo>
                <a:lnTo>
                  <a:pt x="2434597" y="1325279"/>
                </a:lnTo>
                <a:cubicBezTo>
                  <a:pt x="2438745" y="1325279"/>
                  <a:pt x="2438745" y="1325279"/>
                  <a:pt x="2438745" y="1328624"/>
                </a:cubicBezTo>
                <a:lnTo>
                  <a:pt x="2438745" y="1352053"/>
                </a:lnTo>
                <a:lnTo>
                  <a:pt x="2440300" y="1352053"/>
                </a:lnTo>
                <a:lnTo>
                  <a:pt x="2451187" y="1352053"/>
                </a:lnTo>
                <a:lnTo>
                  <a:pt x="2451187" y="1401136"/>
                </a:lnTo>
                <a:lnTo>
                  <a:pt x="2453778" y="1401136"/>
                </a:lnTo>
                <a:lnTo>
                  <a:pt x="2471924" y="1401136"/>
                </a:lnTo>
                <a:cubicBezTo>
                  <a:pt x="2476072" y="1405598"/>
                  <a:pt x="2476072" y="1405598"/>
                  <a:pt x="2476072" y="1409504"/>
                </a:cubicBezTo>
                <a:lnTo>
                  <a:pt x="2476072" y="1436835"/>
                </a:lnTo>
                <a:cubicBezTo>
                  <a:pt x="2476082" y="1436821"/>
                  <a:pt x="2476260" y="1436600"/>
                  <a:pt x="2479183" y="1432930"/>
                </a:cubicBezTo>
                <a:lnTo>
                  <a:pt x="2500957" y="1405598"/>
                </a:lnTo>
                <a:lnTo>
                  <a:pt x="2559023" y="1405598"/>
                </a:lnTo>
                <a:lnTo>
                  <a:pt x="2559023" y="1584087"/>
                </a:lnTo>
                <a:lnTo>
                  <a:pt x="2560578" y="1584087"/>
                </a:lnTo>
                <a:lnTo>
                  <a:pt x="2571465" y="1584087"/>
                </a:lnTo>
                <a:cubicBezTo>
                  <a:pt x="2571474" y="1584070"/>
                  <a:pt x="2571594" y="1583864"/>
                  <a:pt x="2573021" y="1581298"/>
                </a:cubicBezTo>
                <a:lnTo>
                  <a:pt x="2583908" y="1561776"/>
                </a:lnTo>
                <a:lnTo>
                  <a:pt x="2583908" y="1565681"/>
                </a:lnTo>
                <a:lnTo>
                  <a:pt x="2583908" y="1593012"/>
                </a:lnTo>
                <a:cubicBezTo>
                  <a:pt x="2592202" y="1593012"/>
                  <a:pt x="2592202" y="1593012"/>
                  <a:pt x="2592202" y="1499306"/>
                </a:cubicBezTo>
                <a:lnTo>
                  <a:pt x="2593757" y="1499306"/>
                </a:lnTo>
                <a:lnTo>
                  <a:pt x="2604645" y="1499306"/>
                </a:lnTo>
                <a:lnTo>
                  <a:pt x="2604645" y="1365438"/>
                </a:lnTo>
                <a:lnTo>
                  <a:pt x="2606720" y="1365438"/>
                </a:lnTo>
                <a:lnTo>
                  <a:pt x="2621235" y="1365438"/>
                </a:lnTo>
                <a:cubicBezTo>
                  <a:pt x="2621247" y="1365395"/>
                  <a:pt x="2621788" y="1363455"/>
                  <a:pt x="2646120" y="1276195"/>
                </a:cubicBezTo>
                <a:lnTo>
                  <a:pt x="2648713" y="1276195"/>
                </a:lnTo>
                <a:lnTo>
                  <a:pt x="2666859" y="1276195"/>
                </a:lnTo>
                <a:cubicBezTo>
                  <a:pt x="2666869" y="1276243"/>
                  <a:pt x="2667332" y="1278237"/>
                  <a:pt x="2687596" y="1365438"/>
                </a:cubicBezTo>
                <a:lnTo>
                  <a:pt x="2689669" y="1365438"/>
                </a:lnTo>
                <a:lnTo>
                  <a:pt x="2704186" y="1365438"/>
                </a:lnTo>
                <a:lnTo>
                  <a:pt x="2704186" y="1445758"/>
                </a:lnTo>
                <a:lnTo>
                  <a:pt x="2707814" y="1445758"/>
                </a:lnTo>
                <a:lnTo>
                  <a:pt x="2733219" y="1445758"/>
                </a:lnTo>
                <a:lnTo>
                  <a:pt x="2733219" y="1450221"/>
                </a:lnTo>
                <a:lnTo>
                  <a:pt x="2733219" y="1481456"/>
                </a:lnTo>
                <a:cubicBezTo>
                  <a:pt x="2741513" y="1481456"/>
                  <a:pt x="2741513" y="1481456"/>
                  <a:pt x="2741513" y="1476995"/>
                </a:cubicBezTo>
                <a:lnTo>
                  <a:pt x="2741513" y="1445758"/>
                </a:lnTo>
                <a:lnTo>
                  <a:pt x="2744624" y="1445758"/>
                </a:lnTo>
                <a:lnTo>
                  <a:pt x="2766398" y="1445758"/>
                </a:lnTo>
                <a:lnTo>
                  <a:pt x="2766398" y="1449104"/>
                </a:lnTo>
                <a:lnTo>
                  <a:pt x="2766398" y="1472532"/>
                </a:lnTo>
                <a:lnTo>
                  <a:pt x="2828612" y="1472532"/>
                </a:lnTo>
                <a:lnTo>
                  <a:pt x="2828612" y="1396675"/>
                </a:lnTo>
                <a:lnTo>
                  <a:pt x="2831203" y="1396675"/>
                </a:lnTo>
                <a:lnTo>
                  <a:pt x="2849349" y="1396675"/>
                </a:lnTo>
                <a:lnTo>
                  <a:pt x="2849349" y="1441296"/>
                </a:lnTo>
                <a:cubicBezTo>
                  <a:pt x="2853497" y="1441296"/>
                  <a:pt x="2853497" y="1441296"/>
                  <a:pt x="2853497" y="1374364"/>
                </a:cubicBezTo>
                <a:lnTo>
                  <a:pt x="2899119" y="1374364"/>
                </a:lnTo>
                <a:lnTo>
                  <a:pt x="2899119" y="1371016"/>
                </a:lnTo>
                <a:lnTo>
                  <a:pt x="2899119" y="1347590"/>
                </a:lnTo>
                <a:lnTo>
                  <a:pt x="2900674" y="1347590"/>
                </a:lnTo>
                <a:lnTo>
                  <a:pt x="2911561" y="1347590"/>
                </a:lnTo>
                <a:lnTo>
                  <a:pt x="2911561" y="1343687"/>
                </a:lnTo>
                <a:lnTo>
                  <a:pt x="2911561" y="1316355"/>
                </a:lnTo>
                <a:lnTo>
                  <a:pt x="2919857" y="1329741"/>
                </a:lnTo>
                <a:lnTo>
                  <a:pt x="2924523" y="1329741"/>
                </a:lnTo>
                <a:lnTo>
                  <a:pt x="2957185" y="1329741"/>
                </a:lnTo>
                <a:lnTo>
                  <a:pt x="2957185" y="1328067"/>
                </a:lnTo>
                <a:lnTo>
                  <a:pt x="2957185" y="1316355"/>
                </a:lnTo>
                <a:lnTo>
                  <a:pt x="2958740" y="1316355"/>
                </a:lnTo>
                <a:lnTo>
                  <a:pt x="2969627" y="1316355"/>
                </a:lnTo>
                <a:lnTo>
                  <a:pt x="2969627" y="1319144"/>
                </a:lnTo>
                <a:lnTo>
                  <a:pt x="2969627" y="1338667"/>
                </a:lnTo>
                <a:lnTo>
                  <a:pt x="3048430" y="1338667"/>
                </a:lnTo>
                <a:lnTo>
                  <a:pt x="3048430" y="1624247"/>
                </a:lnTo>
                <a:lnTo>
                  <a:pt x="3051540" y="1624247"/>
                </a:lnTo>
                <a:lnTo>
                  <a:pt x="3073315" y="1624247"/>
                </a:lnTo>
                <a:lnTo>
                  <a:pt x="3073315" y="1597475"/>
                </a:lnTo>
                <a:lnTo>
                  <a:pt x="3081611" y="1597475"/>
                </a:lnTo>
                <a:lnTo>
                  <a:pt x="3081611" y="1624247"/>
                </a:lnTo>
                <a:lnTo>
                  <a:pt x="3143823" y="1624247"/>
                </a:lnTo>
                <a:lnTo>
                  <a:pt x="3143823" y="1561776"/>
                </a:lnTo>
                <a:lnTo>
                  <a:pt x="3168708" y="1561776"/>
                </a:lnTo>
                <a:lnTo>
                  <a:pt x="3193593" y="1557315"/>
                </a:lnTo>
                <a:cubicBezTo>
                  <a:pt x="3197741" y="1557315"/>
                  <a:pt x="3197741" y="1561776"/>
                  <a:pt x="3201889" y="1561776"/>
                </a:cubicBezTo>
                <a:lnTo>
                  <a:pt x="3222625" y="1561776"/>
                </a:lnTo>
                <a:lnTo>
                  <a:pt x="3222625" y="1624247"/>
                </a:lnTo>
                <a:lnTo>
                  <a:pt x="3239216" y="1624247"/>
                </a:lnTo>
                <a:lnTo>
                  <a:pt x="3239216" y="1659946"/>
                </a:lnTo>
                <a:lnTo>
                  <a:pt x="3258322" y="1661814"/>
                </a:lnTo>
                <a:lnTo>
                  <a:pt x="3284840" y="1661814"/>
                </a:lnTo>
                <a:lnTo>
                  <a:pt x="3284840" y="1628710"/>
                </a:lnTo>
                <a:lnTo>
                  <a:pt x="3423908" y="1628710"/>
                </a:lnTo>
                <a:lnTo>
                  <a:pt x="3423908" y="1452735"/>
                </a:lnTo>
                <a:lnTo>
                  <a:pt x="3571269" y="1452735"/>
                </a:lnTo>
                <a:lnTo>
                  <a:pt x="3571269" y="1615324"/>
                </a:lnTo>
                <a:lnTo>
                  <a:pt x="3575165" y="1615324"/>
                </a:lnTo>
                <a:lnTo>
                  <a:pt x="3577707" y="1661814"/>
                </a:lnTo>
                <a:lnTo>
                  <a:pt x="3597509" y="1661814"/>
                </a:lnTo>
                <a:cubicBezTo>
                  <a:pt x="3598605" y="1646924"/>
                  <a:pt x="3600050" y="1631125"/>
                  <a:pt x="3600050" y="1615324"/>
                </a:cubicBezTo>
                <a:lnTo>
                  <a:pt x="3612493" y="1615324"/>
                </a:lnTo>
                <a:lnTo>
                  <a:pt x="3615034" y="1661814"/>
                </a:lnTo>
                <a:lnTo>
                  <a:pt x="3718630" y="1661814"/>
                </a:lnTo>
                <a:lnTo>
                  <a:pt x="3718630" y="1325301"/>
                </a:lnTo>
                <a:lnTo>
                  <a:pt x="4122450" y="1325301"/>
                </a:lnTo>
                <a:lnTo>
                  <a:pt x="4122450" y="1661814"/>
                </a:lnTo>
                <a:lnTo>
                  <a:pt x="4160712" y="1661814"/>
                </a:lnTo>
                <a:lnTo>
                  <a:pt x="4160712" y="1491124"/>
                </a:lnTo>
                <a:lnTo>
                  <a:pt x="4355371" y="1491124"/>
                </a:lnTo>
                <a:cubicBezTo>
                  <a:pt x="4405707" y="1468689"/>
                  <a:pt x="4422721" y="1378950"/>
                  <a:pt x="4462735" y="1356515"/>
                </a:cubicBezTo>
                <a:lnTo>
                  <a:pt x="4595456" y="1356515"/>
                </a:lnTo>
                <a:lnTo>
                  <a:pt x="4595456" y="1512692"/>
                </a:lnTo>
                <a:lnTo>
                  <a:pt x="4612046" y="1512692"/>
                </a:lnTo>
                <a:cubicBezTo>
                  <a:pt x="4612046" y="1508230"/>
                  <a:pt x="4616195" y="1503767"/>
                  <a:pt x="4616195" y="1499306"/>
                </a:cubicBezTo>
                <a:lnTo>
                  <a:pt x="4628637" y="1499306"/>
                </a:lnTo>
                <a:cubicBezTo>
                  <a:pt x="4628637" y="1503767"/>
                  <a:pt x="4628637" y="1508230"/>
                  <a:pt x="4632785" y="1517155"/>
                </a:cubicBezTo>
                <a:lnTo>
                  <a:pt x="4657670" y="1517155"/>
                </a:lnTo>
                <a:lnTo>
                  <a:pt x="4657670" y="1503767"/>
                </a:lnTo>
                <a:lnTo>
                  <a:pt x="4703291" y="1503767"/>
                </a:lnTo>
                <a:lnTo>
                  <a:pt x="4703291" y="1517155"/>
                </a:lnTo>
                <a:lnTo>
                  <a:pt x="4744767" y="1517155"/>
                </a:lnTo>
                <a:lnTo>
                  <a:pt x="4744767" y="1610861"/>
                </a:lnTo>
                <a:lnTo>
                  <a:pt x="4773800" y="1610861"/>
                </a:lnTo>
                <a:lnTo>
                  <a:pt x="4773800" y="1584087"/>
                </a:lnTo>
                <a:lnTo>
                  <a:pt x="4806981" y="1584087"/>
                </a:lnTo>
                <a:lnTo>
                  <a:pt x="4806981" y="1213724"/>
                </a:lnTo>
                <a:lnTo>
                  <a:pt x="4819424" y="1200336"/>
                </a:lnTo>
                <a:lnTo>
                  <a:pt x="4968734" y="1200336"/>
                </a:lnTo>
                <a:lnTo>
                  <a:pt x="4968734" y="1218187"/>
                </a:lnTo>
                <a:lnTo>
                  <a:pt x="4989471" y="1218187"/>
                </a:lnTo>
                <a:lnTo>
                  <a:pt x="4989471" y="1454684"/>
                </a:lnTo>
                <a:lnTo>
                  <a:pt x="5035095" y="1454684"/>
                </a:lnTo>
                <a:lnTo>
                  <a:pt x="5035095" y="1316355"/>
                </a:lnTo>
                <a:lnTo>
                  <a:pt x="5089012" y="1316355"/>
                </a:lnTo>
                <a:cubicBezTo>
                  <a:pt x="5093158" y="1316355"/>
                  <a:pt x="5093158" y="1311893"/>
                  <a:pt x="5097307" y="1307430"/>
                </a:cubicBezTo>
                <a:lnTo>
                  <a:pt x="5113897" y="1307430"/>
                </a:lnTo>
                <a:cubicBezTo>
                  <a:pt x="5118043" y="1311893"/>
                  <a:pt x="5118043" y="1316355"/>
                  <a:pt x="5122191" y="1316355"/>
                </a:cubicBezTo>
                <a:lnTo>
                  <a:pt x="5167815" y="1316355"/>
                </a:lnTo>
                <a:lnTo>
                  <a:pt x="5167815" y="1075395"/>
                </a:lnTo>
                <a:cubicBezTo>
                  <a:pt x="5167844" y="1075389"/>
                  <a:pt x="5169618" y="1075051"/>
                  <a:pt x="5283945" y="1053084"/>
                </a:cubicBezTo>
                <a:lnTo>
                  <a:pt x="5283945" y="1055315"/>
                </a:lnTo>
                <a:lnTo>
                  <a:pt x="5283945" y="1070933"/>
                </a:lnTo>
                <a:lnTo>
                  <a:pt x="5337863" y="1070933"/>
                </a:lnTo>
                <a:lnTo>
                  <a:pt x="5337863" y="1597475"/>
                </a:lnTo>
                <a:lnTo>
                  <a:pt x="5383486" y="1597475"/>
                </a:lnTo>
                <a:lnTo>
                  <a:pt x="5383486" y="1588550"/>
                </a:lnTo>
                <a:lnTo>
                  <a:pt x="5408371" y="1588550"/>
                </a:lnTo>
                <a:lnTo>
                  <a:pt x="5408371" y="1597475"/>
                </a:lnTo>
                <a:lnTo>
                  <a:pt x="5458141" y="1597475"/>
                </a:lnTo>
                <a:lnTo>
                  <a:pt x="5458141" y="1570701"/>
                </a:lnTo>
                <a:lnTo>
                  <a:pt x="5516207" y="1570701"/>
                </a:lnTo>
                <a:cubicBezTo>
                  <a:pt x="5524502" y="1561776"/>
                  <a:pt x="5532797" y="1561776"/>
                  <a:pt x="5541092" y="1561776"/>
                </a:cubicBezTo>
                <a:cubicBezTo>
                  <a:pt x="5553535" y="1570701"/>
                  <a:pt x="5570125" y="1570701"/>
                  <a:pt x="5582567" y="1570701"/>
                </a:cubicBezTo>
                <a:lnTo>
                  <a:pt x="5582567" y="1535004"/>
                </a:lnTo>
                <a:lnTo>
                  <a:pt x="5599158" y="1535004"/>
                </a:lnTo>
                <a:lnTo>
                  <a:pt x="5599158" y="1508230"/>
                </a:lnTo>
                <a:lnTo>
                  <a:pt x="5715288" y="1508230"/>
                </a:lnTo>
                <a:lnTo>
                  <a:pt x="5715288" y="1445758"/>
                </a:lnTo>
                <a:lnTo>
                  <a:pt x="5752615" y="1445758"/>
                </a:lnTo>
                <a:lnTo>
                  <a:pt x="5752615" y="1432372"/>
                </a:lnTo>
                <a:lnTo>
                  <a:pt x="5777500" y="1432372"/>
                </a:lnTo>
                <a:lnTo>
                  <a:pt x="5777500" y="1445758"/>
                </a:lnTo>
                <a:lnTo>
                  <a:pt x="5810681" y="1445758"/>
                </a:lnTo>
                <a:lnTo>
                  <a:pt x="5810681" y="1548390"/>
                </a:lnTo>
                <a:lnTo>
                  <a:pt x="5877041" y="1548390"/>
                </a:lnTo>
                <a:lnTo>
                  <a:pt x="5877041" y="1494844"/>
                </a:lnTo>
                <a:lnTo>
                  <a:pt x="5955844" y="1494844"/>
                </a:lnTo>
                <a:lnTo>
                  <a:pt x="5955844" y="1432372"/>
                </a:lnTo>
                <a:lnTo>
                  <a:pt x="6055386" y="1432372"/>
                </a:lnTo>
                <a:lnTo>
                  <a:pt x="6055628" y="1478578"/>
                </a:lnTo>
                <a:lnTo>
                  <a:pt x="6074361" y="1481456"/>
                </a:lnTo>
                <a:cubicBezTo>
                  <a:pt x="6074367" y="1481477"/>
                  <a:pt x="6074445" y="1481685"/>
                  <a:pt x="6075399" y="1484247"/>
                </a:cubicBezTo>
                <a:lnTo>
                  <a:pt x="6082655" y="1503767"/>
                </a:lnTo>
                <a:cubicBezTo>
                  <a:pt x="6082684" y="1503769"/>
                  <a:pt x="6083904" y="1503873"/>
                  <a:pt x="6136573" y="1508230"/>
                </a:cubicBezTo>
                <a:lnTo>
                  <a:pt x="6136573" y="1253884"/>
                </a:lnTo>
                <a:lnTo>
                  <a:pt x="6140721" y="1253884"/>
                </a:lnTo>
                <a:lnTo>
                  <a:pt x="6169754" y="1253884"/>
                </a:lnTo>
                <a:lnTo>
                  <a:pt x="6169754" y="972765"/>
                </a:lnTo>
                <a:lnTo>
                  <a:pt x="6173383" y="972765"/>
                </a:lnTo>
                <a:lnTo>
                  <a:pt x="6198787" y="972765"/>
                </a:lnTo>
                <a:lnTo>
                  <a:pt x="6198787" y="736267"/>
                </a:lnTo>
                <a:cubicBezTo>
                  <a:pt x="6207081" y="731805"/>
                  <a:pt x="6207081" y="731805"/>
                  <a:pt x="6207081" y="678257"/>
                </a:cubicBezTo>
                <a:lnTo>
                  <a:pt x="6211230" y="678257"/>
                </a:lnTo>
                <a:lnTo>
                  <a:pt x="6240263" y="678257"/>
                </a:lnTo>
                <a:cubicBezTo>
                  <a:pt x="6240285" y="678209"/>
                  <a:pt x="6241525" y="675388"/>
                  <a:pt x="6314917" y="508694"/>
                </a:cubicBezTo>
                <a:cubicBezTo>
                  <a:pt x="6314917" y="508665"/>
                  <a:pt x="6314987" y="504638"/>
                  <a:pt x="63232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9" name="Google Shape;939;p31"/>
          <p:cNvSpPr txBox="1"/>
          <p:nvPr/>
        </p:nvSpPr>
        <p:spPr>
          <a:xfrm>
            <a:off x="619125" y="4446731"/>
            <a:ext cx="3683604" cy="206210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ALLPPT Layout</a:t>
            </a:r>
            <a:endParaRPr/>
          </a:p>
          <a:p>
            <a:pPr indent="0" lvl="0" marL="0" marR="0" rtl="0" algn="l">
              <a:spcBef>
                <a:spcPts val="0"/>
              </a:spcBef>
              <a:spcAft>
                <a:spcPts val="0"/>
              </a:spcAft>
              <a:buNone/>
            </a:pPr>
            <a:r>
              <a:rPr lang="en-US" sz="3200">
                <a:solidFill>
                  <a:schemeClr val="lt1"/>
                </a:solidFill>
                <a:latin typeface="Arial"/>
                <a:ea typeface="Arial"/>
                <a:cs typeface="Arial"/>
                <a:sym typeface="Arial"/>
              </a:rPr>
              <a:t>Clean Text Slide for your Presentation</a:t>
            </a:r>
            <a:endParaRPr sz="3200">
              <a:solidFill>
                <a:schemeClr val="lt1"/>
              </a:solidFill>
              <a:latin typeface="Arial"/>
              <a:ea typeface="Arial"/>
              <a:cs typeface="Arial"/>
              <a:sym typeface="Arial"/>
            </a:endParaRPr>
          </a:p>
        </p:txBody>
      </p:sp>
      <p:sp>
        <p:nvSpPr>
          <p:cNvPr id="940" name="Google Shape;940;p31"/>
          <p:cNvSpPr/>
          <p:nvPr/>
        </p:nvSpPr>
        <p:spPr>
          <a:xfrm>
            <a:off x="6460192" y="4446731"/>
            <a:ext cx="45719" cy="21031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1" name="Google Shape;941;p31"/>
          <p:cNvSpPr txBox="1"/>
          <p:nvPr/>
        </p:nvSpPr>
        <p:spPr>
          <a:xfrm>
            <a:off x="6861954" y="4446731"/>
            <a:ext cx="471092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Get a modern PowerPoint  Presentation that is beautifully designed. Easy to change colors, photos and Text. </a:t>
            </a:r>
            <a:endParaRPr/>
          </a:p>
        </p:txBody>
      </p:sp>
      <p:sp>
        <p:nvSpPr>
          <p:cNvPr id="942" name="Google Shape;942;p31"/>
          <p:cNvSpPr/>
          <p:nvPr/>
        </p:nvSpPr>
        <p:spPr>
          <a:xfrm>
            <a:off x="7062381" y="5446103"/>
            <a:ext cx="416780" cy="320143"/>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943" name="Google Shape;943;p31"/>
          <p:cNvSpPr/>
          <p:nvPr/>
        </p:nvSpPr>
        <p:spPr>
          <a:xfrm>
            <a:off x="7062381" y="5946445"/>
            <a:ext cx="423735" cy="365678"/>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944" name="Google Shape;944;p31"/>
          <p:cNvSpPr txBox="1"/>
          <p:nvPr/>
        </p:nvSpPr>
        <p:spPr>
          <a:xfrm>
            <a:off x="7846575" y="5472912"/>
            <a:ext cx="362042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Easy to change colors, photos. </a:t>
            </a:r>
            <a:endParaRPr b="1" sz="1400">
              <a:solidFill>
                <a:schemeClr val="lt1"/>
              </a:solidFill>
              <a:latin typeface="Arial"/>
              <a:ea typeface="Arial"/>
              <a:cs typeface="Arial"/>
              <a:sym typeface="Arial"/>
            </a:endParaRPr>
          </a:p>
        </p:txBody>
      </p:sp>
      <p:sp>
        <p:nvSpPr>
          <p:cNvPr id="945" name="Google Shape;945;p31"/>
          <p:cNvSpPr txBox="1"/>
          <p:nvPr/>
        </p:nvSpPr>
        <p:spPr>
          <a:xfrm>
            <a:off x="7846575" y="6011567"/>
            <a:ext cx="362042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Your Contents Here</a:t>
            </a:r>
            <a:endParaRPr b="1" sz="14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3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951" name="Google Shape;951;p32"/>
          <p:cNvSpPr/>
          <p:nvPr/>
        </p:nvSpPr>
        <p:spPr>
          <a:xfrm>
            <a:off x="460178" y="1829608"/>
            <a:ext cx="108000" cy="90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52" name="Google Shape;952;p32"/>
          <p:cNvSpPr/>
          <p:nvPr/>
        </p:nvSpPr>
        <p:spPr>
          <a:xfrm>
            <a:off x="460178" y="2982681"/>
            <a:ext cx="108000" cy="90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53" name="Google Shape;953;p32"/>
          <p:cNvSpPr/>
          <p:nvPr/>
        </p:nvSpPr>
        <p:spPr>
          <a:xfrm>
            <a:off x="460178" y="4095607"/>
            <a:ext cx="108000" cy="90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54" name="Google Shape;954;p32"/>
          <p:cNvSpPr/>
          <p:nvPr/>
        </p:nvSpPr>
        <p:spPr>
          <a:xfrm>
            <a:off x="460178" y="5208534"/>
            <a:ext cx="108000" cy="90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955" name="Google Shape;955;p32"/>
          <p:cNvGraphicFramePr/>
          <p:nvPr/>
        </p:nvGraphicFramePr>
        <p:xfrm>
          <a:off x="1385509" y="4416955"/>
          <a:ext cx="2107169" cy="1971283"/>
        </p:xfrm>
        <a:graphic>
          <a:graphicData uri="http://schemas.openxmlformats.org/drawingml/2006/chart">
            <c:chart r:id="rId3"/>
          </a:graphicData>
        </a:graphic>
      </p:graphicFrame>
      <p:sp>
        <p:nvSpPr>
          <p:cNvPr id="956" name="Google Shape;956;p32"/>
          <p:cNvSpPr txBox="1"/>
          <p:nvPr/>
        </p:nvSpPr>
        <p:spPr>
          <a:xfrm>
            <a:off x="2058586" y="5807596"/>
            <a:ext cx="654424" cy="33855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30%</a:t>
            </a:r>
            <a:endParaRPr b="1" sz="1600">
              <a:solidFill>
                <a:schemeClr val="lt1"/>
              </a:solidFill>
              <a:latin typeface="Arial"/>
              <a:ea typeface="Arial"/>
              <a:cs typeface="Arial"/>
              <a:sym typeface="Arial"/>
            </a:endParaRPr>
          </a:p>
        </p:txBody>
      </p:sp>
      <p:sp>
        <p:nvSpPr>
          <p:cNvPr id="957" name="Google Shape;957;p32"/>
          <p:cNvSpPr txBox="1"/>
          <p:nvPr/>
        </p:nvSpPr>
        <p:spPr>
          <a:xfrm>
            <a:off x="1537294" y="5276736"/>
            <a:ext cx="654424" cy="33855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20%</a:t>
            </a:r>
            <a:endParaRPr b="1" sz="1600">
              <a:solidFill>
                <a:schemeClr val="lt1"/>
              </a:solidFill>
              <a:latin typeface="Arial"/>
              <a:ea typeface="Arial"/>
              <a:cs typeface="Arial"/>
              <a:sym typeface="Arial"/>
            </a:endParaRPr>
          </a:p>
        </p:txBody>
      </p:sp>
      <p:sp>
        <p:nvSpPr>
          <p:cNvPr id="958" name="Google Shape;958;p32"/>
          <p:cNvSpPr txBox="1"/>
          <p:nvPr/>
        </p:nvSpPr>
        <p:spPr>
          <a:xfrm>
            <a:off x="1791230" y="4741324"/>
            <a:ext cx="654424" cy="33855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10%</a:t>
            </a:r>
            <a:endParaRPr b="1" sz="1600">
              <a:solidFill>
                <a:schemeClr val="lt1"/>
              </a:solidFill>
              <a:latin typeface="Arial"/>
              <a:ea typeface="Arial"/>
              <a:cs typeface="Arial"/>
              <a:sym typeface="Arial"/>
            </a:endParaRPr>
          </a:p>
        </p:txBody>
      </p:sp>
      <p:grpSp>
        <p:nvGrpSpPr>
          <p:cNvPr id="959" name="Google Shape;959;p32"/>
          <p:cNvGrpSpPr/>
          <p:nvPr/>
        </p:nvGrpSpPr>
        <p:grpSpPr>
          <a:xfrm>
            <a:off x="958716" y="1821401"/>
            <a:ext cx="4495506" cy="907275"/>
            <a:chOff x="7036400" y="1830573"/>
            <a:chExt cx="4495506" cy="907275"/>
          </a:xfrm>
        </p:grpSpPr>
        <p:sp>
          <p:nvSpPr>
            <p:cNvPr id="960" name="Google Shape;960;p32"/>
            <p:cNvSpPr txBox="1"/>
            <p:nvPr/>
          </p:nvSpPr>
          <p:spPr>
            <a:xfrm>
              <a:off x="7036400" y="1830573"/>
              <a:ext cx="44955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Text</a:t>
              </a:r>
              <a:endParaRPr b="1" sz="1400">
                <a:solidFill>
                  <a:srgbClr val="3F3F3F"/>
                </a:solidFill>
                <a:latin typeface="Arial"/>
                <a:ea typeface="Arial"/>
                <a:cs typeface="Arial"/>
                <a:sym typeface="Arial"/>
              </a:endParaRPr>
            </a:p>
          </p:txBody>
        </p:sp>
        <p:sp>
          <p:nvSpPr>
            <p:cNvPr id="961" name="Google Shape;961;p32"/>
            <p:cNvSpPr txBox="1"/>
            <p:nvPr/>
          </p:nvSpPr>
          <p:spPr>
            <a:xfrm>
              <a:off x="7036400" y="2091517"/>
              <a:ext cx="449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grpSp>
      <p:grpSp>
        <p:nvGrpSpPr>
          <p:cNvPr id="962" name="Google Shape;962;p32"/>
          <p:cNvGrpSpPr/>
          <p:nvPr/>
        </p:nvGrpSpPr>
        <p:grpSpPr>
          <a:xfrm>
            <a:off x="958716" y="2934327"/>
            <a:ext cx="4495506" cy="907275"/>
            <a:chOff x="7036400" y="2943499"/>
            <a:chExt cx="4495506" cy="907275"/>
          </a:xfrm>
        </p:grpSpPr>
        <p:sp>
          <p:nvSpPr>
            <p:cNvPr id="963" name="Google Shape;963;p32"/>
            <p:cNvSpPr txBox="1"/>
            <p:nvPr/>
          </p:nvSpPr>
          <p:spPr>
            <a:xfrm>
              <a:off x="7036400" y="2943499"/>
              <a:ext cx="44955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Text</a:t>
              </a:r>
              <a:endParaRPr b="1" sz="1400">
                <a:solidFill>
                  <a:srgbClr val="3F3F3F"/>
                </a:solidFill>
                <a:latin typeface="Arial"/>
                <a:ea typeface="Arial"/>
                <a:cs typeface="Arial"/>
                <a:sym typeface="Arial"/>
              </a:endParaRPr>
            </a:p>
          </p:txBody>
        </p:sp>
        <p:sp>
          <p:nvSpPr>
            <p:cNvPr id="964" name="Google Shape;964;p32"/>
            <p:cNvSpPr txBox="1"/>
            <p:nvPr/>
          </p:nvSpPr>
          <p:spPr>
            <a:xfrm>
              <a:off x="7036400" y="3204443"/>
              <a:ext cx="449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grpSp>
      <p:grpSp>
        <p:nvGrpSpPr>
          <p:cNvPr id="965" name="Google Shape;965;p32"/>
          <p:cNvGrpSpPr/>
          <p:nvPr/>
        </p:nvGrpSpPr>
        <p:grpSpPr>
          <a:xfrm>
            <a:off x="958716" y="5160180"/>
            <a:ext cx="4495506" cy="907275"/>
            <a:chOff x="7036400" y="5169352"/>
            <a:chExt cx="4495506" cy="907275"/>
          </a:xfrm>
        </p:grpSpPr>
        <p:sp>
          <p:nvSpPr>
            <p:cNvPr id="966" name="Google Shape;966;p32"/>
            <p:cNvSpPr txBox="1"/>
            <p:nvPr/>
          </p:nvSpPr>
          <p:spPr>
            <a:xfrm>
              <a:off x="7036400" y="5169352"/>
              <a:ext cx="44955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Text</a:t>
              </a:r>
              <a:endParaRPr b="1" sz="1400">
                <a:solidFill>
                  <a:srgbClr val="3F3F3F"/>
                </a:solidFill>
                <a:latin typeface="Arial"/>
                <a:ea typeface="Arial"/>
                <a:cs typeface="Arial"/>
                <a:sym typeface="Arial"/>
              </a:endParaRPr>
            </a:p>
          </p:txBody>
        </p:sp>
        <p:sp>
          <p:nvSpPr>
            <p:cNvPr id="967" name="Google Shape;967;p32"/>
            <p:cNvSpPr txBox="1"/>
            <p:nvPr/>
          </p:nvSpPr>
          <p:spPr>
            <a:xfrm>
              <a:off x="7036400" y="5430296"/>
              <a:ext cx="449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grpSp>
      <p:grpSp>
        <p:nvGrpSpPr>
          <p:cNvPr id="968" name="Google Shape;968;p32"/>
          <p:cNvGrpSpPr/>
          <p:nvPr/>
        </p:nvGrpSpPr>
        <p:grpSpPr>
          <a:xfrm>
            <a:off x="958716" y="4047253"/>
            <a:ext cx="4495506" cy="907275"/>
            <a:chOff x="7036400" y="4056425"/>
            <a:chExt cx="4495506" cy="907275"/>
          </a:xfrm>
        </p:grpSpPr>
        <p:sp>
          <p:nvSpPr>
            <p:cNvPr id="969" name="Google Shape;969;p32"/>
            <p:cNvSpPr txBox="1"/>
            <p:nvPr/>
          </p:nvSpPr>
          <p:spPr>
            <a:xfrm>
              <a:off x="7036400" y="4056425"/>
              <a:ext cx="44955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Text</a:t>
              </a:r>
              <a:endParaRPr b="1" sz="1400">
                <a:solidFill>
                  <a:srgbClr val="3F3F3F"/>
                </a:solidFill>
                <a:latin typeface="Arial"/>
                <a:ea typeface="Arial"/>
                <a:cs typeface="Arial"/>
                <a:sym typeface="Arial"/>
              </a:endParaRPr>
            </a:p>
          </p:txBody>
        </p:sp>
        <p:sp>
          <p:nvSpPr>
            <p:cNvPr id="970" name="Google Shape;970;p32"/>
            <p:cNvSpPr txBox="1"/>
            <p:nvPr/>
          </p:nvSpPr>
          <p:spPr>
            <a:xfrm>
              <a:off x="7036400" y="4317369"/>
              <a:ext cx="449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grpSp>
      <p:sp>
        <p:nvSpPr>
          <p:cNvPr id="971" name="Google Shape;971;p32"/>
          <p:cNvSpPr/>
          <p:nvPr/>
        </p:nvSpPr>
        <p:spPr>
          <a:xfrm>
            <a:off x="5955287" y="1829608"/>
            <a:ext cx="108000" cy="90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72" name="Google Shape;972;p32"/>
          <p:cNvSpPr/>
          <p:nvPr/>
        </p:nvSpPr>
        <p:spPr>
          <a:xfrm>
            <a:off x="5955287" y="2982681"/>
            <a:ext cx="108000" cy="90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73" name="Google Shape;973;p32"/>
          <p:cNvSpPr/>
          <p:nvPr/>
        </p:nvSpPr>
        <p:spPr>
          <a:xfrm>
            <a:off x="5955287" y="4095607"/>
            <a:ext cx="108000" cy="90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74" name="Google Shape;974;p32"/>
          <p:cNvSpPr/>
          <p:nvPr/>
        </p:nvSpPr>
        <p:spPr>
          <a:xfrm>
            <a:off x="5955287" y="5208534"/>
            <a:ext cx="108000" cy="90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975" name="Google Shape;975;p32"/>
          <p:cNvGraphicFramePr/>
          <p:nvPr/>
        </p:nvGraphicFramePr>
        <p:xfrm>
          <a:off x="6880618" y="4416955"/>
          <a:ext cx="2107169" cy="1971283"/>
        </p:xfrm>
        <a:graphic>
          <a:graphicData uri="http://schemas.openxmlformats.org/drawingml/2006/chart">
            <c:chart r:id="rId4"/>
          </a:graphicData>
        </a:graphic>
      </p:graphicFrame>
      <p:sp>
        <p:nvSpPr>
          <p:cNvPr id="976" name="Google Shape;976;p32"/>
          <p:cNvSpPr txBox="1"/>
          <p:nvPr/>
        </p:nvSpPr>
        <p:spPr>
          <a:xfrm>
            <a:off x="7553695" y="5807596"/>
            <a:ext cx="654424" cy="33855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30%</a:t>
            </a:r>
            <a:endParaRPr b="1" sz="1600">
              <a:solidFill>
                <a:schemeClr val="lt1"/>
              </a:solidFill>
              <a:latin typeface="Arial"/>
              <a:ea typeface="Arial"/>
              <a:cs typeface="Arial"/>
              <a:sym typeface="Arial"/>
            </a:endParaRPr>
          </a:p>
        </p:txBody>
      </p:sp>
      <p:sp>
        <p:nvSpPr>
          <p:cNvPr id="977" name="Google Shape;977;p32"/>
          <p:cNvSpPr txBox="1"/>
          <p:nvPr/>
        </p:nvSpPr>
        <p:spPr>
          <a:xfrm>
            <a:off x="7032403" y="5276736"/>
            <a:ext cx="654424" cy="33855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20%</a:t>
            </a:r>
            <a:endParaRPr b="1" sz="1600">
              <a:solidFill>
                <a:schemeClr val="lt1"/>
              </a:solidFill>
              <a:latin typeface="Arial"/>
              <a:ea typeface="Arial"/>
              <a:cs typeface="Arial"/>
              <a:sym typeface="Arial"/>
            </a:endParaRPr>
          </a:p>
        </p:txBody>
      </p:sp>
      <p:sp>
        <p:nvSpPr>
          <p:cNvPr id="978" name="Google Shape;978;p32"/>
          <p:cNvSpPr txBox="1"/>
          <p:nvPr/>
        </p:nvSpPr>
        <p:spPr>
          <a:xfrm>
            <a:off x="7286339" y="4741324"/>
            <a:ext cx="654424" cy="33855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10%</a:t>
            </a:r>
            <a:endParaRPr b="1" sz="1600">
              <a:solidFill>
                <a:schemeClr val="lt1"/>
              </a:solidFill>
              <a:latin typeface="Arial"/>
              <a:ea typeface="Arial"/>
              <a:cs typeface="Arial"/>
              <a:sym typeface="Arial"/>
            </a:endParaRPr>
          </a:p>
        </p:txBody>
      </p:sp>
      <p:grpSp>
        <p:nvGrpSpPr>
          <p:cNvPr id="979" name="Google Shape;979;p32"/>
          <p:cNvGrpSpPr/>
          <p:nvPr/>
        </p:nvGrpSpPr>
        <p:grpSpPr>
          <a:xfrm>
            <a:off x="6453825" y="1821401"/>
            <a:ext cx="4495506" cy="907275"/>
            <a:chOff x="7036400" y="1830573"/>
            <a:chExt cx="4495506" cy="907275"/>
          </a:xfrm>
        </p:grpSpPr>
        <p:sp>
          <p:nvSpPr>
            <p:cNvPr id="980" name="Google Shape;980;p32"/>
            <p:cNvSpPr txBox="1"/>
            <p:nvPr/>
          </p:nvSpPr>
          <p:spPr>
            <a:xfrm>
              <a:off x="7036400" y="1830573"/>
              <a:ext cx="44955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Text</a:t>
              </a:r>
              <a:endParaRPr b="1" sz="1400">
                <a:solidFill>
                  <a:srgbClr val="3F3F3F"/>
                </a:solidFill>
                <a:latin typeface="Arial"/>
                <a:ea typeface="Arial"/>
                <a:cs typeface="Arial"/>
                <a:sym typeface="Arial"/>
              </a:endParaRPr>
            </a:p>
          </p:txBody>
        </p:sp>
        <p:sp>
          <p:nvSpPr>
            <p:cNvPr id="981" name="Google Shape;981;p32"/>
            <p:cNvSpPr txBox="1"/>
            <p:nvPr/>
          </p:nvSpPr>
          <p:spPr>
            <a:xfrm>
              <a:off x="7036400" y="2091517"/>
              <a:ext cx="449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grpSp>
      <p:grpSp>
        <p:nvGrpSpPr>
          <p:cNvPr id="982" name="Google Shape;982;p32"/>
          <p:cNvGrpSpPr/>
          <p:nvPr/>
        </p:nvGrpSpPr>
        <p:grpSpPr>
          <a:xfrm>
            <a:off x="6453825" y="2934327"/>
            <a:ext cx="4495506" cy="907275"/>
            <a:chOff x="7036400" y="2943499"/>
            <a:chExt cx="4495506" cy="907275"/>
          </a:xfrm>
        </p:grpSpPr>
        <p:sp>
          <p:nvSpPr>
            <p:cNvPr id="983" name="Google Shape;983;p32"/>
            <p:cNvSpPr txBox="1"/>
            <p:nvPr/>
          </p:nvSpPr>
          <p:spPr>
            <a:xfrm>
              <a:off x="7036400" y="2943499"/>
              <a:ext cx="44955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Text</a:t>
              </a:r>
              <a:endParaRPr b="1" sz="1400">
                <a:solidFill>
                  <a:srgbClr val="3F3F3F"/>
                </a:solidFill>
                <a:latin typeface="Arial"/>
                <a:ea typeface="Arial"/>
                <a:cs typeface="Arial"/>
                <a:sym typeface="Arial"/>
              </a:endParaRPr>
            </a:p>
          </p:txBody>
        </p:sp>
        <p:sp>
          <p:nvSpPr>
            <p:cNvPr id="984" name="Google Shape;984;p32"/>
            <p:cNvSpPr txBox="1"/>
            <p:nvPr/>
          </p:nvSpPr>
          <p:spPr>
            <a:xfrm>
              <a:off x="7036400" y="3204443"/>
              <a:ext cx="449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grpSp>
      <p:grpSp>
        <p:nvGrpSpPr>
          <p:cNvPr id="985" name="Google Shape;985;p32"/>
          <p:cNvGrpSpPr/>
          <p:nvPr/>
        </p:nvGrpSpPr>
        <p:grpSpPr>
          <a:xfrm>
            <a:off x="6453825" y="5160180"/>
            <a:ext cx="4495506" cy="907275"/>
            <a:chOff x="7036400" y="5169352"/>
            <a:chExt cx="4495506" cy="907275"/>
          </a:xfrm>
        </p:grpSpPr>
        <p:sp>
          <p:nvSpPr>
            <p:cNvPr id="986" name="Google Shape;986;p32"/>
            <p:cNvSpPr txBox="1"/>
            <p:nvPr/>
          </p:nvSpPr>
          <p:spPr>
            <a:xfrm>
              <a:off x="7036400" y="5169352"/>
              <a:ext cx="44955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Text</a:t>
              </a:r>
              <a:endParaRPr b="1" sz="1400">
                <a:solidFill>
                  <a:srgbClr val="3F3F3F"/>
                </a:solidFill>
                <a:latin typeface="Arial"/>
                <a:ea typeface="Arial"/>
                <a:cs typeface="Arial"/>
                <a:sym typeface="Arial"/>
              </a:endParaRPr>
            </a:p>
          </p:txBody>
        </p:sp>
        <p:sp>
          <p:nvSpPr>
            <p:cNvPr id="987" name="Google Shape;987;p32"/>
            <p:cNvSpPr txBox="1"/>
            <p:nvPr/>
          </p:nvSpPr>
          <p:spPr>
            <a:xfrm>
              <a:off x="7036400" y="5430296"/>
              <a:ext cx="449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grpSp>
      <p:grpSp>
        <p:nvGrpSpPr>
          <p:cNvPr id="988" name="Google Shape;988;p32"/>
          <p:cNvGrpSpPr/>
          <p:nvPr/>
        </p:nvGrpSpPr>
        <p:grpSpPr>
          <a:xfrm>
            <a:off x="6453825" y="4047253"/>
            <a:ext cx="4495506" cy="907275"/>
            <a:chOff x="7036400" y="4056425"/>
            <a:chExt cx="4495506" cy="907275"/>
          </a:xfrm>
        </p:grpSpPr>
        <p:sp>
          <p:nvSpPr>
            <p:cNvPr id="989" name="Google Shape;989;p32"/>
            <p:cNvSpPr txBox="1"/>
            <p:nvPr/>
          </p:nvSpPr>
          <p:spPr>
            <a:xfrm>
              <a:off x="7036400" y="4056425"/>
              <a:ext cx="44955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Text</a:t>
              </a:r>
              <a:endParaRPr b="1" sz="1400">
                <a:solidFill>
                  <a:srgbClr val="3F3F3F"/>
                </a:solidFill>
                <a:latin typeface="Arial"/>
                <a:ea typeface="Arial"/>
                <a:cs typeface="Arial"/>
                <a:sym typeface="Arial"/>
              </a:endParaRPr>
            </a:p>
          </p:txBody>
        </p:sp>
        <p:sp>
          <p:nvSpPr>
            <p:cNvPr id="990" name="Google Shape;990;p32"/>
            <p:cNvSpPr txBox="1"/>
            <p:nvPr/>
          </p:nvSpPr>
          <p:spPr>
            <a:xfrm>
              <a:off x="7036400" y="4317369"/>
              <a:ext cx="44955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pSp>
        <p:nvGrpSpPr>
          <p:cNvPr id="996" name="Google Shape;996;p33"/>
          <p:cNvGrpSpPr/>
          <p:nvPr/>
        </p:nvGrpSpPr>
        <p:grpSpPr>
          <a:xfrm>
            <a:off x="1194698" y="1751184"/>
            <a:ext cx="1378814" cy="1378814"/>
            <a:chOff x="6876256" y="3063517"/>
            <a:chExt cx="1944216" cy="1944216"/>
          </a:xfrm>
        </p:grpSpPr>
        <p:sp>
          <p:nvSpPr>
            <p:cNvPr id="997" name="Google Shape;997;p33"/>
            <p:cNvSpPr/>
            <p:nvPr/>
          </p:nvSpPr>
          <p:spPr>
            <a:xfrm>
              <a:off x="6876256" y="3063517"/>
              <a:ext cx="1944216" cy="1944216"/>
            </a:xfrm>
            <a:prstGeom prst="ellipse">
              <a:avLst/>
            </a:prstGeom>
            <a:solidFill>
              <a:schemeClr val="lt1"/>
            </a:solidFill>
            <a:ln cap="flat" cmpd="sng" w="165100">
              <a:solidFill>
                <a:schemeClr val="accent5"/>
              </a:solidFill>
              <a:prstDash val="solid"/>
              <a:miter lim="800000"/>
              <a:headEnd len="sm" w="sm" type="none"/>
              <a:tailEnd len="sm" w="sm" type="none"/>
            </a:ln>
            <a:effectLst>
              <a:outerShdw blurRad="127000" kx="1200000" rotWithShape="0" algn="br" sy="23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98" name="Google Shape;998;p33"/>
            <p:cNvSpPr/>
            <p:nvPr/>
          </p:nvSpPr>
          <p:spPr>
            <a:xfrm>
              <a:off x="7165759" y="3353020"/>
              <a:ext cx="1365211" cy="1365211"/>
            </a:xfrm>
            <a:prstGeom prst="ellipse">
              <a:avLst/>
            </a:prstGeom>
            <a:solidFill>
              <a:schemeClr val="lt1"/>
            </a:solidFill>
            <a:ln cap="flat" cmpd="sng" w="165100">
              <a:solidFill>
                <a:schemeClr val="accent5"/>
              </a:solidFill>
              <a:prstDash val="solid"/>
              <a:miter lim="800000"/>
              <a:headEnd len="sm" w="sm" type="none"/>
              <a:tailEnd len="sm" w="sm" type="none"/>
            </a:ln>
            <a:effectLst>
              <a:outerShdw blurRad="127000" kx="1200000" rotWithShape="0" algn="br" sy="23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99" name="Google Shape;999;p33"/>
            <p:cNvSpPr/>
            <p:nvPr/>
          </p:nvSpPr>
          <p:spPr>
            <a:xfrm>
              <a:off x="7487073" y="3674334"/>
              <a:ext cx="722583" cy="722583"/>
            </a:xfrm>
            <a:prstGeom prst="ellipse">
              <a:avLst/>
            </a:prstGeom>
            <a:solidFill>
              <a:schemeClr val="lt1"/>
            </a:solidFill>
            <a:ln cap="flat" cmpd="sng" w="165100">
              <a:solidFill>
                <a:schemeClr val="accent5"/>
              </a:solidFill>
              <a:prstDash val="solid"/>
              <a:miter lim="800000"/>
              <a:headEnd len="sm" w="sm" type="none"/>
              <a:tailEnd len="sm" w="sm" type="none"/>
            </a:ln>
            <a:effectLst>
              <a:outerShdw blurRad="127000" kx="1200000" rotWithShape="0" algn="br" sy="23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000" name="Google Shape;1000;p33"/>
          <p:cNvSpPr/>
          <p:nvPr/>
        </p:nvSpPr>
        <p:spPr>
          <a:xfrm>
            <a:off x="3309854" y="2609137"/>
            <a:ext cx="382712" cy="385909"/>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01" name="Google Shape;1001;p33"/>
          <p:cNvSpPr/>
          <p:nvPr/>
        </p:nvSpPr>
        <p:spPr>
          <a:xfrm>
            <a:off x="3333752" y="4216793"/>
            <a:ext cx="334915" cy="293926"/>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02" name="Google Shape;1002;p33"/>
          <p:cNvSpPr/>
          <p:nvPr/>
        </p:nvSpPr>
        <p:spPr>
          <a:xfrm>
            <a:off x="7452380" y="3392329"/>
            <a:ext cx="360990" cy="311530"/>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03" name="Google Shape;1003;p33"/>
          <p:cNvSpPr/>
          <p:nvPr/>
        </p:nvSpPr>
        <p:spPr>
          <a:xfrm>
            <a:off x="7460939" y="4944216"/>
            <a:ext cx="343878" cy="321901"/>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04" name="Google Shape;1004;p33"/>
          <p:cNvSpPr txBox="1"/>
          <p:nvPr/>
        </p:nvSpPr>
        <p:spPr>
          <a:xfrm>
            <a:off x="3742886" y="2571336"/>
            <a:ext cx="35552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3F3F3F"/>
                </a:solidFill>
                <a:latin typeface="Arial"/>
                <a:ea typeface="Arial"/>
                <a:cs typeface="Arial"/>
                <a:sym typeface="Arial"/>
              </a:rPr>
              <a:t>You can simply impress your audience and add a unique zing and appeal to your Presentations.</a:t>
            </a:r>
            <a:endParaRPr sz="800">
              <a:solidFill>
                <a:srgbClr val="595959"/>
              </a:solidFill>
              <a:latin typeface="Arial"/>
              <a:ea typeface="Arial"/>
              <a:cs typeface="Arial"/>
              <a:sym typeface="Arial"/>
            </a:endParaRPr>
          </a:p>
        </p:txBody>
      </p:sp>
      <p:grpSp>
        <p:nvGrpSpPr>
          <p:cNvPr id="1005" name="Google Shape;1005;p33"/>
          <p:cNvGrpSpPr/>
          <p:nvPr/>
        </p:nvGrpSpPr>
        <p:grpSpPr>
          <a:xfrm flipH="1">
            <a:off x="1870501" y="2042656"/>
            <a:ext cx="6971354" cy="1271660"/>
            <a:chOff x="488003" y="4435118"/>
            <a:chExt cx="6971354" cy="1271659"/>
          </a:xfrm>
        </p:grpSpPr>
        <p:sp>
          <p:nvSpPr>
            <p:cNvPr id="1006" name="Google Shape;1006;p33"/>
            <p:cNvSpPr/>
            <p:nvPr/>
          </p:nvSpPr>
          <p:spPr>
            <a:xfrm flipH="1" rot="-5400000">
              <a:off x="488003" y="4698777"/>
              <a:ext cx="1008000" cy="1008000"/>
            </a:xfrm>
            <a:prstGeom prst="blockArc">
              <a:avLst>
                <a:gd fmla="val 10800000" name="adj1"/>
                <a:gd fmla="val 21546813" name="adj2"/>
                <a:gd fmla="val 22343"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nvGrpSpPr>
            <p:cNvPr id="1007" name="Google Shape;1007;p33"/>
            <p:cNvGrpSpPr/>
            <p:nvPr/>
          </p:nvGrpSpPr>
          <p:grpSpPr>
            <a:xfrm>
              <a:off x="890894" y="4435118"/>
              <a:ext cx="6568463" cy="741258"/>
              <a:chOff x="515045" y="4494193"/>
              <a:chExt cx="7185562" cy="810898"/>
            </a:xfrm>
          </p:grpSpPr>
          <p:sp>
            <p:nvSpPr>
              <p:cNvPr id="1008" name="Google Shape;1008;p33"/>
              <p:cNvSpPr/>
              <p:nvPr/>
            </p:nvSpPr>
            <p:spPr>
              <a:xfrm flipH="1" rot="-5400000">
                <a:off x="3936814" y="1360992"/>
                <a:ext cx="245250" cy="7088788"/>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009" name="Google Shape;1009;p33"/>
              <p:cNvGrpSpPr/>
              <p:nvPr/>
            </p:nvGrpSpPr>
            <p:grpSpPr>
              <a:xfrm rot="10800000">
                <a:off x="7171685" y="4494193"/>
                <a:ext cx="528922" cy="810898"/>
                <a:chOff x="3011155" y="5535727"/>
                <a:chExt cx="528922" cy="810898"/>
              </a:xfrm>
            </p:grpSpPr>
            <p:sp>
              <p:nvSpPr>
                <p:cNvPr id="1010" name="Google Shape;1010;p33"/>
                <p:cNvSpPr/>
                <p:nvPr/>
              </p:nvSpPr>
              <p:spPr>
                <a:xfrm flipH="1" rot="-8100000">
                  <a:off x="3188309" y="5513491"/>
                  <a:ext cx="174614" cy="573393"/>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11" name="Google Shape;1011;p33"/>
                <p:cNvSpPr/>
                <p:nvPr/>
              </p:nvSpPr>
              <p:spPr>
                <a:xfrm flipH="1" rot="-2700000">
                  <a:off x="3188307" y="5795471"/>
                  <a:ext cx="174614" cy="57339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grpSp>
      <p:grpSp>
        <p:nvGrpSpPr>
          <p:cNvPr id="1012" name="Google Shape;1012;p33"/>
          <p:cNvGrpSpPr/>
          <p:nvPr/>
        </p:nvGrpSpPr>
        <p:grpSpPr>
          <a:xfrm>
            <a:off x="2256821" y="2817805"/>
            <a:ext cx="6236412" cy="1271660"/>
            <a:chOff x="1222944" y="4435118"/>
            <a:chExt cx="6236412" cy="1271659"/>
          </a:xfrm>
        </p:grpSpPr>
        <p:sp>
          <p:nvSpPr>
            <p:cNvPr id="1013" name="Google Shape;1013;p33"/>
            <p:cNvSpPr/>
            <p:nvPr/>
          </p:nvSpPr>
          <p:spPr>
            <a:xfrm flipH="1" rot="-5400000">
              <a:off x="1222944" y="4698777"/>
              <a:ext cx="1008000" cy="1008000"/>
            </a:xfrm>
            <a:prstGeom prst="blockArc">
              <a:avLst>
                <a:gd fmla="val 10800000" name="adj1"/>
                <a:gd fmla="val 21546813" name="adj2"/>
                <a:gd fmla="val 22343"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nvGrpSpPr>
            <p:cNvPr id="1014" name="Google Shape;1014;p33"/>
            <p:cNvGrpSpPr/>
            <p:nvPr/>
          </p:nvGrpSpPr>
          <p:grpSpPr>
            <a:xfrm>
              <a:off x="1610894" y="4435118"/>
              <a:ext cx="5848463" cy="741258"/>
              <a:chOff x="1302685" y="4494193"/>
              <a:chExt cx="6397922" cy="810898"/>
            </a:xfrm>
          </p:grpSpPr>
          <p:sp>
            <p:nvSpPr>
              <p:cNvPr id="1015" name="Google Shape;1015;p33"/>
              <p:cNvSpPr/>
              <p:nvPr/>
            </p:nvSpPr>
            <p:spPr>
              <a:xfrm flipH="1" rot="-5400000">
                <a:off x="4330634" y="1754812"/>
                <a:ext cx="245250" cy="6301148"/>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016" name="Google Shape;1016;p33"/>
              <p:cNvGrpSpPr/>
              <p:nvPr/>
            </p:nvGrpSpPr>
            <p:grpSpPr>
              <a:xfrm rot="10800000">
                <a:off x="7171685" y="4494193"/>
                <a:ext cx="528922" cy="810898"/>
                <a:chOff x="3011155" y="5535727"/>
                <a:chExt cx="528922" cy="810898"/>
              </a:xfrm>
            </p:grpSpPr>
            <p:sp>
              <p:nvSpPr>
                <p:cNvPr id="1017" name="Google Shape;1017;p33"/>
                <p:cNvSpPr/>
                <p:nvPr/>
              </p:nvSpPr>
              <p:spPr>
                <a:xfrm flipH="1" rot="-8100000">
                  <a:off x="3188309" y="5513491"/>
                  <a:ext cx="174614" cy="57339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18" name="Google Shape;1018;p33"/>
                <p:cNvSpPr/>
                <p:nvPr/>
              </p:nvSpPr>
              <p:spPr>
                <a:xfrm flipH="1" rot="-2700000">
                  <a:off x="3188307" y="5795471"/>
                  <a:ext cx="174614" cy="57339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grpSp>
      <p:grpSp>
        <p:nvGrpSpPr>
          <p:cNvPr id="1019" name="Google Shape;1019;p33"/>
          <p:cNvGrpSpPr/>
          <p:nvPr/>
        </p:nvGrpSpPr>
        <p:grpSpPr>
          <a:xfrm flipH="1">
            <a:off x="2593837" y="3579387"/>
            <a:ext cx="6971354" cy="1271660"/>
            <a:chOff x="488003" y="4435118"/>
            <a:chExt cx="6971354" cy="1271659"/>
          </a:xfrm>
        </p:grpSpPr>
        <p:sp>
          <p:nvSpPr>
            <p:cNvPr id="1020" name="Google Shape;1020;p33"/>
            <p:cNvSpPr/>
            <p:nvPr/>
          </p:nvSpPr>
          <p:spPr>
            <a:xfrm flipH="1" rot="-5400000">
              <a:off x="488003" y="4698777"/>
              <a:ext cx="1008000" cy="1008000"/>
            </a:xfrm>
            <a:prstGeom prst="blockArc">
              <a:avLst>
                <a:gd fmla="val 10800000" name="adj1"/>
                <a:gd fmla="val 21546813" name="adj2"/>
                <a:gd fmla="val 22343"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nvGrpSpPr>
            <p:cNvPr id="1021" name="Google Shape;1021;p33"/>
            <p:cNvGrpSpPr/>
            <p:nvPr/>
          </p:nvGrpSpPr>
          <p:grpSpPr>
            <a:xfrm>
              <a:off x="890894" y="4435118"/>
              <a:ext cx="6568463" cy="741258"/>
              <a:chOff x="515045" y="4494193"/>
              <a:chExt cx="7185562" cy="810898"/>
            </a:xfrm>
          </p:grpSpPr>
          <p:sp>
            <p:nvSpPr>
              <p:cNvPr id="1022" name="Google Shape;1022;p33"/>
              <p:cNvSpPr/>
              <p:nvPr/>
            </p:nvSpPr>
            <p:spPr>
              <a:xfrm flipH="1" rot="-5400000">
                <a:off x="3936814" y="1360992"/>
                <a:ext cx="245250" cy="7088788"/>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023" name="Google Shape;1023;p33"/>
              <p:cNvGrpSpPr/>
              <p:nvPr/>
            </p:nvGrpSpPr>
            <p:grpSpPr>
              <a:xfrm rot="10800000">
                <a:off x="7171685" y="4494193"/>
                <a:ext cx="528922" cy="810898"/>
                <a:chOff x="3011155" y="5535727"/>
                <a:chExt cx="528922" cy="810898"/>
              </a:xfrm>
            </p:grpSpPr>
            <p:sp>
              <p:nvSpPr>
                <p:cNvPr id="1024" name="Google Shape;1024;p33"/>
                <p:cNvSpPr/>
                <p:nvPr/>
              </p:nvSpPr>
              <p:spPr>
                <a:xfrm flipH="1" rot="-8100000">
                  <a:off x="3188309" y="5513491"/>
                  <a:ext cx="174614" cy="573393"/>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25" name="Google Shape;1025;p33"/>
                <p:cNvSpPr/>
                <p:nvPr/>
              </p:nvSpPr>
              <p:spPr>
                <a:xfrm flipH="1" rot="-2700000">
                  <a:off x="3188307" y="5795471"/>
                  <a:ext cx="174614" cy="573390"/>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grpSp>
      <p:grpSp>
        <p:nvGrpSpPr>
          <p:cNvPr id="1026" name="Google Shape;1026;p33"/>
          <p:cNvGrpSpPr/>
          <p:nvPr/>
        </p:nvGrpSpPr>
        <p:grpSpPr>
          <a:xfrm>
            <a:off x="2905972" y="4380790"/>
            <a:ext cx="6279142" cy="1271660"/>
            <a:chOff x="1180215" y="4435118"/>
            <a:chExt cx="6279142" cy="1271659"/>
          </a:xfrm>
        </p:grpSpPr>
        <p:sp>
          <p:nvSpPr>
            <p:cNvPr id="1027" name="Google Shape;1027;p33"/>
            <p:cNvSpPr/>
            <p:nvPr/>
          </p:nvSpPr>
          <p:spPr>
            <a:xfrm flipH="1" rot="-5400000">
              <a:off x="1180215" y="4698777"/>
              <a:ext cx="1008000" cy="1008000"/>
            </a:xfrm>
            <a:prstGeom prst="blockArc">
              <a:avLst>
                <a:gd fmla="val 10800000" name="adj1"/>
                <a:gd fmla="val 21546813" name="adj2"/>
                <a:gd fmla="val 22343"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nvGrpSpPr>
            <p:cNvPr id="1028" name="Google Shape;1028;p33"/>
            <p:cNvGrpSpPr/>
            <p:nvPr/>
          </p:nvGrpSpPr>
          <p:grpSpPr>
            <a:xfrm>
              <a:off x="1610895" y="4435118"/>
              <a:ext cx="5848462" cy="741258"/>
              <a:chOff x="1302686" y="4494193"/>
              <a:chExt cx="6397921" cy="810898"/>
            </a:xfrm>
          </p:grpSpPr>
          <p:sp>
            <p:nvSpPr>
              <p:cNvPr id="1029" name="Google Shape;1029;p33"/>
              <p:cNvSpPr/>
              <p:nvPr/>
            </p:nvSpPr>
            <p:spPr>
              <a:xfrm flipH="1" rot="-5400000">
                <a:off x="4330635" y="1754810"/>
                <a:ext cx="245250" cy="630114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030" name="Google Shape;1030;p33"/>
              <p:cNvGrpSpPr/>
              <p:nvPr/>
            </p:nvGrpSpPr>
            <p:grpSpPr>
              <a:xfrm rot="10800000">
                <a:off x="7171685" y="4494193"/>
                <a:ext cx="528922" cy="810898"/>
                <a:chOff x="3011155" y="5535727"/>
                <a:chExt cx="528922" cy="810898"/>
              </a:xfrm>
            </p:grpSpPr>
            <p:sp>
              <p:nvSpPr>
                <p:cNvPr id="1031" name="Google Shape;1031;p33"/>
                <p:cNvSpPr/>
                <p:nvPr/>
              </p:nvSpPr>
              <p:spPr>
                <a:xfrm flipH="1" rot="-8100000">
                  <a:off x="3188309" y="5513491"/>
                  <a:ext cx="174614" cy="57339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32" name="Google Shape;1032;p33"/>
                <p:cNvSpPr/>
                <p:nvPr/>
              </p:nvSpPr>
              <p:spPr>
                <a:xfrm flipH="1" rot="-2700000">
                  <a:off x="3188307" y="5795471"/>
                  <a:ext cx="174614" cy="57339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grpSp>
      <p:grpSp>
        <p:nvGrpSpPr>
          <p:cNvPr id="1033" name="Google Shape;1033;p33"/>
          <p:cNvGrpSpPr/>
          <p:nvPr/>
        </p:nvGrpSpPr>
        <p:grpSpPr>
          <a:xfrm>
            <a:off x="3277668" y="5153919"/>
            <a:ext cx="5215567" cy="741258"/>
            <a:chOff x="2858755" y="5383327"/>
            <a:chExt cx="5705560" cy="810898"/>
          </a:xfrm>
        </p:grpSpPr>
        <p:sp>
          <p:nvSpPr>
            <p:cNvPr id="1034" name="Google Shape;1034;p33"/>
            <p:cNvSpPr/>
            <p:nvPr/>
          </p:nvSpPr>
          <p:spPr>
            <a:xfrm flipH="1" rot="5400000">
              <a:off x="5694466" y="3041553"/>
              <a:ext cx="245250" cy="5494448"/>
            </a:xfrm>
            <a:prstGeom prst="roundRect">
              <a:avLst>
                <a:gd fmla="val 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035" name="Google Shape;1035;p33"/>
            <p:cNvGrpSpPr/>
            <p:nvPr/>
          </p:nvGrpSpPr>
          <p:grpSpPr>
            <a:xfrm rot="-2700000">
              <a:off x="2977507" y="5502081"/>
              <a:ext cx="573393" cy="573390"/>
              <a:chOff x="1855653" y="5956494"/>
              <a:chExt cx="573394" cy="573390"/>
            </a:xfrm>
          </p:grpSpPr>
          <p:sp>
            <p:nvSpPr>
              <p:cNvPr id="1036" name="Google Shape;1036;p33"/>
              <p:cNvSpPr/>
              <p:nvPr/>
            </p:nvSpPr>
            <p:spPr>
              <a:xfrm flipH="1" rot="-5400000">
                <a:off x="2055043" y="5757105"/>
                <a:ext cx="174614" cy="57339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37" name="Google Shape;1037;p33"/>
              <p:cNvSpPr/>
              <p:nvPr/>
            </p:nvSpPr>
            <p:spPr>
              <a:xfrm flipH="1">
                <a:off x="1855653" y="5956494"/>
                <a:ext cx="174614" cy="57339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grpSp>
        <p:nvGrpSpPr>
          <p:cNvPr id="1038" name="Google Shape;1038;p33"/>
          <p:cNvGrpSpPr/>
          <p:nvPr/>
        </p:nvGrpSpPr>
        <p:grpSpPr>
          <a:xfrm>
            <a:off x="7471126" y="4956983"/>
            <a:ext cx="3880982" cy="1151873"/>
            <a:chOff x="4592236" y="5203275"/>
            <a:chExt cx="4061372" cy="1205412"/>
          </a:xfrm>
        </p:grpSpPr>
        <p:sp>
          <p:nvSpPr>
            <p:cNvPr id="1039" name="Google Shape;1039;p33"/>
            <p:cNvSpPr/>
            <p:nvPr/>
          </p:nvSpPr>
          <p:spPr>
            <a:xfrm rot="10800000">
              <a:off x="7243669" y="5562867"/>
              <a:ext cx="1349259" cy="239345"/>
            </a:xfrm>
            <a:prstGeom prst="parallelogram">
              <a:avLst>
                <a:gd fmla="val 192227"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40" name="Google Shape;1040;p33"/>
            <p:cNvSpPr/>
            <p:nvPr/>
          </p:nvSpPr>
          <p:spPr>
            <a:xfrm>
              <a:off x="4592236" y="5770733"/>
              <a:ext cx="964161" cy="39601"/>
            </a:xfrm>
            <a:custGeom>
              <a:rect b="b" l="l" r="r" t="t"/>
              <a:pathLst>
                <a:path extrusionOk="0" h="39601" w="964161">
                  <a:moveTo>
                    <a:pt x="108000" y="1"/>
                  </a:moveTo>
                  <a:lnTo>
                    <a:pt x="108000" y="39601"/>
                  </a:lnTo>
                  <a:lnTo>
                    <a:pt x="0" y="19801"/>
                  </a:lnTo>
                  <a:close/>
                  <a:moveTo>
                    <a:pt x="108001" y="0"/>
                  </a:moveTo>
                  <a:lnTo>
                    <a:pt x="964161" y="0"/>
                  </a:lnTo>
                  <a:lnTo>
                    <a:pt x="964161" y="39270"/>
                  </a:lnTo>
                  <a:lnTo>
                    <a:pt x="108001" y="3927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041" name="Google Shape;1041;p33"/>
            <p:cNvGrpSpPr/>
            <p:nvPr/>
          </p:nvGrpSpPr>
          <p:grpSpPr>
            <a:xfrm>
              <a:off x="5511627" y="5656147"/>
              <a:ext cx="2616689" cy="268441"/>
              <a:chOff x="1688158" y="3440846"/>
              <a:chExt cx="1659706" cy="379529"/>
            </a:xfrm>
          </p:grpSpPr>
          <p:sp>
            <p:nvSpPr>
              <p:cNvPr id="1042" name="Google Shape;1042;p33"/>
              <p:cNvSpPr/>
              <p:nvPr/>
            </p:nvSpPr>
            <p:spPr>
              <a:xfrm flipH="1" rot="5400000">
                <a:off x="2653493" y="3090551"/>
                <a:ext cx="308621" cy="1080120"/>
              </a:xfrm>
              <a:custGeom>
                <a:rect b="b" l="l" r="r" t="t"/>
                <a:pathLst>
                  <a:path extrusionOk="0" h="1080120" w="308621">
                    <a:moveTo>
                      <a:pt x="308621" y="1080120"/>
                    </a:moveTo>
                    <a:lnTo>
                      <a:pt x="232649" y="0"/>
                    </a:lnTo>
                    <a:lnTo>
                      <a:pt x="75972" y="0"/>
                    </a:lnTo>
                    <a:lnTo>
                      <a:pt x="0" y="108012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43" name="Google Shape;1043;p33"/>
              <p:cNvSpPr/>
              <p:nvPr/>
            </p:nvSpPr>
            <p:spPr>
              <a:xfrm>
                <a:off x="1688158" y="3454556"/>
                <a:ext cx="155575" cy="352111"/>
              </a:xfrm>
              <a:prstGeom prst="chord">
                <a:avLst>
                  <a:gd fmla="val 5391179" name="adj1"/>
                  <a:gd fmla="val 1620000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44" name="Google Shape;1044;p33"/>
              <p:cNvSpPr/>
              <p:nvPr/>
            </p:nvSpPr>
            <p:spPr>
              <a:xfrm flipH="1" rot="5400000">
                <a:off x="1825951" y="3378583"/>
                <a:ext cx="379529" cy="504056"/>
              </a:xfrm>
              <a:custGeom>
                <a:rect b="b" l="l" r="r" t="t"/>
                <a:pathLst>
                  <a:path extrusionOk="0" h="504056" w="379529">
                    <a:moveTo>
                      <a:pt x="379529" y="504056"/>
                    </a:moveTo>
                    <a:lnTo>
                      <a:pt x="344075" y="0"/>
                    </a:lnTo>
                    <a:lnTo>
                      <a:pt x="35454" y="0"/>
                    </a:lnTo>
                    <a:lnTo>
                      <a:pt x="0" y="50405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045" name="Google Shape;1045;p33"/>
            <p:cNvSpPr/>
            <p:nvPr/>
          </p:nvSpPr>
          <p:spPr>
            <a:xfrm flipH="1" rot="10680000">
              <a:off x="7253673" y="5854960"/>
              <a:ext cx="1195661" cy="533026"/>
            </a:xfrm>
            <a:prstGeom prst="parallelogram">
              <a:avLst>
                <a:gd fmla="val 62269"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46" name="Google Shape;1046;p33"/>
            <p:cNvSpPr/>
            <p:nvPr/>
          </p:nvSpPr>
          <p:spPr>
            <a:xfrm rot="-10680000">
              <a:off x="7253673" y="5223977"/>
              <a:ext cx="1195661" cy="533026"/>
            </a:xfrm>
            <a:prstGeom prst="parallelogram">
              <a:avLst>
                <a:gd fmla="val 62269"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47" name="Google Shape;1047;p33"/>
            <p:cNvSpPr/>
            <p:nvPr/>
          </p:nvSpPr>
          <p:spPr>
            <a:xfrm flipH="1" rot="10800000">
              <a:off x="7248499" y="5802213"/>
              <a:ext cx="1405109" cy="239345"/>
            </a:xfrm>
            <a:prstGeom prst="parallelogram">
              <a:avLst>
                <a:gd fmla="val 2058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048" name="Google Shape;1048;p33"/>
          <p:cNvSpPr txBox="1"/>
          <p:nvPr/>
        </p:nvSpPr>
        <p:spPr>
          <a:xfrm>
            <a:off x="3742886" y="3349504"/>
            <a:ext cx="35552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3F3F3F"/>
                </a:solidFill>
                <a:latin typeface="Arial"/>
                <a:ea typeface="Arial"/>
                <a:cs typeface="Arial"/>
                <a:sym typeface="Arial"/>
              </a:rPr>
              <a:t>You can simply impress your audience and add a unique zing and appeal to your Presentations.</a:t>
            </a:r>
            <a:endParaRPr sz="800">
              <a:solidFill>
                <a:srgbClr val="595959"/>
              </a:solidFill>
              <a:latin typeface="Arial"/>
              <a:ea typeface="Arial"/>
              <a:cs typeface="Arial"/>
              <a:sym typeface="Arial"/>
            </a:endParaRPr>
          </a:p>
        </p:txBody>
      </p:sp>
      <p:sp>
        <p:nvSpPr>
          <p:cNvPr id="1049" name="Google Shape;1049;p33"/>
          <p:cNvSpPr txBox="1"/>
          <p:nvPr/>
        </p:nvSpPr>
        <p:spPr>
          <a:xfrm>
            <a:off x="3742886" y="4127670"/>
            <a:ext cx="35552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3F3F3F"/>
                </a:solidFill>
                <a:latin typeface="Arial"/>
                <a:ea typeface="Arial"/>
                <a:cs typeface="Arial"/>
                <a:sym typeface="Arial"/>
              </a:rPr>
              <a:t>You can simply impress your audience and add a unique zing and appeal to your Presentations.</a:t>
            </a:r>
            <a:endParaRPr sz="800">
              <a:solidFill>
                <a:srgbClr val="595959"/>
              </a:solidFill>
              <a:latin typeface="Arial"/>
              <a:ea typeface="Arial"/>
              <a:cs typeface="Arial"/>
              <a:sym typeface="Arial"/>
            </a:endParaRPr>
          </a:p>
        </p:txBody>
      </p:sp>
      <p:sp>
        <p:nvSpPr>
          <p:cNvPr id="1050" name="Google Shape;1050;p33"/>
          <p:cNvSpPr txBox="1"/>
          <p:nvPr/>
        </p:nvSpPr>
        <p:spPr>
          <a:xfrm>
            <a:off x="3742886" y="4905838"/>
            <a:ext cx="35552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3F3F3F"/>
                </a:solidFill>
                <a:latin typeface="Arial"/>
                <a:ea typeface="Arial"/>
                <a:cs typeface="Arial"/>
                <a:sym typeface="Arial"/>
              </a:rPr>
              <a:t>You can simply impress your audience and add a unique zing and appeal to your Presentations.</a:t>
            </a:r>
            <a:endParaRPr sz="800">
              <a:solidFill>
                <a:srgbClr val="595959"/>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grpSp>
        <p:nvGrpSpPr>
          <p:cNvPr id="1055" name="Google Shape;1055;p34"/>
          <p:cNvGrpSpPr/>
          <p:nvPr/>
        </p:nvGrpSpPr>
        <p:grpSpPr>
          <a:xfrm>
            <a:off x="0" y="706405"/>
            <a:ext cx="11001970" cy="2652877"/>
            <a:chOff x="0" y="811335"/>
            <a:chExt cx="11001970" cy="2652877"/>
          </a:xfrm>
        </p:grpSpPr>
        <p:sp>
          <p:nvSpPr>
            <p:cNvPr id="1056" name="Google Shape;1056;p34"/>
            <p:cNvSpPr/>
            <p:nvPr/>
          </p:nvSpPr>
          <p:spPr>
            <a:xfrm>
              <a:off x="0" y="3200400"/>
              <a:ext cx="6135482"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7" name="Google Shape;1057;p34"/>
            <p:cNvSpPr/>
            <p:nvPr/>
          </p:nvSpPr>
          <p:spPr>
            <a:xfrm rot="2727637">
              <a:off x="7154945" y="448707"/>
              <a:ext cx="228600" cy="34135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8" name="Google Shape;1058;p34"/>
            <p:cNvSpPr/>
            <p:nvPr/>
          </p:nvSpPr>
          <p:spPr>
            <a:xfrm flipH="1" rot="-2727637">
              <a:off x="9542351" y="362795"/>
              <a:ext cx="228600" cy="3549958"/>
            </a:xfrm>
            <a:custGeom>
              <a:rect b="b" l="l" r="r" t="t"/>
              <a:pathLst>
                <a:path extrusionOk="0" h="3549958" w="228600">
                  <a:moveTo>
                    <a:pt x="0" y="0"/>
                  </a:moveTo>
                  <a:lnTo>
                    <a:pt x="0" y="3549958"/>
                  </a:lnTo>
                  <a:lnTo>
                    <a:pt x="10901" y="3549958"/>
                  </a:lnTo>
                  <a:lnTo>
                    <a:pt x="228600" y="3328731"/>
                  </a:lnTo>
                  <a:lnTo>
                    <a:pt x="22860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59" name="Google Shape;1059;p34"/>
          <p:cNvGrpSpPr/>
          <p:nvPr/>
        </p:nvGrpSpPr>
        <p:grpSpPr>
          <a:xfrm rot="10800000">
            <a:off x="5948589" y="3524344"/>
            <a:ext cx="6243411" cy="2652877"/>
            <a:chOff x="4758559" y="811335"/>
            <a:chExt cx="6243411" cy="2652877"/>
          </a:xfrm>
        </p:grpSpPr>
        <p:sp>
          <p:nvSpPr>
            <p:cNvPr id="1060" name="Google Shape;1060;p34"/>
            <p:cNvSpPr/>
            <p:nvPr/>
          </p:nvSpPr>
          <p:spPr>
            <a:xfrm>
              <a:off x="4758559" y="3200400"/>
              <a:ext cx="1376923"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1" name="Google Shape;1061;p34"/>
            <p:cNvSpPr/>
            <p:nvPr/>
          </p:nvSpPr>
          <p:spPr>
            <a:xfrm rot="2727637">
              <a:off x="7154945" y="448707"/>
              <a:ext cx="228600" cy="34135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2" name="Google Shape;1062;p34"/>
            <p:cNvSpPr/>
            <p:nvPr/>
          </p:nvSpPr>
          <p:spPr>
            <a:xfrm flipH="1" rot="-2727637">
              <a:off x="9542351" y="362795"/>
              <a:ext cx="228600" cy="3549958"/>
            </a:xfrm>
            <a:custGeom>
              <a:rect b="b" l="l" r="r" t="t"/>
              <a:pathLst>
                <a:path extrusionOk="0" h="3549958" w="228600">
                  <a:moveTo>
                    <a:pt x="0" y="0"/>
                  </a:moveTo>
                  <a:lnTo>
                    <a:pt x="0" y="3549958"/>
                  </a:lnTo>
                  <a:lnTo>
                    <a:pt x="10901" y="3549958"/>
                  </a:lnTo>
                  <a:lnTo>
                    <a:pt x="228600" y="3328731"/>
                  </a:lnTo>
                  <a:lnTo>
                    <a:pt x="22860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63" name="Google Shape;1063;p34"/>
          <p:cNvGrpSpPr/>
          <p:nvPr/>
        </p:nvGrpSpPr>
        <p:grpSpPr>
          <a:xfrm>
            <a:off x="737391" y="3535757"/>
            <a:ext cx="5122909" cy="881675"/>
            <a:chOff x="4889913" y="1200946"/>
            <a:chExt cx="4051728" cy="881675"/>
          </a:xfrm>
        </p:grpSpPr>
        <p:sp>
          <p:nvSpPr>
            <p:cNvPr id="1064" name="Google Shape;1064;p34"/>
            <p:cNvSpPr txBox="1"/>
            <p:nvPr/>
          </p:nvSpPr>
          <p:spPr>
            <a:xfrm>
              <a:off x="4905691" y="1200946"/>
              <a:ext cx="4035950" cy="43204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3"/>
                </a:buClr>
                <a:buSzPts val="3200"/>
                <a:buFont typeface="Arial"/>
                <a:buNone/>
              </a:pPr>
              <a:r>
                <a:rPr b="1" lang="en-US" sz="3200">
                  <a:solidFill>
                    <a:schemeClr val="accent3"/>
                  </a:solidFill>
                  <a:latin typeface="Arial"/>
                  <a:ea typeface="Arial"/>
                  <a:cs typeface="Arial"/>
                  <a:sym typeface="Arial"/>
                </a:rPr>
                <a:t>Success Business</a:t>
              </a:r>
              <a:endParaRPr b="1" sz="3200">
                <a:solidFill>
                  <a:schemeClr val="accent3"/>
                </a:solidFill>
                <a:latin typeface="Arial"/>
                <a:ea typeface="Arial"/>
                <a:cs typeface="Arial"/>
                <a:sym typeface="Arial"/>
              </a:endParaRPr>
            </a:p>
          </p:txBody>
        </p:sp>
        <p:sp>
          <p:nvSpPr>
            <p:cNvPr id="1065" name="Google Shape;1065;p34"/>
            <p:cNvSpPr txBox="1"/>
            <p:nvPr/>
          </p:nvSpPr>
          <p:spPr>
            <a:xfrm>
              <a:off x="4889913" y="1628801"/>
              <a:ext cx="4051728" cy="4538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1200"/>
                <a:buFont typeface="Arial"/>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262626"/>
                </a:solidFill>
                <a:latin typeface="Arial"/>
                <a:ea typeface="Arial"/>
                <a:cs typeface="Arial"/>
                <a:sym typeface="Arial"/>
              </a:endParaRPr>
            </a:p>
          </p:txBody>
        </p:sp>
      </p:grpSp>
      <p:sp>
        <p:nvSpPr>
          <p:cNvPr id="1066" name="Google Shape;1066;p34"/>
          <p:cNvSpPr/>
          <p:nvPr/>
        </p:nvSpPr>
        <p:spPr>
          <a:xfrm>
            <a:off x="811961" y="4511174"/>
            <a:ext cx="720000" cy="72008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67" name="Google Shape;1067;p34"/>
          <p:cNvSpPr/>
          <p:nvPr/>
        </p:nvSpPr>
        <p:spPr>
          <a:xfrm>
            <a:off x="811961" y="5393736"/>
            <a:ext cx="720000" cy="720080"/>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68" name="Google Shape;1068;p34"/>
          <p:cNvSpPr/>
          <p:nvPr/>
        </p:nvSpPr>
        <p:spPr>
          <a:xfrm>
            <a:off x="3402210" y="4511174"/>
            <a:ext cx="720000" cy="72008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69" name="Google Shape;1069;p34"/>
          <p:cNvSpPr/>
          <p:nvPr/>
        </p:nvSpPr>
        <p:spPr>
          <a:xfrm>
            <a:off x="3402210" y="5393736"/>
            <a:ext cx="720000" cy="72008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70" name="Google Shape;1070;p34"/>
          <p:cNvSpPr txBox="1"/>
          <p:nvPr/>
        </p:nvSpPr>
        <p:spPr>
          <a:xfrm>
            <a:off x="1598370" y="4717327"/>
            <a:ext cx="1561834"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Content Here</a:t>
            </a:r>
            <a:endParaRPr b="1" sz="1400">
              <a:solidFill>
                <a:srgbClr val="262626"/>
              </a:solidFill>
              <a:latin typeface="Arial"/>
              <a:ea typeface="Arial"/>
              <a:cs typeface="Arial"/>
              <a:sym typeface="Arial"/>
            </a:endParaRPr>
          </a:p>
        </p:txBody>
      </p:sp>
      <p:sp>
        <p:nvSpPr>
          <p:cNvPr id="1071" name="Google Shape;1071;p34"/>
          <p:cNvSpPr txBox="1"/>
          <p:nvPr/>
        </p:nvSpPr>
        <p:spPr>
          <a:xfrm>
            <a:off x="4268256" y="4746679"/>
            <a:ext cx="1561834"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Content Here</a:t>
            </a:r>
            <a:endParaRPr b="1" sz="1400">
              <a:solidFill>
                <a:srgbClr val="262626"/>
              </a:solidFill>
              <a:latin typeface="Arial"/>
              <a:ea typeface="Arial"/>
              <a:cs typeface="Arial"/>
              <a:sym typeface="Arial"/>
            </a:endParaRPr>
          </a:p>
        </p:txBody>
      </p:sp>
      <p:sp>
        <p:nvSpPr>
          <p:cNvPr id="1072" name="Google Shape;1072;p34"/>
          <p:cNvSpPr txBox="1"/>
          <p:nvPr/>
        </p:nvSpPr>
        <p:spPr>
          <a:xfrm>
            <a:off x="1598370" y="5596488"/>
            <a:ext cx="1561834"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Content Here</a:t>
            </a:r>
            <a:endParaRPr b="1" sz="1400">
              <a:solidFill>
                <a:srgbClr val="262626"/>
              </a:solidFill>
              <a:latin typeface="Arial"/>
              <a:ea typeface="Arial"/>
              <a:cs typeface="Arial"/>
              <a:sym typeface="Arial"/>
            </a:endParaRPr>
          </a:p>
        </p:txBody>
      </p:sp>
      <p:sp>
        <p:nvSpPr>
          <p:cNvPr id="1073" name="Google Shape;1073;p34"/>
          <p:cNvSpPr txBox="1"/>
          <p:nvPr/>
        </p:nvSpPr>
        <p:spPr>
          <a:xfrm>
            <a:off x="4268256" y="5610940"/>
            <a:ext cx="1561834"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Content Here</a:t>
            </a:r>
            <a:endParaRPr b="1" sz="1400">
              <a:solidFill>
                <a:srgbClr val="262626"/>
              </a:solidFill>
              <a:latin typeface="Arial"/>
              <a:ea typeface="Arial"/>
              <a:cs typeface="Arial"/>
              <a:sym typeface="Arial"/>
            </a:endParaRPr>
          </a:p>
        </p:txBody>
      </p:sp>
      <p:sp>
        <p:nvSpPr>
          <p:cNvPr id="1074" name="Google Shape;1074;p34"/>
          <p:cNvSpPr/>
          <p:nvPr/>
        </p:nvSpPr>
        <p:spPr>
          <a:xfrm>
            <a:off x="1005738" y="5640299"/>
            <a:ext cx="350627" cy="26932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75" name="Google Shape;1075;p34"/>
          <p:cNvSpPr/>
          <p:nvPr/>
        </p:nvSpPr>
        <p:spPr>
          <a:xfrm>
            <a:off x="986688" y="4698484"/>
            <a:ext cx="356478" cy="307637"/>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76" name="Google Shape;1076;p34"/>
          <p:cNvSpPr/>
          <p:nvPr/>
        </p:nvSpPr>
        <p:spPr>
          <a:xfrm rot="2700000">
            <a:off x="3658998" y="5531718"/>
            <a:ext cx="250429" cy="448973"/>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77" name="Google Shape;1077;p34"/>
          <p:cNvSpPr/>
          <p:nvPr/>
        </p:nvSpPr>
        <p:spPr>
          <a:xfrm>
            <a:off x="3592172" y="4711446"/>
            <a:ext cx="339147" cy="317472"/>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78" name="Google Shape;1078;p34"/>
          <p:cNvSpPr txBox="1"/>
          <p:nvPr/>
        </p:nvSpPr>
        <p:spPr>
          <a:xfrm>
            <a:off x="557149" y="997440"/>
            <a:ext cx="6730159" cy="17543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latin typeface="Arial"/>
                <a:ea typeface="Arial"/>
                <a:cs typeface="Arial"/>
                <a:sym typeface="Arial"/>
              </a:rPr>
              <a:t>AWESOME</a:t>
            </a:r>
            <a:endParaRPr/>
          </a:p>
          <a:p>
            <a:pPr indent="0" lvl="0" marL="0" marR="0" rtl="0" algn="l">
              <a:spcBef>
                <a:spcPts val="0"/>
              </a:spcBef>
              <a:spcAft>
                <a:spcPts val="0"/>
              </a:spcAft>
              <a:buNone/>
            </a:pPr>
            <a:r>
              <a:rPr b="1" lang="en-US" sz="5400">
                <a:solidFill>
                  <a:schemeClr val="dk1"/>
                </a:solidFill>
                <a:latin typeface="Arial"/>
                <a:ea typeface="Arial"/>
                <a:cs typeface="Arial"/>
                <a:sym typeface="Arial"/>
              </a:rPr>
              <a:t>PRESENTATION</a:t>
            </a:r>
            <a:endParaRPr b="1" sz="5400">
              <a:solidFill>
                <a:schemeClr val="dk1"/>
              </a:solidFill>
              <a:latin typeface="Arial"/>
              <a:ea typeface="Arial"/>
              <a:cs typeface="Arial"/>
              <a:sym typeface="Arial"/>
            </a:endParaRPr>
          </a:p>
        </p:txBody>
      </p:sp>
      <p:sp>
        <p:nvSpPr>
          <p:cNvPr id="1079" name="Google Shape;1079;p34"/>
          <p:cNvSpPr txBox="1"/>
          <p:nvPr/>
        </p:nvSpPr>
        <p:spPr>
          <a:xfrm>
            <a:off x="624694" y="729299"/>
            <a:ext cx="31005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Modern Portfolio Designed</a:t>
            </a:r>
            <a:endParaRPr/>
          </a:p>
        </p:txBody>
      </p:sp>
      <p:sp>
        <p:nvSpPr>
          <p:cNvPr id="1080" name="Google Shape;1080;p34"/>
          <p:cNvSpPr/>
          <p:nvPr>
            <p:ph idx="2" type="pic"/>
          </p:nvPr>
        </p:nvSpPr>
        <p:spPr>
          <a:xfrm>
            <a:off x="6480636" y="1431517"/>
            <a:ext cx="3994966" cy="3994966"/>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3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aphicFrame>
        <p:nvGraphicFramePr>
          <p:cNvPr id="1086" name="Google Shape;1086;p35"/>
          <p:cNvGraphicFramePr/>
          <p:nvPr/>
        </p:nvGraphicFramePr>
        <p:xfrm>
          <a:off x="949584" y="1762454"/>
          <a:ext cx="3000000" cy="3000000"/>
        </p:xfrm>
        <a:graphic>
          <a:graphicData uri="http://schemas.openxmlformats.org/drawingml/2006/table">
            <a:tbl>
              <a:tblPr bandRow="1" firstRow="1">
                <a:noFill/>
                <a:tableStyleId>{D3B52B3D-FA4A-48F5-977A-9EAFAF5066D2}</a:tableStyleId>
              </a:tblPr>
              <a:tblGrid>
                <a:gridCol w="283775"/>
                <a:gridCol w="1656000"/>
                <a:gridCol w="301450"/>
              </a:tblGrid>
              <a:tr h="324000">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3"/>
                        </a:buClr>
                        <a:buSzPts val="1200"/>
                        <a:buFont typeface="Arial"/>
                        <a:buNone/>
                      </a:pPr>
                      <a:r>
                        <a:rPr b="1" lang="en-US" sz="1200">
                          <a:solidFill>
                            <a:schemeClr val="accent3"/>
                          </a:solidFill>
                          <a:latin typeface="Arial"/>
                          <a:ea typeface="Arial"/>
                          <a:cs typeface="Arial"/>
                          <a:sym typeface="Arial"/>
                        </a:rPr>
                        <a:t>Your Text  Here</a:t>
                      </a:r>
                      <a:endParaRPr b="1" sz="12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r>
              <a:tr h="864000">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accent3">
                        <a:alpha val="69803"/>
                      </a:schemeClr>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accent3">
                        <a:alpha val="69803"/>
                      </a:schemeClr>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accent3">
                        <a:alpha val="69803"/>
                      </a:schemeClr>
                    </a:solidFill>
                  </a:tcPr>
                </a:tc>
              </a:tr>
              <a:tr h="864000">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3"/>
                        </a:buClr>
                        <a:buSzPts val="1200"/>
                        <a:buFont typeface="Arial"/>
                        <a:buNone/>
                      </a:pPr>
                      <a:r>
                        <a:rPr b="1" lang="en-US" sz="1200">
                          <a:solidFill>
                            <a:schemeClr val="accent3"/>
                          </a:solidFill>
                          <a:latin typeface="Arial"/>
                          <a:ea typeface="Arial"/>
                          <a:cs typeface="Arial"/>
                          <a:sym typeface="Arial"/>
                        </a:rPr>
                        <a:t>Simple </a:t>
                      </a:r>
                      <a:endParaRPr/>
                    </a:p>
                    <a:p>
                      <a:pPr indent="0" lvl="0" marL="0" marR="0" rtl="0" algn="ctr">
                        <a:lnSpc>
                          <a:spcPct val="100000"/>
                        </a:lnSpc>
                        <a:spcBef>
                          <a:spcPts val="0"/>
                        </a:spcBef>
                        <a:spcAft>
                          <a:spcPts val="0"/>
                        </a:spcAft>
                        <a:buClr>
                          <a:schemeClr val="accent3"/>
                        </a:buClr>
                        <a:buSzPts val="1200"/>
                        <a:buFont typeface="Arial"/>
                        <a:buNone/>
                      </a:pPr>
                      <a:r>
                        <a:rPr b="1" lang="en-US" sz="1200">
                          <a:solidFill>
                            <a:schemeClr val="accent3"/>
                          </a:solidFill>
                          <a:latin typeface="Arial"/>
                          <a:ea typeface="Arial"/>
                          <a:cs typeface="Arial"/>
                          <a:sym typeface="Arial"/>
                        </a:rPr>
                        <a:t> PowerPoint Presentation</a:t>
                      </a:r>
                      <a:endParaRPr sz="12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440000">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accent3"/>
                          </a:solidFill>
                          <a:latin typeface="Arial"/>
                          <a:ea typeface="Arial"/>
                          <a:cs typeface="Arial"/>
                          <a:sym typeface="Arial"/>
                        </a:rPr>
                        <a:t>You can simply impress your audience and add a unique zing and appeal to your Presentations</a:t>
                      </a:r>
                      <a:endParaRPr sz="12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230000">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44075">
                <a:tc>
                  <a:txBody>
                    <a:bodyPr/>
                    <a:lstStyle/>
                    <a:p>
                      <a:pPr indent="0" lvl="0" marL="0" marR="0" rtl="0" algn="ctr">
                        <a:spcBef>
                          <a:spcPts val="0"/>
                        </a:spcBef>
                        <a:spcAft>
                          <a:spcPts val="0"/>
                        </a:spcAft>
                        <a:buNone/>
                      </a:pPr>
                      <a:r>
                        <a:t/>
                      </a:r>
                      <a:endParaRPr b="1" sz="13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300">
                          <a:solidFill>
                            <a:schemeClr val="accent3"/>
                          </a:solidFill>
                          <a:latin typeface="Arial"/>
                          <a:ea typeface="Arial"/>
                          <a:cs typeface="Arial"/>
                          <a:sym typeface="Arial"/>
                        </a:rPr>
                        <a:t>$7,000</a:t>
                      </a:r>
                      <a:endParaRPr b="1" sz="13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1" sz="13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230000">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3"/>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r>
            </a:tbl>
          </a:graphicData>
        </a:graphic>
      </p:graphicFrame>
      <p:graphicFrame>
        <p:nvGraphicFramePr>
          <p:cNvPr id="1087" name="Google Shape;1087;p35"/>
          <p:cNvGraphicFramePr/>
          <p:nvPr/>
        </p:nvGraphicFramePr>
        <p:xfrm>
          <a:off x="3637140" y="1762454"/>
          <a:ext cx="3000000" cy="3000000"/>
        </p:xfrm>
        <a:graphic>
          <a:graphicData uri="http://schemas.openxmlformats.org/drawingml/2006/table">
            <a:tbl>
              <a:tblPr bandRow="1" firstRow="1">
                <a:noFill/>
                <a:tableStyleId>{D3B52B3D-FA4A-48F5-977A-9EAFAF5066D2}</a:tableStyleId>
              </a:tblPr>
              <a:tblGrid>
                <a:gridCol w="283775"/>
                <a:gridCol w="1656000"/>
                <a:gridCol w="301450"/>
              </a:tblGrid>
              <a:tr h="324000">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4"/>
                        </a:buClr>
                        <a:buSzPts val="1200"/>
                        <a:buFont typeface="Arial"/>
                        <a:buNone/>
                      </a:pPr>
                      <a:r>
                        <a:rPr b="1" lang="en-US" sz="1200">
                          <a:solidFill>
                            <a:schemeClr val="accent4"/>
                          </a:solidFill>
                          <a:latin typeface="Arial"/>
                          <a:ea typeface="Arial"/>
                          <a:cs typeface="Arial"/>
                          <a:sym typeface="Arial"/>
                        </a:rPr>
                        <a:t>Your Text  Here</a:t>
                      </a:r>
                      <a:endParaRPr b="1" sz="12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r>
              <a:tr h="864000">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accent4">
                        <a:alpha val="69803"/>
                      </a:schemeClr>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accent4">
                        <a:alpha val="69803"/>
                      </a:schemeClr>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accent4">
                        <a:alpha val="69803"/>
                      </a:schemeClr>
                    </a:solidFill>
                  </a:tcPr>
                </a:tc>
              </a:tr>
              <a:tr h="864000">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4"/>
                        </a:buClr>
                        <a:buSzPts val="1200"/>
                        <a:buFont typeface="Arial"/>
                        <a:buNone/>
                      </a:pPr>
                      <a:r>
                        <a:rPr b="1" lang="en-US" sz="1200">
                          <a:solidFill>
                            <a:schemeClr val="accent4"/>
                          </a:solidFill>
                          <a:latin typeface="Arial"/>
                          <a:ea typeface="Arial"/>
                          <a:cs typeface="Arial"/>
                          <a:sym typeface="Arial"/>
                        </a:rPr>
                        <a:t>Simple  </a:t>
                      </a:r>
                      <a:endParaRPr/>
                    </a:p>
                    <a:p>
                      <a:pPr indent="0" lvl="0" marL="0" marR="0" rtl="0" algn="ctr">
                        <a:lnSpc>
                          <a:spcPct val="100000"/>
                        </a:lnSpc>
                        <a:spcBef>
                          <a:spcPts val="0"/>
                        </a:spcBef>
                        <a:spcAft>
                          <a:spcPts val="0"/>
                        </a:spcAft>
                        <a:buClr>
                          <a:schemeClr val="accent4"/>
                        </a:buClr>
                        <a:buSzPts val="1200"/>
                        <a:buFont typeface="Arial"/>
                        <a:buNone/>
                      </a:pPr>
                      <a:r>
                        <a:rPr b="1" lang="en-US" sz="1200">
                          <a:solidFill>
                            <a:schemeClr val="accent4"/>
                          </a:solidFill>
                          <a:latin typeface="Arial"/>
                          <a:ea typeface="Arial"/>
                          <a:cs typeface="Arial"/>
                          <a:sym typeface="Arial"/>
                        </a:rPr>
                        <a:t>PowerPoint Presentation</a:t>
                      </a:r>
                      <a:endParaRPr sz="12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440000">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accent4"/>
                          </a:solidFill>
                          <a:latin typeface="Arial"/>
                          <a:ea typeface="Arial"/>
                          <a:cs typeface="Arial"/>
                          <a:sym typeface="Arial"/>
                        </a:rPr>
                        <a:t>You can simply impress your audience and add a unique zing and appeal to your Presentations</a:t>
                      </a:r>
                      <a:endParaRPr sz="12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230000">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44075">
                <a:tc>
                  <a:txBody>
                    <a:bodyPr/>
                    <a:lstStyle/>
                    <a:p>
                      <a:pPr indent="0" lvl="0" marL="0" marR="0" rtl="0" algn="ctr">
                        <a:spcBef>
                          <a:spcPts val="0"/>
                        </a:spcBef>
                        <a:spcAft>
                          <a:spcPts val="0"/>
                        </a:spcAft>
                        <a:buNone/>
                      </a:pPr>
                      <a:r>
                        <a:t/>
                      </a:r>
                      <a:endParaRPr b="1" sz="13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300">
                          <a:solidFill>
                            <a:schemeClr val="accent4"/>
                          </a:solidFill>
                          <a:latin typeface="Arial"/>
                          <a:ea typeface="Arial"/>
                          <a:cs typeface="Arial"/>
                          <a:sym typeface="Arial"/>
                        </a:rPr>
                        <a:t>$5,000</a:t>
                      </a:r>
                      <a:endParaRPr b="1" sz="13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1" sz="13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230000">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4"/>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r>
            </a:tbl>
          </a:graphicData>
        </a:graphic>
      </p:graphicFrame>
      <p:graphicFrame>
        <p:nvGraphicFramePr>
          <p:cNvPr id="1088" name="Google Shape;1088;p35"/>
          <p:cNvGraphicFramePr/>
          <p:nvPr/>
        </p:nvGraphicFramePr>
        <p:xfrm>
          <a:off x="6324696" y="1762454"/>
          <a:ext cx="3000000" cy="3000000"/>
        </p:xfrm>
        <a:graphic>
          <a:graphicData uri="http://schemas.openxmlformats.org/drawingml/2006/table">
            <a:tbl>
              <a:tblPr bandRow="1" firstRow="1">
                <a:noFill/>
                <a:tableStyleId>{D3B52B3D-FA4A-48F5-977A-9EAFAF5066D2}</a:tableStyleId>
              </a:tblPr>
              <a:tblGrid>
                <a:gridCol w="283775"/>
                <a:gridCol w="1656000"/>
                <a:gridCol w="301450"/>
              </a:tblGrid>
              <a:tr h="324000">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1"/>
                        </a:buClr>
                        <a:buSzPts val="1200"/>
                        <a:buFont typeface="Arial"/>
                        <a:buNone/>
                      </a:pPr>
                      <a:r>
                        <a:rPr b="1" lang="en-US" sz="1200">
                          <a:solidFill>
                            <a:schemeClr val="accent1"/>
                          </a:solidFill>
                          <a:latin typeface="Arial"/>
                          <a:ea typeface="Arial"/>
                          <a:cs typeface="Arial"/>
                          <a:sym typeface="Arial"/>
                        </a:rPr>
                        <a:t>Your Text  Here</a:t>
                      </a:r>
                      <a:endParaRPr b="1" sz="12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r>
              <a:tr h="864000">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alpha val="69803"/>
                      </a:schemeClr>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alpha val="69803"/>
                      </a:schemeClr>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alpha val="69803"/>
                      </a:schemeClr>
                    </a:solidFill>
                  </a:tcPr>
                </a:tc>
              </a:tr>
              <a:tr h="864000">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1"/>
                        </a:buClr>
                        <a:buSzPts val="1200"/>
                        <a:buFont typeface="Arial"/>
                        <a:buNone/>
                      </a:pPr>
                      <a:r>
                        <a:rPr b="1" lang="en-US" sz="1200">
                          <a:solidFill>
                            <a:schemeClr val="accent1"/>
                          </a:solidFill>
                          <a:latin typeface="Arial"/>
                          <a:ea typeface="Arial"/>
                          <a:cs typeface="Arial"/>
                          <a:sym typeface="Arial"/>
                        </a:rPr>
                        <a:t>Simple  </a:t>
                      </a:r>
                      <a:endParaRPr/>
                    </a:p>
                    <a:p>
                      <a:pPr indent="0" lvl="0" marL="0" marR="0" rtl="0" algn="ctr">
                        <a:lnSpc>
                          <a:spcPct val="100000"/>
                        </a:lnSpc>
                        <a:spcBef>
                          <a:spcPts val="0"/>
                        </a:spcBef>
                        <a:spcAft>
                          <a:spcPts val="0"/>
                        </a:spcAft>
                        <a:buClr>
                          <a:schemeClr val="accent1"/>
                        </a:buClr>
                        <a:buSzPts val="1200"/>
                        <a:buFont typeface="Arial"/>
                        <a:buNone/>
                      </a:pPr>
                      <a:r>
                        <a:rPr b="1" lang="en-US" sz="1200">
                          <a:solidFill>
                            <a:schemeClr val="accent1"/>
                          </a:solidFill>
                          <a:latin typeface="Arial"/>
                          <a:ea typeface="Arial"/>
                          <a:cs typeface="Arial"/>
                          <a:sym typeface="Arial"/>
                        </a:rPr>
                        <a:t>PowerPoint Presentation</a:t>
                      </a:r>
                      <a:endParaRPr sz="12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440000">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accent1"/>
                          </a:solidFill>
                          <a:latin typeface="Arial"/>
                          <a:ea typeface="Arial"/>
                          <a:cs typeface="Arial"/>
                          <a:sym typeface="Arial"/>
                        </a:rPr>
                        <a:t>You can simply impress your audience and add a unique zing and appeal to your Presentations</a:t>
                      </a:r>
                      <a:endParaRPr sz="12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230000">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44075">
                <a:tc>
                  <a:txBody>
                    <a:bodyPr/>
                    <a:lstStyle/>
                    <a:p>
                      <a:pPr indent="0" lvl="0" marL="0" marR="0" rtl="0" algn="ctr">
                        <a:spcBef>
                          <a:spcPts val="0"/>
                        </a:spcBef>
                        <a:spcAft>
                          <a:spcPts val="0"/>
                        </a:spcAft>
                        <a:buNone/>
                      </a:pPr>
                      <a:r>
                        <a:t/>
                      </a:r>
                      <a:endParaRPr b="1" sz="13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300">
                          <a:solidFill>
                            <a:schemeClr val="accent1"/>
                          </a:solidFill>
                          <a:latin typeface="Arial"/>
                          <a:ea typeface="Arial"/>
                          <a:cs typeface="Arial"/>
                          <a:sym typeface="Arial"/>
                        </a:rPr>
                        <a:t>$3,000</a:t>
                      </a:r>
                      <a:endParaRPr b="1" sz="13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1" sz="13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230000">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1"/>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r>
            </a:tbl>
          </a:graphicData>
        </a:graphic>
      </p:graphicFrame>
      <p:graphicFrame>
        <p:nvGraphicFramePr>
          <p:cNvPr id="1089" name="Google Shape;1089;p35"/>
          <p:cNvGraphicFramePr/>
          <p:nvPr/>
        </p:nvGraphicFramePr>
        <p:xfrm>
          <a:off x="9012251" y="1762454"/>
          <a:ext cx="3000000" cy="3000000"/>
        </p:xfrm>
        <a:graphic>
          <a:graphicData uri="http://schemas.openxmlformats.org/drawingml/2006/table">
            <a:tbl>
              <a:tblPr bandRow="1" firstRow="1">
                <a:noFill/>
                <a:tableStyleId>{D3B52B3D-FA4A-48F5-977A-9EAFAF5066D2}</a:tableStyleId>
              </a:tblPr>
              <a:tblGrid>
                <a:gridCol w="283775"/>
                <a:gridCol w="1656000"/>
                <a:gridCol w="301450"/>
              </a:tblGrid>
              <a:tr h="324000">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1200"/>
                        <a:buFont typeface="Arial"/>
                        <a:buNone/>
                      </a:pPr>
                      <a:r>
                        <a:rPr b="1" lang="en-US" sz="1200">
                          <a:solidFill>
                            <a:schemeClr val="accent2"/>
                          </a:solidFill>
                          <a:latin typeface="Arial"/>
                          <a:ea typeface="Arial"/>
                          <a:cs typeface="Arial"/>
                          <a:sym typeface="Arial"/>
                        </a:rPr>
                        <a:t>Your Text  Here</a:t>
                      </a:r>
                      <a:endParaRPr b="1" sz="12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r>
              <a:tr h="864000">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accent2">
                        <a:alpha val="69803"/>
                      </a:schemeClr>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accent2">
                        <a:alpha val="69803"/>
                      </a:schemeClr>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accent2">
                        <a:alpha val="69803"/>
                      </a:schemeClr>
                    </a:solidFill>
                  </a:tcPr>
                </a:tc>
              </a:tr>
              <a:tr h="864000">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1200"/>
                        <a:buFont typeface="Arial"/>
                        <a:buNone/>
                      </a:pPr>
                      <a:r>
                        <a:rPr b="1" lang="en-US" sz="1200">
                          <a:solidFill>
                            <a:schemeClr val="accent2"/>
                          </a:solidFill>
                          <a:latin typeface="Arial"/>
                          <a:ea typeface="Arial"/>
                          <a:cs typeface="Arial"/>
                          <a:sym typeface="Arial"/>
                        </a:rPr>
                        <a:t>Simple  </a:t>
                      </a:r>
                      <a:endParaRPr/>
                    </a:p>
                    <a:p>
                      <a:pPr indent="0" lvl="0" marL="0" marR="0" rtl="0" algn="ctr">
                        <a:lnSpc>
                          <a:spcPct val="100000"/>
                        </a:lnSpc>
                        <a:spcBef>
                          <a:spcPts val="0"/>
                        </a:spcBef>
                        <a:spcAft>
                          <a:spcPts val="0"/>
                        </a:spcAft>
                        <a:buClr>
                          <a:schemeClr val="accent2"/>
                        </a:buClr>
                        <a:buSzPts val="1200"/>
                        <a:buFont typeface="Arial"/>
                        <a:buNone/>
                      </a:pPr>
                      <a:r>
                        <a:rPr b="1" lang="en-US" sz="1200">
                          <a:solidFill>
                            <a:schemeClr val="accent2"/>
                          </a:solidFill>
                          <a:latin typeface="Arial"/>
                          <a:ea typeface="Arial"/>
                          <a:cs typeface="Arial"/>
                          <a:sym typeface="Arial"/>
                        </a:rPr>
                        <a:t>PowerPoint Presentation</a:t>
                      </a:r>
                      <a:endParaRPr sz="12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440000">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chemeClr val="accent2"/>
                          </a:solidFill>
                          <a:latin typeface="Arial"/>
                          <a:ea typeface="Arial"/>
                          <a:cs typeface="Arial"/>
                          <a:sym typeface="Arial"/>
                        </a:rPr>
                        <a:t>You can simply impress your audience and add a unique zing and appeal to your Presentations</a:t>
                      </a:r>
                      <a:endParaRPr sz="12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230000">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44075">
                <a:tc>
                  <a:txBody>
                    <a:bodyPr/>
                    <a:lstStyle/>
                    <a:p>
                      <a:pPr indent="0" lvl="0" marL="0" marR="0" rtl="0" algn="ctr">
                        <a:spcBef>
                          <a:spcPts val="0"/>
                        </a:spcBef>
                        <a:spcAft>
                          <a:spcPts val="0"/>
                        </a:spcAft>
                        <a:buNone/>
                      </a:pPr>
                      <a:r>
                        <a:t/>
                      </a:r>
                      <a:endParaRPr b="1" sz="13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300">
                          <a:solidFill>
                            <a:schemeClr val="accent2"/>
                          </a:solidFill>
                          <a:latin typeface="Arial"/>
                          <a:ea typeface="Arial"/>
                          <a:cs typeface="Arial"/>
                          <a:sym typeface="Arial"/>
                        </a:rPr>
                        <a:t>$6,000</a:t>
                      </a:r>
                      <a:endParaRPr b="1" sz="13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1" sz="13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230000">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a:txBody>
                  <a:tcPr marT="38325" marB="38325" marR="76675" marL="76675" anchor="ctr">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r>
            </a:tbl>
          </a:graphicData>
        </a:graphic>
      </p:graphicFrame>
      <p:sp>
        <p:nvSpPr>
          <p:cNvPr id="1090" name="Google Shape;1090;p35"/>
          <p:cNvSpPr/>
          <p:nvPr/>
        </p:nvSpPr>
        <p:spPr>
          <a:xfrm>
            <a:off x="4524365" y="2323902"/>
            <a:ext cx="400067" cy="398898"/>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1" name="Google Shape;1091;p35"/>
          <p:cNvSpPr/>
          <p:nvPr/>
        </p:nvSpPr>
        <p:spPr>
          <a:xfrm>
            <a:off x="1858010" y="2323902"/>
            <a:ext cx="401612" cy="401612"/>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92" name="Google Shape;1092;p35"/>
          <p:cNvSpPr/>
          <p:nvPr/>
        </p:nvSpPr>
        <p:spPr>
          <a:xfrm rot="-5400000">
            <a:off x="9933943" y="2272708"/>
            <a:ext cx="397827" cy="474315"/>
          </a:xfrm>
          <a:custGeom>
            <a:rect b="b" l="l" r="r" t="t"/>
            <a:pathLst>
              <a:path extrusionOk="0" h="3228660" w="2708011">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3" name="Google Shape;1093;p35"/>
          <p:cNvSpPr/>
          <p:nvPr/>
        </p:nvSpPr>
        <p:spPr>
          <a:xfrm>
            <a:off x="7229540" y="2273882"/>
            <a:ext cx="471969" cy="471969"/>
          </a:xfrm>
          <a:custGeom>
            <a:rect b="b" l="l" r="r" t="t"/>
            <a:pathLst>
              <a:path extrusionOk="0" h="3240000" w="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grpSp>
        <p:nvGrpSpPr>
          <p:cNvPr id="1098" name="Google Shape;1098;p36"/>
          <p:cNvGrpSpPr/>
          <p:nvPr/>
        </p:nvGrpSpPr>
        <p:grpSpPr>
          <a:xfrm>
            <a:off x="0" y="3866606"/>
            <a:ext cx="12193012" cy="2967436"/>
            <a:chOff x="0" y="3866606"/>
            <a:chExt cx="12193012" cy="2967436"/>
          </a:xfrm>
        </p:grpSpPr>
        <p:sp>
          <p:nvSpPr>
            <p:cNvPr id="1099" name="Google Shape;1099;p36"/>
            <p:cNvSpPr/>
            <p:nvPr/>
          </p:nvSpPr>
          <p:spPr>
            <a:xfrm>
              <a:off x="700415" y="5374160"/>
              <a:ext cx="858993" cy="858472"/>
            </a:xfrm>
            <a:prstGeom prst="ellipse">
              <a:avLst/>
            </a:prstGeom>
            <a:solidFill>
              <a:srgbClr val="CDF8EF">
                <a:alpha val="8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0" name="Google Shape;1100;p36"/>
            <p:cNvSpPr/>
            <p:nvPr/>
          </p:nvSpPr>
          <p:spPr>
            <a:xfrm>
              <a:off x="8733" y="5374160"/>
              <a:ext cx="953867" cy="953288"/>
            </a:xfrm>
            <a:prstGeom prst="ellipse">
              <a:avLst/>
            </a:prstGeom>
            <a:solidFill>
              <a:srgbClr val="CDF8EF">
                <a:alpha val="6078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1" name="Google Shape;1101;p36"/>
            <p:cNvSpPr/>
            <p:nvPr/>
          </p:nvSpPr>
          <p:spPr>
            <a:xfrm>
              <a:off x="593041" y="4989357"/>
              <a:ext cx="739117" cy="738669"/>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2" name="Google Shape;1102;p36"/>
            <p:cNvSpPr/>
            <p:nvPr/>
          </p:nvSpPr>
          <p:spPr>
            <a:xfrm>
              <a:off x="432027" y="6005520"/>
              <a:ext cx="644245" cy="643854"/>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3" name="Google Shape;1103;p36"/>
            <p:cNvSpPr/>
            <p:nvPr/>
          </p:nvSpPr>
          <p:spPr>
            <a:xfrm>
              <a:off x="1362504" y="5687764"/>
              <a:ext cx="549373" cy="549040"/>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4" name="Google Shape;1104;p36"/>
            <p:cNvSpPr/>
            <p:nvPr/>
          </p:nvSpPr>
          <p:spPr>
            <a:xfrm>
              <a:off x="1207317" y="5284307"/>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5" name="Google Shape;1105;p36"/>
            <p:cNvSpPr/>
            <p:nvPr/>
          </p:nvSpPr>
          <p:spPr>
            <a:xfrm>
              <a:off x="1159881" y="4962380"/>
              <a:ext cx="137343" cy="137259"/>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6" name="Google Shape;1106;p36"/>
            <p:cNvSpPr/>
            <p:nvPr/>
          </p:nvSpPr>
          <p:spPr>
            <a:xfrm>
              <a:off x="0" y="5046213"/>
              <a:ext cx="232216" cy="232075"/>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7" name="Google Shape;1107;p36"/>
            <p:cNvSpPr/>
            <p:nvPr/>
          </p:nvSpPr>
          <p:spPr>
            <a:xfrm>
              <a:off x="324800" y="5089964"/>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8" name="Google Shape;1108;p36"/>
            <p:cNvSpPr/>
            <p:nvPr/>
          </p:nvSpPr>
          <p:spPr>
            <a:xfrm>
              <a:off x="962600" y="4241168"/>
              <a:ext cx="137343" cy="137259"/>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09" name="Google Shape;1109;p36"/>
            <p:cNvSpPr/>
            <p:nvPr/>
          </p:nvSpPr>
          <p:spPr>
            <a:xfrm>
              <a:off x="340613" y="4569165"/>
              <a:ext cx="364593" cy="364372"/>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0" name="Google Shape;1110;p36"/>
            <p:cNvSpPr/>
            <p:nvPr/>
          </p:nvSpPr>
          <p:spPr>
            <a:xfrm>
              <a:off x="557785" y="4026550"/>
              <a:ext cx="137343" cy="137259"/>
            </a:xfrm>
            <a:prstGeom prst="ellipse">
              <a:avLst/>
            </a:prstGeom>
            <a:solidFill>
              <a:srgbClr val="CDF8EF">
                <a:alpha val="3176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1" name="Google Shape;1111;p36"/>
            <p:cNvSpPr/>
            <p:nvPr/>
          </p:nvSpPr>
          <p:spPr>
            <a:xfrm>
              <a:off x="2317703" y="5674484"/>
              <a:ext cx="858993" cy="858472"/>
            </a:xfrm>
            <a:prstGeom prst="ellipse">
              <a:avLst/>
            </a:prstGeom>
            <a:solidFill>
              <a:srgbClr val="CDF8EF">
                <a:alpha val="8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2" name="Google Shape;1112;p36"/>
            <p:cNvSpPr/>
            <p:nvPr/>
          </p:nvSpPr>
          <p:spPr>
            <a:xfrm>
              <a:off x="1482004" y="5558827"/>
              <a:ext cx="953867" cy="953288"/>
            </a:xfrm>
            <a:prstGeom prst="ellipse">
              <a:avLst/>
            </a:prstGeom>
            <a:solidFill>
              <a:srgbClr val="CDF8EF">
                <a:alpha val="6078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3" name="Google Shape;1113;p36"/>
            <p:cNvSpPr/>
            <p:nvPr/>
          </p:nvSpPr>
          <p:spPr>
            <a:xfrm>
              <a:off x="1860673" y="4969625"/>
              <a:ext cx="739117" cy="738669"/>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4" name="Google Shape;1114;p36"/>
            <p:cNvSpPr/>
            <p:nvPr/>
          </p:nvSpPr>
          <p:spPr>
            <a:xfrm>
              <a:off x="2060484" y="5845576"/>
              <a:ext cx="644245" cy="643854"/>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5" name="Google Shape;1115;p36"/>
            <p:cNvSpPr/>
            <p:nvPr/>
          </p:nvSpPr>
          <p:spPr>
            <a:xfrm>
              <a:off x="2376308" y="5263421"/>
              <a:ext cx="549373" cy="549040"/>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6" name="Google Shape;1116;p36"/>
            <p:cNvSpPr/>
            <p:nvPr/>
          </p:nvSpPr>
          <p:spPr>
            <a:xfrm>
              <a:off x="2835775" y="5124363"/>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7" name="Google Shape;1117;p36"/>
            <p:cNvSpPr/>
            <p:nvPr/>
          </p:nvSpPr>
          <p:spPr>
            <a:xfrm>
              <a:off x="2788339" y="4802436"/>
              <a:ext cx="137343" cy="137259"/>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8" name="Google Shape;1118;p36"/>
            <p:cNvSpPr/>
            <p:nvPr/>
          </p:nvSpPr>
          <p:spPr>
            <a:xfrm>
              <a:off x="1628457" y="4886269"/>
              <a:ext cx="232216" cy="232075"/>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19" name="Google Shape;1119;p36"/>
            <p:cNvSpPr/>
            <p:nvPr/>
          </p:nvSpPr>
          <p:spPr>
            <a:xfrm>
              <a:off x="2117572" y="4403151"/>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0" name="Google Shape;1120;p36"/>
            <p:cNvSpPr/>
            <p:nvPr/>
          </p:nvSpPr>
          <p:spPr>
            <a:xfrm>
              <a:off x="2591057" y="4081224"/>
              <a:ext cx="137343" cy="137259"/>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1" name="Google Shape;1121;p36"/>
            <p:cNvSpPr/>
            <p:nvPr/>
          </p:nvSpPr>
          <p:spPr>
            <a:xfrm>
              <a:off x="2382607" y="4662696"/>
              <a:ext cx="364593" cy="364372"/>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2" name="Google Shape;1122;p36"/>
            <p:cNvSpPr/>
            <p:nvPr/>
          </p:nvSpPr>
          <p:spPr>
            <a:xfrm>
              <a:off x="2186243" y="3866606"/>
              <a:ext cx="137343" cy="137259"/>
            </a:xfrm>
            <a:prstGeom prst="ellipse">
              <a:avLst/>
            </a:prstGeom>
            <a:solidFill>
              <a:srgbClr val="CDF8EF">
                <a:alpha val="3176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3" name="Google Shape;1123;p36"/>
            <p:cNvSpPr/>
            <p:nvPr/>
          </p:nvSpPr>
          <p:spPr>
            <a:xfrm>
              <a:off x="4062601" y="5725421"/>
              <a:ext cx="858993" cy="858472"/>
            </a:xfrm>
            <a:prstGeom prst="ellipse">
              <a:avLst/>
            </a:prstGeom>
            <a:solidFill>
              <a:srgbClr val="CDF8EF">
                <a:alpha val="8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4" name="Google Shape;1124;p36"/>
            <p:cNvSpPr/>
            <p:nvPr/>
          </p:nvSpPr>
          <p:spPr>
            <a:xfrm>
              <a:off x="3031955" y="5338960"/>
              <a:ext cx="953867" cy="953288"/>
            </a:xfrm>
            <a:prstGeom prst="ellipse">
              <a:avLst/>
            </a:prstGeom>
            <a:solidFill>
              <a:srgbClr val="CDF8EF">
                <a:alpha val="6078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5" name="Google Shape;1125;p36"/>
            <p:cNvSpPr/>
            <p:nvPr/>
          </p:nvSpPr>
          <p:spPr>
            <a:xfrm>
              <a:off x="3794584" y="5464714"/>
              <a:ext cx="739117" cy="738669"/>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6" name="Google Shape;1126;p36"/>
            <p:cNvSpPr/>
            <p:nvPr/>
          </p:nvSpPr>
          <p:spPr>
            <a:xfrm>
              <a:off x="3766347" y="6190188"/>
              <a:ext cx="644245" cy="643854"/>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7" name="Google Shape;1127;p36"/>
            <p:cNvSpPr/>
            <p:nvPr/>
          </p:nvSpPr>
          <p:spPr>
            <a:xfrm>
              <a:off x="4404293" y="5986627"/>
              <a:ext cx="549373" cy="549040"/>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8" name="Google Shape;1128;p36"/>
            <p:cNvSpPr/>
            <p:nvPr/>
          </p:nvSpPr>
          <p:spPr>
            <a:xfrm>
              <a:off x="4541637" y="5468975"/>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29" name="Google Shape;1129;p36"/>
            <p:cNvSpPr/>
            <p:nvPr/>
          </p:nvSpPr>
          <p:spPr>
            <a:xfrm>
              <a:off x="4494201" y="5147048"/>
              <a:ext cx="137343" cy="137259"/>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0" name="Google Shape;1130;p36"/>
            <p:cNvSpPr/>
            <p:nvPr/>
          </p:nvSpPr>
          <p:spPr>
            <a:xfrm>
              <a:off x="3392780" y="5023397"/>
              <a:ext cx="232216" cy="232075"/>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1" name="Google Shape;1131;p36"/>
            <p:cNvSpPr/>
            <p:nvPr/>
          </p:nvSpPr>
          <p:spPr>
            <a:xfrm>
              <a:off x="3823435" y="4747763"/>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2" name="Google Shape;1132;p36"/>
            <p:cNvSpPr/>
            <p:nvPr/>
          </p:nvSpPr>
          <p:spPr>
            <a:xfrm>
              <a:off x="4296920" y="4425836"/>
              <a:ext cx="137343" cy="137259"/>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3" name="Google Shape;1133;p36"/>
            <p:cNvSpPr/>
            <p:nvPr/>
          </p:nvSpPr>
          <p:spPr>
            <a:xfrm>
              <a:off x="4088469" y="5007308"/>
              <a:ext cx="364593" cy="364372"/>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4" name="Google Shape;1134;p36"/>
            <p:cNvSpPr/>
            <p:nvPr/>
          </p:nvSpPr>
          <p:spPr>
            <a:xfrm>
              <a:off x="3892105" y="4211218"/>
              <a:ext cx="137343" cy="137259"/>
            </a:xfrm>
            <a:prstGeom prst="ellipse">
              <a:avLst/>
            </a:prstGeom>
            <a:solidFill>
              <a:srgbClr val="CDF8EF">
                <a:alpha val="3176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5" name="Google Shape;1135;p36"/>
            <p:cNvSpPr/>
            <p:nvPr/>
          </p:nvSpPr>
          <p:spPr>
            <a:xfrm>
              <a:off x="4548531" y="5201370"/>
              <a:ext cx="953867" cy="953288"/>
            </a:xfrm>
            <a:prstGeom prst="ellipse">
              <a:avLst/>
            </a:prstGeom>
            <a:solidFill>
              <a:srgbClr val="CDF8EF">
                <a:alpha val="6078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6" name="Google Shape;1136;p36"/>
            <p:cNvSpPr/>
            <p:nvPr/>
          </p:nvSpPr>
          <p:spPr>
            <a:xfrm>
              <a:off x="5062767" y="4961589"/>
              <a:ext cx="739117" cy="738669"/>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7" name="Google Shape;1137;p36"/>
            <p:cNvSpPr/>
            <p:nvPr/>
          </p:nvSpPr>
          <p:spPr>
            <a:xfrm>
              <a:off x="5103999" y="5962284"/>
              <a:ext cx="644245" cy="643854"/>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8" name="Google Shape;1138;p36"/>
            <p:cNvSpPr/>
            <p:nvPr/>
          </p:nvSpPr>
          <p:spPr>
            <a:xfrm>
              <a:off x="5546627" y="5641148"/>
              <a:ext cx="549373" cy="549040"/>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39" name="Google Shape;1139;p36"/>
            <p:cNvSpPr/>
            <p:nvPr/>
          </p:nvSpPr>
          <p:spPr>
            <a:xfrm>
              <a:off x="5879289" y="5241071"/>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0" name="Google Shape;1140;p36"/>
            <p:cNvSpPr/>
            <p:nvPr/>
          </p:nvSpPr>
          <p:spPr>
            <a:xfrm>
              <a:off x="5831853" y="4919144"/>
              <a:ext cx="137343" cy="137259"/>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1" name="Google Shape;1141;p36"/>
            <p:cNvSpPr/>
            <p:nvPr/>
          </p:nvSpPr>
          <p:spPr>
            <a:xfrm>
              <a:off x="4671972" y="5002977"/>
              <a:ext cx="232216" cy="232075"/>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2" name="Google Shape;1142;p36"/>
            <p:cNvSpPr/>
            <p:nvPr/>
          </p:nvSpPr>
          <p:spPr>
            <a:xfrm>
              <a:off x="5161087" y="4519858"/>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3" name="Google Shape;1143;p36"/>
            <p:cNvSpPr/>
            <p:nvPr/>
          </p:nvSpPr>
          <p:spPr>
            <a:xfrm>
              <a:off x="5634572" y="4197931"/>
              <a:ext cx="137343" cy="137259"/>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4" name="Google Shape;1144;p36"/>
            <p:cNvSpPr/>
            <p:nvPr/>
          </p:nvSpPr>
          <p:spPr>
            <a:xfrm>
              <a:off x="5426121" y="4779403"/>
              <a:ext cx="364593" cy="364372"/>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5" name="Google Shape;1145;p36"/>
            <p:cNvSpPr/>
            <p:nvPr/>
          </p:nvSpPr>
          <p:spPr>
            <a:xfrm>
              <a:off x="5229757" y="3983314"/>
              <a:ext cx="137343" cy="137259"/>
            </a:xfrm>
            <a:prstGeom prst="ellipse">
              <a:avLst/>
            </a:prstGeom>
            <a:solidFill>
              <a:srgbClr val="CDF8EF">
                <a:alpha val="3176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6" name="Google Shape;1146;p36"/>
            <p:cNvSpPr/>
            <p:nvPr/>
          </p:nvSpPr>
          <p:spPr>
            <a:xfrm>
              <a:off x="6144136" y="5477453"/>
              <a:ext cx="858993" cy="858472"/>
            </a:xfrm>
            <a:prstGeom prst="ellipse">
              <a:avLst/>
            </a:prstGeom>
            <a:solidFill>
              <a:srgbClr val="CDF8EF">
                <a:alpha val="8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7" name="Google Shape;1147;p36"/>
            <p:cNvSpPr/>
            <p:nvPr/>
          </p:nvSpPr>
          <p:spPr>
            <a:xfrm>
              <a:off x="6613891" y="5147048"/>
              <a:ext cx="739117" cy="738669"/>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8" name="Google Shape;1148;p36"/>
            <p:cNvSpPr/>
            <p:nvPr/>
          </p:nvSpPr>
          <p:spPr>
            <a:xfrm>
              <a:off x="5866268" y="5975528"/>
              <a:ext cx="644245" cy="643854"/>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49" name="Google Shape;1149;p36"/>
            <p:cNvSpPr/>
            <p:nvPr/>
          </p:nvSpPr>
          <p:spPr>
            <a:xfrm>
              <a:off x="7293069" y="5944183"/>
              <a:ext cx="549373" cy="549040"/>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0" name="Google Shape;1150;p36"/>
            <p:cNvSpPr/>
            <p:nvPr/>
          </p:nvSpPr>
          <p:spPr>
            <a:xfrm>
              <a:off x="7430413" y="5426530"/>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1" name="Google Shape;1151;p36"/>
            <p:cNvSpPr/>
            <p:nvPr/>
          </p:nvSpPr>
          <p:spPr>
            <a:xfrm>
              <a:off x="7382977" y="5104603"/>
              <a:ext cx="137343" cy="137259"/>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2" name="Google Shape;1152;p36"/>
            <p:cNvSpPr/>
            <p:nvPr/>
          </p:nvSpPr>
          <p:spPr>
            <a:xfrm>
              <a:off x="6223096" y="5188436"/>
              <a:ext cx="232216" cy="232075"/>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3" name="Google Shape;1153;p36"/>
            <p:cNvSpPr/>
            <p:nvPr/>
          </p:nvSpPr>
          <p:spPr>
            <a:xfrm>
              <a:off x="6712211" y="4705318"/>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4" name="Google Shape;1154;p36"/>
            <p:cNvSpPr/>
            <p:nvPr/>
          </p:nvSpPr>
          <p:spPr>
            <a:xfrm>
              <a:off x="7185696" y="4383391"/>
              <a:ext cx="137343" cy="137259"/>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5" name="Google Shape;1155;p36"/>
            <p:cNvSpPr/>
            <p:nvPr/>
          </p:nvSpPr>
          <p:spPr>
            <a:xfrm>
              <a:off x="6977245" y="4964863"/>
              <a:ext cx="364593" cy="364372"/>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6" name="Google Shape;1156;p36"/>
            <p:cNvSpPr/>
            <p:nvPr/>
          </p:nvSpPr>
          <p:spPr>
            <a:xfrm>
              <a:off x="6780881" y="4168773"/>
              <a:ext cx="137343" cy="137259"/>
            </a:xfrm>
            <a:prstGeom prst="ellipse">
              <a:avLst/>
            </a:prstGeom>
            <a:solidFill>
              <a:srgbClr val="CDF8EF">
                <a:alpha val="3176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7" name="Google Shape;1157;p36"/>
            <p:cNvSpPr/>
            <p:nvPr/>
          </p:nvSpPr>
          <p:spPr>
            <a:xfrm>
              <a:off x="7907288" y="5670931"/>
              <a:ext cx="858993" cy="858472"/>
            </a:xfrm>
            <a:prstGeom prst="ellipse">
              <a:avLst/>
            </a:prstGeom>
            <a:solidFill>
              <a:srgbClr val="CDF8EF">
                <a:alpha val="8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8" name="Google Shape;1158;p36"/>
            <p:cNvSpPr/>
            <p:nvPr/>
          </p:nvSpPr>
          <p:spPr>
            <a:xfrm>
              <a:off x="7043387" y="5597946"/>
              <a:ext cx="953867" cy="953288"/>
            </a:xfrm>
            <a:prstGeom prst="ellipse">
              <a:avLst/>
            </a:prstGeom>
            <a:solidFill>
              <a:srgbClr val="CDF8EF">
                <a:alpha val="6078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59" name="Google Shape;1159;p36"/>
            <p:cNvSpPr/>
            <p:nvPr/>
          </p:nvSpPr>
          <p:spPr>
            <a:xfrm>
              <a:off x="7890328" y="5390748"/>
              <a:ext cx="739117" cy="738669"/>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0" name="Google Shape;1160;p36"/>
            <p:cNvSpPr/>
            <p:nvPr/>
          </p:nvSpPr>
          <p:spPr>
            <a:xfrm>
              <a:off x="8632865" y="5608043"/>
              <a:ext cx="644245" cy="643854"/>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1" name="Google Shape;1161;p36"/>
            <p:cNvSpPr/>
            <p:nvPr/>
          </p:nvSpPr>
          <p:spPr>
            <a:xfrm>
              <a:off x="8844193" y="6129642"/>
              <a:ext cx="549373" cy="549040"/>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2" name="Google Shape;1162;p36"/>
            <p:cNvSpPr/>
            <p:nvPr/>
          </p:nvSpPr>
          <p:spPr>
            <a:xfrm>
              <a:off x="9139768" y="5427322"/>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3" name="Google Shape;1163;p36"/>
            <p:cNvSpPr/>
            <p:nvPr/>
          </p:nvSpPr>
          <p:spPr>
            <a:xfrm>
              <a:off x="8934101" y="5290063"/>
              <a:ext cx="137343" cy="137259"/>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4" name="Google Shape;1164;p36"/>
            <p:cNvSpPr/>
            <p:nvPr/>
          </p:nvSpPr>
          <p:spPr>
            <a:xfrm>
              <a:off x="7774220" y="5373896"/>
              <a:ext cx="232216" cy="232075"/>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5" name="Google Shape;1165;p36"/>
            <p:cNvSpPr/>
            <p:nvPr/>
          </p:nvSpPr>
          <p:spPr>
            <a:xfrm>
              <a:off x="8263335" y="4890777"/>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6" name="Google Shape;1166;p36"/>
            <p:cNvSpPr/>
            <p:nvPr/>
          </p:nvSpPr>
          <p:spPr>
            <a:xfrm>
              <a:off x="8736820" y="4568850"/>
              <a:ext cx="137343" cy="137259"/>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7" name="Google Shape;1167;p36"/>
            <p:cNvSpPr/>
            <p:nvPr/>
          </p:nvSpPr>
          <p:spPr>
            <a:xfrm>
              <a:off x="8528369" y="5150322"/>
              <a:ext cx="364593" cy="364372"/>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8" name="Google Shape;1168;p36"/>
            <p:cNvSpPr/>
            <p:nvPr/>
          </p:nvSpPr>
          <p:spPr>
            <a:xfrm>
              <a:off x="8332005" y="4354232"/>
              <a:ext cx="137343" cy="137259"/>
            </a:xfrm>
            <a:prstGeom prst="ellipse">
              <a:avLst/>
            </a:prstGeom>
            <a:solidFill>
              <a:srgbClr val="CDF8EF">
                <a:alpha val="3176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69" name="Google Shape;1169;p36"/>
            <p:cNvSpPr/>
            <p:nvPr/>
          </p:nvSpPr>
          <p:spPr>
            <a:xfrm>
              <a:off x="9840980" y="5460687"/>
              <a:ext cx="858993" cy="858472"/>
            </a:xfrm>
            <a:prstGeom prst="ellipse">
              <a:avLst/>
            </a:prstGeom>
            <a:solidFill>
              <a:srgbClr val="CDF8EF">
                <a:alpha val="8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0" name="Google Shape;1170;p36"/>
            <p:cNvSpPr/>
            <p:nvPr/>
          </p:nvSpPr>
          <p:spPr>
            <a:xfrm>
              <a:off x="9364047" y="5413278"/>
              <a:ext cx="953867" cy="953288"/>
            </a:xfrm>
            <a:prstGeom prst="ellipse">
              <a:avLst/>
            </a:prstGeom>
            <a:solidFill>
              <a:srgbClr val="CDF8EF">
                <a:alpha val="6078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1" name="Google Shape;1171;p36"/>
            <p:cNvSpPr/>
            <p:nvPr/>
          </p:nvSpPr>
          <p:spPr>
            <a:xfrm>
              <a:off x="9746108" y="5043944"/>
              <a:ext cx="739117" cy="738669"/>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2" name="Google Shape;1172;p36"/>
            <p:cNvSpPr/>
            <p:nvPr/>
          </p:nvSpPr>
          <p:spPr>
            <a:xfrm>
              <a:off x="6738732" y="5957059"/>
              <a:ext cx="644245" cy="643854"/>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3" name="Google Shape;1173;p36"/>
            <p:cNvSpPr/>
            <p:nvPr/>
          </p:nvSpPr>
          <p:spPr>
            <a:xfrm>
              <a:off x="10425287" y="5841079"/>
              <a:ext cx="549373" cy="549040"/>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4" name="Google Shape;1174;p36"/>
            <p:cNvSpPr/>
            <p:nvPr/>
          </p:nvSpPr>
          <p:spPr>
            <a:xfrm>
              <a:off x="10562631" y="5323426"/>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5" name="Google Shape;1175;p36"/>
            <p:cNvSpPr/>
            <p:nvPr/>
          </p:nvSpPr>
          <p:spPr>
            <a:xfrm>
              <a:off x="10515195" y="5001499"/>
              <a:ext cx="137343" cy="137259"/>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6" name="Google Shape;1176;p36"/>
            <p:cNvSpPr/>
            <p:nvPr/>
          </p:nvSpPr>
          <p:spPr>
            <a:xfrm>
              <a:off x="9355313" y="5085332"/>
              <a:ext cx="232216" cy="232075"/>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7" name="Google Shape;1177;p36"/>
            <p:cNvSpPr/>
            <p:nvPr/>
          </p:nvSpPr>
          <p:spPr>
            <a:xfrm>
              <a:off x="9844428" y="4602214"/>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8" name="Google Shape;1178;p36"/>
            <p:cNvSpPr/>
            <p:nvPr/>
          </p:nvSpPr>
          <p:spPr>
            <a:xfrm>
              <a:off x="10317913" y="4280287"/>
              <a:ext cx="137343" cy="137259"/>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79" name="Google Shape;1179;p36"/>
            <p:cNvSpPr/>
            <p:nvPr/>
          </p:nvSpPr>
          <p:spPr>
            <a:xfrm>
              <a:off x="10109463" y="4861759"/>
              <a:ext cx="364593" cy="364372"/>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0" name="Google Shape;1180;p36"/>
            <p:cNvSpPr/>
            <p:nvPr/>
          </p:nvSpPr>
          <p:spPr>
            <a:xfrm>
              <a:off x="9913099" y="4065669"/>
              <a:ext cx="137343" cy="137259"/>
            </a:xfrm>
            <a:prstGeom prst="ellipse">
              <a:avLst/>
            </a:prstGeom>
            <a:solidFill>
              <a:srgbClr val="CDF8EF">
                <a:alpha val="3176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1" name="Google Shape;1181;p36"/>
            <p:cNvSpPr/>
            <p:nvPr/>
          </p:nvSpPr>
          <p:spPr>
            <a:xfrm>
              <a:off x="11334019" y="5687764"/>
              <a:ext cx="858993" cy="858472"/>
            </a:xfrm>
            <a:prstGeom prst="ellipse">
              <a:avLst/>
            </a:prstGeom>
            <a:solidFill>
              <a:srgbClr val="CDF8EF">
                <a:alpha val="8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2" name="Google Shape;1182;p36"/>
            <p:cNvSpPr/>
            <p:nvPr/>
          </p:nvSpPr>
          <p:spPr>
            <a:xfrm>
              <a:off x="10591056" y="5346919"/>
              <a:ext cx="953867" cy="953288"/>
            </a:xfrm>
            <a:prstGeom prst="ellipse">
              <a:avLst/>
            </a:prstGeom>
            <a:solidFill>
              <a:srgbClr val="CDF8EF">
                <a:alpha val="6078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3" name="Google Shape;1183;p36"/>
            <p:cNvSpPr/>
            <p:nvPr/>
          </p:nvSpPr>
          <p:spPr>
            <a:xfrm>
              <a:off x="10973117" y="4977584"/>
              <a:ext cx="739117" cy="738669"/>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4" name="Google Shape;1184;p36"/>
            <p:cNvSpPr/>
            <p:nvPr/>
          </p:nvSpPr>
          <p:spPr>
            <a:xfrm>
              <a:off x="11014349" y="5978279"/>
              <a:ext cx="644245" cy="643854"/>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5" name="Google Shape;1185;p36"/>
            <p:cNvSpPr/>
            <p:nvPr/>
          </p:nvSpPr>
          <p:spPr>
            <a:xfrm>
              <a:off x="11566035" y="5453506"/>
              <a:ext cx="549373" cy="549040"/>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6" name="Google Shape;1186;p36"/>
            <p:cNvSpPr/>
            <p:nvPr/>
          </p:nvSpPr>
          <p:spPr>
            <a:xfrm>
              <a:off x="11789640" y="5257067"/>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7" name="Google Shape;1187;p36"/>
            <p:cNvSpPr/>
            <p:nvPr/>
          </p:nvSpPr>
          <p:spPr>
            <a:xfrm>
              <a:off x="11742204" y="4935140"/>
              <a:ext cx="137343" cy="137259"/>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8" name="Google Shape;1188;p36"/>
            <p:cNvSpPr/>
            <p:nvPr/>
          </p:nvSpPr>
          <p:spPr>
            <a:xfrm>
              <a:off x="10582323" y="5018973"/>
              <a:ext cx="232216" cy="232075"/>
            </a:xfrm>
            <a:prstGeom prst="ellipse">
              <a:avLst/>
            </a:prstGeom>
            <a:solidFill>
              <a:srgbClr val="CDF8EF">
                <a:alpha val="6784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89" name="Google Shape;1189;p36"/>
            <p:cNvSpPr/>
            <p:nvPr/>
          </p:nvSpPr>
          <p:spPr>
            <a:xfrm>
              <a:off x="11071437" y="4535854"/>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90" name="Google Shape;1190;p36"/>
            <p:cNvSpPr/>
            <p:nvPr/>
          </p:nvSpPr>
          <p:spPr>
            <a:xfrm>
              <a:off x="11544923" y="4213927"/>
              <a:ext cx="137343" cy="137259"/>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91" name="Google Shape;1191;p36"/>
            <p:cNvSpPr/>
            <p:nvPr/>
          </p:nvSpPr>
          <p:spPr>
            <a:xfrm>
              <a:off x="11336472" y="4795399"/>
              <a:ext cx="364593" cy="364372"/>
            </a:xfrm>
            <a:prstGeom prst="ellipse">
              <a:avLst/>
            </a:prstGeom>
            <a:solidFill>
              <a:srgbClr val="CDF8EF">
                <a:alpha val="46666"/>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92" name="Google Shape;1192;p36"/>
            <p:cNvSpPr/>
            <p:nvPr/>
          </p:nvSpPr>
          <p:spPr>
            <a:xfrm>
              <a:off x="11140108" y="3999309"/>
              <a:ext cx="137343" cy="137259"/>
            </a:xfrm>
            <a:prstGeom prst="ellipse">
              <a:avLst/>
            </a:prstGeom>
            <a:solidFill>
              <a:srgbClr val="CDF8EF">
                <a:alpha val="31764"/>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193" name="Google Shape;1193;p36"/>
            <p:cNvSpPr/>
            <p:nvPr/>
          </p:nvSpPr>
          <p:spPr>
            <a:xfrm>
              <a:off x="2320772" y="4606227"/>
              <a:ext cx="274687" cy="274520"/>
            </a:xfrm>
            <a:prstGeom prst="ellipse">
              <a:avLst/>
            </a:prstGeom>
            <a:solidFill>
              <a:srgbClr val="CDF8EF"/>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grpSp>
      <p:sp>
        <p:nvSpPr>
          <p:cNvPr id="1194" name="Google Shape;1194;p36"/>
          <p:cNvSpPr/>
          <p:nvPr/>
        </p:nvSpPr>
        <p:spPr>
          <a:xfrm>
            <a:off x="0" y="6457057"/>
            <a:ext cx="12192000" cy="400945"/>
          </a:xfrm>
          <a:prstGeom prst="rect">
            <a:avLst/>
          </a:prstGeom>
          <a:solidFill>
            <a:srgbClr val="5768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5B317"/>
              </a:solidFill>
              <a:latin typeface="Arial"/>
              <a:ea typeface="Arial"/>
              <a:cs typeface="Arial"/>
              <a:sym typeface="Arial"/>
            </a:endParaRPr>
          </a:p>
        </p:txBody>
      </p:sp>
      <p:sp>
        <p:nvSpPr>
          <p:cNvPr id="1195" name="Google Shape;1195;p3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pSp>
        <p:nvGrpSpPr>
          <p:cNvPr id="1196" name="Google Shape;1196;p36"/>
          <p:cNvGrpSpPr/>
          <p:nvPr/>
        </p:nvGrpSpPr>
        <p:grpSpPr>
          <a:xfrm>
            <a:off x="3174294" y="3403689"/>
            <a:ext cx="1584176" cy="3061053"/>
            <a:chOff x="903020" y="3403687"/>
            <a:chExt cx="1584176" cy="3061053"/>
          </a:xfrm>
        </p:grpSpPr>
        <p:sp>
          <p:nvSpPr>
            <p:cNvPr id="1197" name="Google Shape;1197;p36"/>
            <p:cNvSpPr/>
            <p:nvPr/>
          </p:nvSpPr>
          <p:spPr>
            <a:xfrm>
              <a:off x="1605955" y="5636740"/>
              <a:ext cx="178306" cy="828000"/>
            </a:xfrm>
            <a:prstGeom prst="trapezoid">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198" name="Google Shape;1198;p36"/>
            <p:cNvGrpSpPr/>
            <p:nvPr/>
          </p:nvGrpSpPr>
          <p:grpSpPr>
            <a:xfrm>
              <a:off x="903020" y="3403687"/>
              <a:ext cx="1584176" cy="2282988"/>
              <a:chOff x="967240" y="3289369"/>
              <a:chExt cx="1100200" cy="1585520"/>
            </a:xfrm>
          </p:grpSpPr>
          <p:sp>
            <p:nvSpPr>
              <p:cNvPr id="1199" name="Google Shape;1199;p36"/>
              <p:cNvSpPr/>
              <p:nvPr/>
            </p:nvSpPr>
            <p:spPr>
              <a:xfrm>
                <a:off x="967240"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00" name="Google Shape;1200;p36"/>
              <p:cNvSpPr/>
              <p:nvPr/>
            </p:nvSpPr>
            <p:spPr>
              <a:xfrm flipH="1">
                <a:off x="1514959"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rgbClr val="008D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201" name="Google Shape;1201;p36"/>
          <p:cNvGrpSpPr/>
          <p:nvPr/>
        </p:nvGrpSpPr>
        <p:grpSpPr>
          <a:xfrm>
            <a:off x="5301473" y="3403688"/>
            <a:ext cx="1584176" cy="3061053"/>
            <a:chOff x="5717691" y="3403687"/>
            <a:chExt cx="1584176" cy="3061053"/>
          </a:xfrm>
        </p:grpSpPr>
        <p:sp>
          <p:nvSpPr>
            <p:cNvPr id="1202" name="Google Shape;1202;p36"/>
            <p:cNvSpPr/>
            <p:nvPr/>
          </p:nvSpPr>
          <p:spPr>
            <a:xfrm>
              <a:off x="6420626" y="5636740"/>
              <a:ext cx="178306" cy="828000"/>
            </a:xfrm>
            <a:prstGeom prst="trapezoid">
              <a:avLst>
                <a:gd fmla="val 25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203" name="Google Shape;1203;p36"/>
            <p:cNvGrpSpPr/>
            <p:nvPr/>
          </p:nvGrpSpPr>
          <p:grpSpPr>
            <a:xfrm>
              <a:off x="5717691" y="3403687"/>
              <a:ext cx="1584176" cy="2282988"/>
              <a:chOff x="967240" y="3289369"/>
              <a:chExt cx="1100200" cy="1585520"/>
            </a:xfrm>
          </p:grpSpPr>
          <p:sp>
            <p:nvSpPr>
              <p:cNvPr id="1204" name="Google Shape;1204;p36"/>
              <p:cNvSpPr/>
              <p:nvPr/>
            </p:nvSpPr>
            <p:spPr>
              <a:xfrm>
                <a:off x="967240"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05" name="Google Shape;1205;p36"/>
              <p:cNvSpPr/>
              <p:nvPr/>
            </p:nvSpPr>
            <p:spPr>
              <a:xfrm flipH="1">
                <a:off x="1514959"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rgbClr val="169C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206" name="Google Shape;1206;p36"/>
          <p:cNvGrpSpPr/>
          <p:nvPr/>
        </p:nvGrpSpPr>
        <p:grpSpPr>
          <a:xfrm>
            <a:off x="7428652" y="3403688"/>
            <a:ext cx="1584176" cy="3061053"/>
            <a:chOff x="7636762" y="3403687"/>
            <a:chExt cx="1584176" cy="3061053"/>
          </a:xfrm>
        </p:grpSpPr>
        <p:sp>
          <p:nvSpPr>
            <p:cNvPr id="1207" name="Google Shape;1207;p36"/>
            <p:cNvSpPr/>
            <p:nvPr/>
          </p:nvSpPr>
          <p:spPr>
            <a:xfrm>
              <a:off x="8339697" y="5636740"/>
              <a:ext cx="178306" cy="828000"/>
            </a:xfrm>
            <a:prstGeom prst="trapezoid">
              <a:avLst>
                <a:gd fmla="val 25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208" name="Google Shape;1208;p36"/>
            <p:cNvGrpSpPr/>
            <p:nvPr/>
          </p:nvGrpSpPr>
          <p:grpSpPr>
            <a:xfrm>
              <a:off x="7636762" y="3403687"/>
              <a:ext cx="1584176" cy="2282988"/>
              <a:chOff x="967240" y="3289369"/>
              <a:chExt cx="1100200" cy="1585520"/>
            </a:xfrm>
          </p:grpSpPr>
          <p:sp>
            <p:nvSpPr>
              <p:cNvPr id="1209" name="Google Shape;1209;p36"/>
              <p:cNvSpPr/>
              <p:nvPr/>
            </p:nvSpPr>
            <p:spPr>
              <a:xfrm>
                <a:off x="967240"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10" name="Google Shape;1210;p36"/>
              <p:cNvSpPr/>
              <p:nvPr/>
            </p:nvSpPr>
            <p:spPr>
              <a:xfrm flipH="1">
                <a:off x="1514959"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rgbClr val="005F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211" name="Google Shape;1211;p36"/>
          <p:cNvGrpSpPr/>
          <p:nvPr/>
        </p:nvGrpSpPr>
        <p:grpSpPr>
          <a:xfrm>
            <a:off x="9555832" y="3403688"/>
            <a:ext cx="1584176" cy="3061053"/>
            <a:chOff x="9555832" y="3403687"/>
            <a:chExt cx="1584176" cy="3061053"/>
          </a:xfrm>
        </p:grpSpPr>
        <p:sp>
          <p:nvSpPr>
            <p:cNvPr id="1212" name="Google Shape;1212;p36"/>
            <p:cNvSpPr/>
            <p:nvPr/>
          </p:nvSpPr>
          <p:spPr>
            <a:xfrm>
              <a:off x="10258767" y="5636740"/>
              <a:ext cx="178306" cy="828000"/>
            </a:xfrm>
            <a:prstGeom prst="trapezoid">
              <a:avLst>
                <a:gd fmla="val 25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213" name="Google Shape;1213;p36"/>
            <p:cNvGrpSpPr/>
            <p:nvPr/>
          </p:nvGrpSpPr>
          <p:grpSpPr>
            <a:xfrm>
              <a:off x="9555832" y="3403687"/>
              <a:ext cx="1584176" cy="2282988"/>
              <a:chOff x="967240" y="3289369"/>
              <a:chExt cx="1100200" cy="1585520"/>
            </a:xfrm>
          </p:grpSpPr>
          <p:sp>
            <p:nvSpPr>
              <p:cNvPr id="1214" name="Google Shape;1214;p36"/>
              <p:cNvSpPr/>
              <p:nvPr/>
            </p:nvSpPr>
            <p:spPr>
              <a:xfrm>
                <a:off x="967240"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15" name="Google Shape;1215;p36"/>
              <p:cNvSpPr/>
              <p:nvPr/>
            </p:nvSpPr>
            <p:spPr>
              <a:xfrm flipH="1">
                <a:off x="1514959"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rgbClr val="4042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216" name="Google Shape;1216;p36"/>
          <p:cNvGrpSpPr/>
          <p:nvPr/>
        </p:nvGrpSpPr>
        <p:grpSpPr>
          <a:xfrm>
            <a:off x="2961548" y="1699206"/>
            <a:ext cx="1997216" cy="1477328"/>
            <a:chOff x="3017859" y="4283314"/>
            <a:chExt cx="1890849" cy="1477328"/>
          </a:xfrm>
        </p:grpSpPr>
        <p:sp>
          <p:nvSpPr>
            <p:cNvPr id="1217" name="Google Shape;1217;p36"/>
            <p:cNvSpPr txBox="1"/>
            <p:nvPr/>
          </p:nvSpPr>
          <p:spPr>
            <a:xfrm>
              <a:off x="3021856" y="4560313"/>
              <a:ext cx="188685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 Easy to change colors, photos and Text.  </a:t>
              </a:r>
              <a:endParaRPr sz="1200">
                <a:solidFill>
                  <a:srgbClr val="3F3F3F"/>
                </a:solidFill>
                <a:latin typeface="Arial"/>
                <a:ea typeface="Arial"/>
                <a:cs typeface="Arial"/>
                <a:sym typeface="Arial"/>
              </a:endParaRPr>
            </a:p>
          </p:txBody>
        </p:sp>
        <p:sp>
          <p:nvSpPr>
            <p:cNvPr id="1218" name="Google Shape;1218;p36"/>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219" name="Google Shape;1219;p36"/>
          <p:cNvGrpSpPr/>
          <p:nvPr/>
        </p:nvGrpSpPr>
        <p:grpSpPr>
          <a:xfrm>
            <a:off x="5083457" y="1699206"/>
            <a:ext cx="1997216" cy="1477328"/>
            <a:chOff x="3017859" y="4283314"/>
            <a:chExt cx="1890849" cy="1477328"/>
          </a:xfrm>
        </p:grpSpPr>
        <p:sp>
          <p:nvSpPr>
            <p:cNvPr id="1220" name="Google Shape;1220;p36"/>
            <p:cNvSpPr txBox="1"/>
            <p:nvPr/>
          </p:nvSpPr>
          <p:spPr>
            <a:xfrm>
              <a:off x="3021856" y="4560313"/>
              <a:ext cx="188685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 Easy to change colors, photos and Text.  </a:t>
              </a:r>
              <a:endParaRPr sz="1200">
                <a:solidFill>
                  <a:srgbClr val="3F3F3F"/>
                </a:solidFill>
                <a:latin typeface="Arial"/>
                <a:ea typeface="Arial"/>
                <a:cs typeface="Arial"/>
                <a:sym typeface="Arial"/>
              </a:endParaRPr>
            </a:p>
          </p:txBody>
        </p:sp>
        <p:sp>
          <p:nvSpPr>
            <p:cNvPr id="1221" name="Google Shape;1221;p36"/>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222" name="Google Shape;1222;p36"/>
          <p:cNvGrpSpPr/>
          <p:nvPr/>
        </p:nvGrpSpPr>
        <p:grpSpPr>
          <a:xfrm>
            <a:off x="7205366" y="1699206"/>
            <a:ext cx="1997216" cy="1477328"/>
            <a:chOff x="3017859" y="4283314"/>
            <a:chExt cx="1890849" cy="1477328"/>
          </a:xfrm>
        </p:grpSpPr>
        <p:sp>
          <p:nvSpPr>
            <p:cNvPr id="1223" name="Google Shape;1223;p36"/>
            <p:cNvSpPr txBox="1"/>
            <p:nvPr/>
          </p:nvSpPr>
          <p:spPr>
            <a:xfrm>
              <a:off x="3021856" y="4560313"/>
              <a:ext cx="188685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 Easy to change colors, photos and Text.  </a:t>
              </a:r>
              <a:endParaRPr sz="1200">
                <a:solidFill>
                  <a:srgbClr val="3F3F3F"/>
                </a:solidFill>
                <a:latin typeface="Arial"/>
                <a:ea typeface="Arial"/>
                <a:cs typeface="Arial"/>
                <a:sym typeface="Arial"/>
              </a:endParaRPr>
            </a:p>
          </p:txBody>
        </p:sp>
        <p:sp>
          <p:nvSpPr>
            <p:cNvPr id="1224" name="Google Shape;1224;p36"/>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225" name="Google Shape;1225;p36"/>
          <p:cNvGrpSpPr/>
          <p:nvPr/>
        </p:nvGrpSpPr>
        <p:grpSpPr>
          <a:xfrm>
            <a:off x="9327276" y="1699206"/>
            <a:ext cx="1997216" cy="1477328"/>
            <a:chOff x="3017859" y="4283314"/>
            <a:chExt cx="1890849" cy="1477328"/>
          </a:xfrm>
        </p:grpSpPr>
        <p:sp>
          <p:nvSpPr>
            <p:cNvPr id="1226" name="Google Shape;1226;p36"/>
            <p:cNvSpPr txBox="1"/>
            <p:nvPr/>
          </p:nvSpPr>
          <p:spPr>
            <a:xfrm>
              <a:off x="3021856" y="4560313"/>
              <a:ext cx="188685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 Easy to change colors, photos and Text.  </a:t>
              </a:r>
              <a:endParaRPr sz="1200">
                <a:solidFill>
                  <a:srgbClr val="3F3F3F"/>
                </a:solidFill>
                <a:latin typeface="Arial"/>
                <a:ea typeface="Arial"/>
                <a:cs typeface="Arial"/>
                <a:sym typeface="Arial"/>
              </a:endParaRPr>
            </a:p>
          </p:txBody>
        </p:sp>
        <p:sp>
          <p:nvSpPr>
            <p:cNvPr id="1227" name="Google Shape;1227;p36"/>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228" name="Google Shape;1228;p36"/>
          <p:cNvGrpSpPr/>
          <p:nvPr/>
        </p:nvGrpSpPr>
        <p:grpSpPr>
          <a:xfrm>
            <a:off x="1047115" y="3403689"/>
            <a:ext cx="1584176" cy="3061053"/>
            <a:chOff x="903020" y="3403687"/>
            <a:chExt cx="1584176" cy="3061053"/>
          </a:xfrm>
        </p:grpSpPr>
        <p:sp>
          <p:nvSpPr>
            <p:cNvPr id="1229" name="Google Shape;1229;p36"/>
            <p:cNvSpPr/>
            <p:nvPr/>
          </p:nvSpPr>
          <p:spPr>
            <a:xfrm>
              <a:off x="1605955" y="5636740"/>
              <a:ext cx="178306" cy="828000"/>
            </a:xfrm>
            <a:prstGeom prst="trapezoid">
              <a:avLst>
                <a:gd fmla="val 25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230" name="Google Shape;1230;p36"/>
            <p:cNvGrpSpPr/>
            <p:nvPr/>
          </p:nvGrpSpPr>
          <p:grpSpPr>
            <a:xfrm>
              <a:off x="903020" y="3403687"/>
              <a:ext cx="1584176" cy="2282988"/>
              <a:chOff x="967240" y="3289369"/>
              <a:chExt cx="1100200" cy="1585520"/>
            </a:xfrm>
          </p:grpSpPr>
          <p:sp>
            <p:nvSpPr>
              <p:cNvPr id="1231" name="Google Shape;1231;p36"/>
              <p:cNvSpPr/>
              <p:nvPr/>
            </p:nvSpPr>
            <p:spPr>
              <a:xfrm>
                <a:off x="967240"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32" name="Google Shape;1232;p36"/>
              <p:cNvSpPr/>
              <p:nvPr/>
            </p:nvSpPr>
            <p:spPr>
              <a:xfrm flipH="1">
                <a:off x="1514959"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rgbClr val="169C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233" name="Google Shape;1233;p36"/>
          <p:cNvGrpSpPr/>
          <p:nvPr/>
        </p:nvGrpSpPr>
        <p:grpSpPr>
          <a:xfrm>
            <a:off x="839639" y="1699206"/>
            <a:ext cx="1997216" cy="1477328"/>
            <a:chOff x="3017859" y="4283314"/>
            <a:chExt cx="1890849" cy="1477328"/>
          </a:xfrm>
        </p:grpSpPr>
        <p:sp>
          <p:nvSpPr>
            <p:cNvPr id="1234" name="Google Shape;1234;p36"/>
            <p:cNvSpPr txBox="1"/>
            <p:nvPr/>
          </p:nvSpPr>
          <p:spPr>
            <a:xfrm>
              <a:off x="3021856" y="4560313"/>
              <a:ext cx="188685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 Easy to change colors, photos and Text.  </a:t>
              </a:r>
              <a:endParaRPr sz="1200">
                <a:solidFill>
                  <a:srgbClr val="3F3F3F"/>
                </a:solidFill>
                <a:latin typeface="Arial"/>
                <a:ea typeface="Arial"/>
                <a:cs typeface="Arial"/>
                <a:sym typeface="Arial"/>
              </a:endParaRPr>
            </a:p>
          </p:txBody>
        </p:sp>
        <p:sp>
          <p:nvSpPr>
            <p:cNvPr id="1235" name="Google Shape;1235;p36"/>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sp>
        <p:nvSpPr>
          <p:cNvPr id="1236" name="Google Shape;1236;p36"/>
          <p:cNvSpPr/>
          <p:nvPr/>
        </p:nvSpPr>
        <p:spPr>
          <a:xfrm>
            <a:off x="1651620" y="4606292"/>
            <a:ext cx="405780" cy="404594"/>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7" name="Google Shape;1237;p36"/>
          <p:cNvSpPr/>
          <p:nvPr/>
        </p:nvSpPr>
        <p:spPr>
          <a:xfrm>
            <a:off x="10077955" y="4587942"/>
            <a:ext cx="546787" cy="441297"/>
          </a:xfrm>
          <a:custGeom>
            <a:rect b="b" l="l" r="r" t="t"/>
            <a:pathLst>
              <a:path extrusionOk="0" h="2669631" w="3307788">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8" name="Google Shape;1238;p36"/>
          <p:cNvSpPr/>
          <p:nvPr/>
        </p:nvSpPr>
        <p:spPr>
          <a:xfrm>
            <a:off x="8000949" y="4577514"/>
            <a:ext cx="462153" cy="462153"/>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9" name="Google Shape;1239;p36"/>
          <p:cNvSpPr/>
          <p:nvPr/>
        </p:nvSpPr>
        <p:spPr>
          <a:xfrm>
            <a:off x="3718169" y="4642917"/>
            <a:ext cx="504164" cy="331344"/>
          </a:xfrm>
          <a:custGeom>
            <a:rect b="b" l="l" r="r" t="t"/>
            <a:pathLst>
              <a:path extrusionOk="0" h="2129375" w="3240006">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0" name="Google Shape;1240;p36"/>
          <p:cNvSpPr/>
          <p:nvPr/>
        </p:nvSpPr>
        <p:spPr>
          <a:xfrm>
            <a:off x="5841105" y="4608339"/>
            <a:ext cx="506571" cy="400503"/>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37"/>
          <p:cNvSpPr/>
          <p:nvPr/>
        </p:nvSpPr>
        <p:spPr>
          <a:xfrm>
            <a:off x="5874020" y="2432169"/>
            <a:ext cx="2017267" cy="2017267"/>
          </a:xfrm>
          <a:custGeom>
            <a:rect b="b" l="l" r="r" t="t"/>
            <a:pathLst>
              <a:path extrusionOk="0" h="2017267" w="2017267">
                <a:moveTo>
                  <a:pt x="1008633" y="0"/>
                </a:moveTo>
                <a:cubicBezTo>
                  <a:pt x="1038667" y="0"/>
                  <a:pt x="1068701" y="11457"/>
                  <a:pt x="1091617" y="34373"/>
                </a:cubicBezTo>
                <a:lnTo>
                  <a:pt x="1982894" y="925651"/>
                </a:lnTo>
                <a:cubicBezTo>
                  <a:pt x="2028725" y="971481"/>
                  <a:pt x="2028725" y="1045787"/>
                  <a:pt x="1982894" y="1091617"/>
                </a:cubicBezTo>
                <a:lnTo>
                  <a:pt x="1091617" y="1982894"/>
                </a:lnTo>
                <a:cubicBezTo>
                  <a:pt x="1045787" y="2028725"/>
                  <a:pt x="971481" y="2028725"/>
                  <a:pt x="925651" y="1982894"/>
                </a:cubicBezTo>
                <a:lnTo>
                  <a:pt x="34373" y="1091616"/>
                </a:lnTo>
                <a:cubicBezTo>
                  <a:pt x="-11457" y="1045786"/>
                  <a:pt x="-11457" y="971481"/>
                  <a:pt x="34373" y="925650"/>
                </a:cubicBezTo>
                <a:lnTo>
                  <a:pt x="925650" y="34373"/>
                </a:lnTo>
                <a:cubicBezTo>
                  <a:pt x="948565" y="11457"/>
                  <a:pt x="978599" y="0"/>
                  <a:pt x="100863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6" name="Google Shape;1246;p37"/>
          <p:cNvSpPr/>
          <p:nvPr/>
        </p:nvSpPr>
        <p:spPr>
          <a:xfrm flipH="1" rot="-5400000">
            <a:off x="6502756" y="3210330"/>
            <a:ext cx="759793" cy="460945"/>
          </a:xfrm>
          <a:custGeom>
            <a:rect b="b" l="l" r="r" t="t"/>
            <a:pathLst>
              <a:path extrusionOk="0" h="652174" w="1075004">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47" name="Google Shape;1247;p37"/>
          <p:cNvSpPr txBox="1"/>
          <p:nvPr/>
        </p:nvSpPr>
        <p:spPr>
          <a:xfrm>
            <a:off x="975688" y="652712"/>
            <a:ext cx="3781144" cy="156966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3200">
                <a:solidFill>
                  <a:schemeClr val="accent1"/>
                </a:solidFill>
                <a:latin typeface="Arial"/>
                <a:ea typeface="Arial"/>
                <a:cs typeface="Arial"/>
                <a:sym typeface="Arial"/>
              </a:rPr>
              <a:t>ALLPPT</a:t>
            </a:r>
            <a:r>
              <a:rPr lang="en-US" sz="3200">
                <a:solidFill>
                  <a:schemeClr val="dk1"/>
                </a:solidFill>
                <a:latin typeface="Arial"/>
                <a:ea typeface="Arial"/>
                <a:cs typeface="Arial"/>
                <a:sym typeface="Arial"/>
              </a:rPr>
              <a:t> Layout</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Clean Text Slide for your </a:t>
            </a:r>
            <a:r>
              <a:rPr lang="en-US" sz="3200">
                <a:solidFill>
                  <a:schemeClr val="accent1"/>
                </a:solidFill>
                <a:latin typeface="Arial"/>
                <a:ea typeface="Arial"/>
                <a:cs typeface="Arial"/>
                <a:sym typeface="Arial"/>
              </a:rPr>
              <a:t>Presentation</a:t>
            </a:r>
            <a:endParaRPr sz="3200">
              <a:solidFill>
                <a:schemeClr val="accent1"/>
              </a:solidFill>
              <a:latin typeface="Arial"/>
              <a:ea typeface="Arial"/>
              <a:cs typeface="Arial"/>
              <a:sym typeface="Arial"/>
            </a:endParaRPr>
          </a:p>
        </p:txBody>
      </p:sp>
      <p:sp>
        <p:nvSpPr>
          <p:cNvPr id="1248" name="Google Shape;1248;p37"/>
          <p:cNvSpPr/>
          <p:nvPr/>
        </p:nvSpPr>
        <p:spPr>
          <a:xfrm>
            <a:off x="965583" y="2643770"/>
            <a:ext cx="587357" cy="543223"/>
          </a:xfrm>
          <a:custGeom>
            <a:rect b="b" l="l" r="r" t="t"/>
            <a:pathLst>
              <a:path extrusionOk="0" h="261194" w="282415">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49" name="Google Shape;1249;p37"/>
          <p:cNvSpPr txBox="1"/>
          <p:nvPr/>
        </p:nvSpPr>
        <p:spPr>
          <a:xfrm>
            <a:off x="1707058" y="2915382"/>
            <a:ext cx="3049773"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  Easy to change colors, photos and Text. </a:t>
            </a:r>
            <a:endParaRPr sz="1600">
              <a:solidFill>
                <a:srgbClr val="3F3F3F"/>
              </a:solidFill>
              <a:latin typeface="Arial"/>
              <a:ea typeface="Arial"/>
              <a:cs typeface="Arial"/>
              <a:sym typeface="Arial"/>
            </a:endParaRPr>
          </a:p>
        </p:txBody>
      </p:sp>
      <p:sp>
        <p:nvSpPr>
          <p:cNvPr id="1250" name="Google Shape;1250;p37"/>
          <p:cNvSpPr/>
          <p:nvPr/>
        </p:nvSpPr>
        <p:spPr>
          <a:xfrm rot="10800000">
            <a:off x="4773694" y="5739886"/>
            <a:ext cx="587357" cy="543223"/>
          </a:xfrm>
          <a:custGeom>
            <a:rect b="b" l="l" r="r" t="t"/>
            <a:pathLst>
              <a:path extrusionOk="0" h="261194" w="282415">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51" name="Google Shape;1251;p37"/>
          <p:cNvSpPr/>
          <p:nvPr>
            <p:ph idx="3" type="pic"/>
          </p:nvPr>
        </p:nvSpPr>
        <p:spPr>
          <a:xfrm>
            <a:off x="6587381" y="204021"/>
            <a:ext cx="3100540" cy="310054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id="1252" name="Google Shape;1252;p37"/>
          <p:cNvSpPr/>
          <p:nvPr>
            <p:ph idx="4" type="pic"/>
          </p:nvPr>
        </p:nvSpPr>
        <p:spPr>
          <a:xfrm>
            <a:off x="8420748" y="1890533"/>
            <a:ext cx="3100541" cy="310054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id="1253" name="Google Shape;1253;p37"/>
          <p:cNvSpPr/>
          <p:nvPr>
            <p:ph idx="2" type="pic"/>
          </p:nvPr>
        </p:nvSpPr>
        <p:spPr>
          <a:xfrm>
            <a:off x="6587381" y="3577044"/>
            <a:ext cx="3100540" cy="310054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3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1259" name="Google Shape;1259;p38"/>
          <p:cNvSpPr/>
          <p:nvPr/>
        </p:nvSpPr>
        <p:spPr>
          <a:xfrm>
            <a:off x="1947266" y="1977159"/>
            <a:ext cx="9196087" cy="870283"/>
          </a:xfrm>
          <a:prstGeom prst="rect">
            <a:avLst/>
          </a:prstGeom>
          <a:solidFill>
            <a:srgbClr val="DBDB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0" name="Google Shape;1260;p38"/>
          <p:cNvSpPr/>
          <p:nvPr/>
        </p:nvSpPr>
        <p:spPr>
          <a:xfrm>
            <a:off x="1947266" y="2974346"/>
            <a:ext cx="9196087" cy="870283"/>
          </a:xfrm>
          <a:prstGeom prst="rect">
            <a:avLst/>
          </a:prstGeom>
          <a:solidFill>
            <a:srgbClr val="D1E5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1" name="Google Shape;1261;p38"/>
          <p:cNvSpPr/>
          <p:nvPr/>
        </p:nvSpPr>
        <p:spPr>
          <a:xfrm>
            <a:off x="1947266" y="3971533"/>
            <a:ext cx="9196087" cy="870283"/>
          </a:xfrm>
          <a:prstGeom prst="rect">
            <a:avLst/>
          </a:prstGeom>
          <a:solidFill>
            <a:srgbClr val="CDF8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2" name="Google Shape;1262;p38"/>
          <p:cNvSpPr/>
          <p:nvPr/>
        </p:nvSpPr>
        <p:spPr>
          <a:xfrm>
            <a:off x="1947266" y="4968721"/>
            <a:ext cx="9196087" cy="870283"/>
          </a:xfrm>
          <a:prstGeom prst="rect">
            <a:avLst/>
          </a:prstGeom>
          <a:solidFill>
            <a:srgbClr val="CB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3" name="Google Shape;1263;p38"/>
          <p:cNvSpPr/>
          <p:nvPr/>
        </p:nvSpPr>
        <p:spPr>
          <a:xfrm>
            <a:off x="1310280" y="2192302"/>
            <a:ext cx="499800" cy="4998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4" name="Google Shape;1264;p38"/>
          <p:cNvSpPr txBox="1"/>
          <p:nvPr/>
        </p:nvSpPr>
        <p:spPr>
          <a:xfrm>
            <a:off x="1355880" y="2188288"/>
            <a:ext cx="408605" cy="5078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1</a:t>
            </a:r>
            <a:endParaRPr b="1" sz="2700">
              <a:solidFill>
                <a:schemeClr val="lt1"/>
              </a:solidFill>
              <a:latin typeface="Arial"/>
              <a:ea typeface="Arial"/>
              <a:cs typeface="Arial"/>
              <a:sym typeface="Arial"/>
            </a:endParaRPr>
          </a:p>
        </p:txBody>
      </p:sp>
      <p:sp>
        <p:nvSpPr>
          <p:cNvPr id="1265" name="Google Shape;1265;p38"/>
          <p:cNvSpPr/>
          <p:nvPr/>
        </p:nvSpPr>
        <p:spPr>
          <a:xfrm>
            <a:off x="1310280" y="3179522"/>
            <a:ext cx="499800" cy="4998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6" name="Google Shape;1266;p38"/>
          <p:cNvSpPr txBox="1"/>
          <p:nvPr/>
        </p:nvSpPr>
        <p:spPr>
          <a:xfrm>
            <a:off x="1355880" y="3175508"/>
            <a:ext cx="408605" cy="5078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2</a:t>
            </a:r>
            <a:endParaRPr b="1" sz="2700">
              <a:solidFill>
                <a:schemeClr val="lt1"/>
              </a:solidFill>
              <a:latin typeface="Arial"/>
              <a:ea typeface="Arial"/>
              <a:cs typeface="Arial"/>
              <a:sym typeface="Arial"/>
            </a:endParaRPr>
          </a:p>
        </p:txBody>
      </p:sp>
      <p:sp>
        <p:nvSpPr>
          <p:cNvPr id="1267" name="Google Shape;1267;p38"/>
          <p:cNvSpPr/>
          <p:nvPr/>
        </p:nvSpPr>
        <p:spPr>
          <a:xfrm>
            <a:off x="1310280" y="4166742"/>
            <a:ext cx="499800" cy="4998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8" name="Google Shape;1268;p38"/>
          <p:cNvSpPr txBox="1"/>
          <p:nvPr/>
        </p:nvSpPr>
        <p:spPr>
          <a:xfrm>
            <a:off x="1355880" y="4162728"/>
            <a:ext cx="408605" cy="5078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3</a:t>
            </a:r>
            <a:endParaRPr b="1" sz="2700">
              <a:solidFill>
                <a:schemeClr val="lt1"/>
              </a:solidFill>
              <a:latin typeface="Arial"/>
              <a:ea typeface="Arial"/>
              <a:cs typeface="Arial"/>
              <a:sym typeface="Arial"/>
            </a:endParaRPr>
          </a:p>
        </p:txBody>
      </p:sp>
      <p:sp>
        <p:nvSpPr>
          <p:cNvPr id="1269" name="Google Shape;1269;p38"/>
          <p:cNvSpPr/>
          <p:nvPr/>
        </p:nvSpPr>
        <p:spPr>
          <a:xfrm>
            <a:off x="1310280" y="5153961"/>
            <a:ext cx="499800" cy="4998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70" name="Google Shape;1270;p38"/>
          <p:cNvSpPr txBox="1"/>
          <p:nvPr/>
        </p:nvSpPr>
        <p:spPr>
          <a:xfrm>
            <a:off x="1355880" y="5149947"/>
            <a:ext cx="408605" cy="5078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4</a:t>
            </a:r>
            <a:endParaRPr b="1" sz="2700">
              <a:solidFill>
                <a:schemeClr val="lt1"/>
              </a:solidFill>
              <a:latin typeface="Arial"/>
              <a:ea typeface="Arial"/>
              <a:cs typeface="Arial"/>
              <a:sym typeface="Arial"/>
            </a:endParaRPr>
          </a:p>
        </p:txBody>
      </p:sp>
      <p:grpSp>
        <p:nvGrpSpPr>
          <p:cNvPr id="1271" name="Google Shape;1271;p38"/>
          <p:cNvGrpSpPr/>
          <p:nvPr/>
        </p:nvGrpSpPr>
        <p:grpSpPr>
          <a:xfrm>
            <a:off x="966612" y="1767458"/>
            <a:ext cx="1188052" cy="1268772"/>
            <a:chOff x="1779602" y="1050607"/>
            <a:chExt cx="1188052" cy="1268772"/>
          </a:xfrm>
        </p:grpSpPr>
        <p:sp>
          <p:nvSpPr>
            <p:cNvPr id="1272" name="Google Shape;1272;p38"/>
            <p:cNvSpPr/>
            <p:nvPr/>
          </p:nvSpPr>
          <p:spPr>
            <a:xfrm rot="5400000">
              <a:off x="1779602" y="1131327"/>
              <a:ext cx="1188052" cy="1188052"/>
            </a:xfrm>
            <a:prstGeom prst="blockArc">
              <a:avLst>
                <a:gd fmla="val 10473157" name="adj1"/>
                <a:gd fmla="val 203130" name="adj2"/>
                <a:gd fmla="val 18637"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73" name="Google Shape;1273;p38"/>
            <p:cNvSpPr/>
            <p:nvPr/>
          </p:nvSpPr>
          <p:spPr>
            <a:xfrm rot="2700000">
              <a:off x="2223425" y="1104706"/>
              <a:ext cx="261214" cy="261214"/>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274" name="Google Shape;1274;p38"/>
          <p:cNvGrpSpPr/>
          <p:nvPr/>
        </p:nvGrpSpPr>
        <p:grpSpPr>
          <a:xfrm>
            <a:off x="966612" y="2749470"/>
            <a:ext cx="1188052" cy="1268772"/>
            <a:chOff x="1779602" y="1050607"/>
            <a:chExt cx="1188052" cy="1268772"/>
          </a:xfrm>
        </p:grpSpPr>
        <p:sp>
          <p:nvSpPr>
            <p:cNvPr id="1275" name="Google Shape;1275;p38"/>
            <p:cNvSpPr/>
            <p:nvPr/>
          </p:nvSpPr>
          <p:spPr>
            <a:xfrm rot="5400000">
              <a:off x="1779602" y="1131327"/>
              <a:ext cx="1188052" cy="1188052"/>
            </a:xfrm>
            <a:prstGeom prst="blockArc">
              <a:avLst>
                <a:gd fmla="val 10473157" name="adj1"/>
                <a:gd fmla="val 203130" name="adj2"/>
                <a:gd fmla="val 18637"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76" name="Google Shape;1276;p38"/>
            <p:cNvSpPr/>
            <p:nvPr/>
          </p:nvSpPr>
          <p:spPr>
            <a:xfrm rot="2700000">
              <a:off x="2223425" y="1104706"/>
              <a:ext cx="261214" cy="261214"/>
            </a:xfrm>
            <a:prstGeom prst="rtTriangl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277" name="Google Shape;1277;p38"/>
          <p:cNvGrpSpPr/>
          <p:nvPr/>
        </p:nvGrpSpPr>
        <p:grpSpPr>
          <a:xfrm>
            <a:off x="966612" y="3731482"/>
            <a:ext cx="1188052" cy="1268772"/>
            <a:chOff x="1779602" y="1050607"/>
            <a:chExt cx="1188052" cy="1268772"/>
          </a:xfrm>
        </p:grpSpPr>
        <p:sp>
          <p:nvSpPr>
            <p:cNvPr id="1278" name="Google Shape;1278;p38"/>
            <p:cNvSpPr/>
            <p:nvPr/>
          </p:nvSpPr>
          <p:spPr>
            <a:xfrm rot="5400000">
              <a:off x="1779602" y="1131327"/>
              <a:ext cx="1188052" cy="1188052"/>
            </a:xfrm>
            <a:prstGeom prst="blockArc">
              <a:avLst>
                <a:gd fmla="val 10473157" name="adj1"/>
                <a:gd fmla="val 203130" name="adj2"/>
                <a:gd fmla="val 18637"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79" name="Google Shape;1279;p38"/>
            <p:cNvSpPr/>
            <p:nvPr/>
          </p:nvSpPr>
          <p:spPr>
            <a:xfrm rot="2700000">
              <a:off x="2223425" y="1104706"/>
              <a:ext cx="261214" cy="261214"/>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280" name="Google Shape;1280;p38"/>
          <p:cNvGrpSpPr/>
          <p:nvPr/>
        </p:nvGrpSpPr>
        <p:grpSpPr>
          <a:xfrm>
            <a:off x="966612" y="4713494"/>
            <a:ext cx="1188052" cy="1268772"/>
            <a:chOff x="1779602" y="1050607"/>
            <a:chExt cx="1188052" cy="1268772"/>
          </a:xfrm>
        </p:grpSpPr>
        <p:sp>
          <p:nvSpPr>
            <p:cNvPr id="1281" name="Google Shape;1281;p38"/>
            <p:cNvSpPr/>
            <p:nvPr/>
          </p:nvSpPr>
          <p:spPr>
            <a:xfrm rot="5400000">
              <a:off x="1779602" y="1131327"/>
              <a:ext cx="1188052" cy="1188052"/>
            </a:xfrm>
            <a:prstGeom prst="blockArc">
              <a:avLst>
                <a:gd fmla="val 10473157" name="adj1"/>
                <a:gd fmla="val 5483321" name="adj2"/>
                <a:gd fmla="val 16974"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82" name="Google Shape;1282;p38"/>
            <p:cNvSpPr/>
            <p:nvPr/>
          </p:nvSpPr>
          <p:spPr>
            <a:xfrm rot="2700000">
              <a:off x="2223425" y="1104706"/>
              <a:ext cx="261214" cy="261214"/>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283" name="Google Shape;1283;p38"/>
          <p:cNvGrpSpPr/>
          <p:nvPr/>
        </p:nvGrpSpPr>
        <p:grpSpPr>
          <a:xfrm>
            <a:off x="2393506" y="2058208"/>
            <a:ext cx="4871452" cy="714829"/>
            <a:chOff x="3017857" y="4307149"/>
            <a:chExt cx="5686732" cy="714829"/>
          </a:xfrm>
        </p:grpSpPr>
        <p:sp>
          <p:nvSpPr>
            <p:cNvPr id="1284" name="Google Shape;1284;p38"/>
            <p:cNvSpPr txBox="1"/>
            <p:nvPr/>
          </p:nvSpPr>
          <p:spPr>
            <a:xfrm>
              <a:off x="3017857" y="4560313"/>
              <a:ext cx="5604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285" name="Google Shape;1285;p38"/>
            <p:cNvSpPr txBox="1"/>
            <p:nvPr/>
          </p:nvSpPr>
          <p:spPr>
            <a:xfrm>
              <a:off x="3017857" y="4307149"/>
              <a:ext cx="568673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grpSp>
      <p:grpSp>
        <p:nvGrpSpPr>
          <p:cNvPr id="1286" name="Google Shape;1286;p38"/>
          <p:cNvGrpSpPr/>
          <p:nvPr/>
        </p:nvGrpSpPr>
        <p:grpSpPr>
          <a:xfrm>
            <a:off x="2393506" y="3055708"/>
            <a:ext cx="4871452" cy="714829"/>
            <a:chOff x="3017857" y="4307149"/>
            <a:chExt cx="5686732" cy="714829"/>
          </a:xfrm>
        </p:grpSpPr>
        <p:sp>
          <p:nvSpPr>
            <p:cNvPr id="1287" name="Google Shape;1287;p38"/>
            <p:cNvSpPr txBox="1"/>
            <p:nvPr/>
          </p:nvSpPr>
          <p:spPr>
            <a:xfrm>
              <a:off x="3017857" y="4560313"/>
              <a:ext cx="5604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288" name="Google Shape;1288;p38"/>
            <p:cNvSpPr txBox="1"/>
            <p:nvPr/>
          </p:nvSpPr>
          <p:spPr>
            <a:xfrm>
              <a:off x="3017857" y="4307149"/>
              <a:ext cx="568673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grpSp>
      <p:grpSp>
        <p:nvGrpSpPr>
          <p:cNvPr id="1289" name="Google Shape;1289;p38"/>
          <p:cNvGrpSpPr/>
          <p:nvPr/>
        </p:nvGrpSpPr>
        <p:grpSpPr>
          <a:xfrm>
            <a:off x="2393506" y="4053206"/>
            <a:ext cx="4871452" cy="714829"/>
            <a:chOff x="3017857" y="4307149"/>
            <a:chExt cx="5686732" cy="714829"/>
          </a:xfrm>
        </p:grpSpPr>
        <p:sp>
          <p:nvSpPr>
            <p:cNvPr id="1290" name="Google Shape;1290;p38"/>
            <p:cNvSpPr txBox="1"/>
            <p:nvPr/>
          </p:nvSpPr>
          <p:spPr>
            <a:xfrm>
              <a:off x="3017857" y="4560313"/>
              <a:ext cx="5604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291" name="Google Shape;1291;p38"/>
            <p:cNvSpPr txBox="1"/>
            <p:nvPr/>
          </p:nvSpPr>
          <p:spPr>
            <a:xfrm>
              <a:off x="3017857" y="4307149"/>
              <a:ext cx="568673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grpSp>
      <p:grpSp>
        <p:nvGrpSpPr>
          <p:cNvPr id="1292" name="Google Shape;1292;p38"/>
          <p:cNvGrpSpPr/>
          <p:nvPr/>
        </p:nvGrpSpPr>
        <p:grpSpPr>
          <a:xfrm>
            <a:off x="2393507" y="5050706"/>
            <a:ext cx="4801435" cy="714829"/>
            <a:chOff x="3017857" y="4307149"/>
            <a:chExt cx="5604997" cy="714829"/>
          </a:xfrm>
        </p:grpSpPr>
        <p:sp>
          <p:nvSpPr>
            <p:cNvPr id="1293" name="Google Shape;1293;p38"/>
            <p:cNvSpPr txBox="1"/>
            <p:nvPr/>
          </p:nvSpPr>
          <p:spPr>
            <a:xfrm>
              <a:off x="3017857" y="4560313"/>
              <a:ext cx="5604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294" name="Google Shape;1294;p38"/>
            <p:cNvSpPr txBox="1"/>
            <p:nvPr/>
          </p:nvSpPr>
          <p:spPr>
            <a:xfrm>
              <a:off x="3017857" y="4307149"/>
              <a:ext cx="560499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a:t>
              </a:r>
              <a:endParaRPr b="1" sz="1200">
                <a:solidFill>
                  <a:srgbClr val="3F3F3F"/>
                </a:solidFill>
                <a:latin typeface="Arial"/>
                <a:ea typeface="Arial"/>
                <a:cs typeface="Arial"/>
                <a:sym typeface="Arial"/>
              </a:endParaRPr>
            </a:p>
          </p:txBody>
        </p:sp>
      </p:grpSp>
      <p:grpSp>
        <p:nvGrpSpPr>
          <p:cNvPr id="1295" name="Google Shape;1295;p38"/>
          <p:cNvGrpSpPr/>
          <p:nvPr/>
        </p:nvGrpSpPr>
        <p:grpSpPr>
          <a:xfrm>
            <a:off x="7264958" y="1898939"/>
            <a:ext cx="4003676" cy="475860"/>
            <a:chOff x="1487532" y="2017033"/>
            <a:chExt cx="2952328" cy="376914"/>
          </a:xfrm>
        </p:grpSpPr>
        <p:sp>
          <p:nvSpPr>
            <p:cNvPr id="1296" name="Google Shape;1296;p38"/>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solidFill>
              <a:srgbClr val="2B2C3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97" name="Google Shape;1297;p38"/>
            <p:cNvSpPr/>
            <p:nvPr/>
          </p:nvSpPr>
          <p:spPr>
            <a:xfrm flipH="1">
              <a:off x="1487532" y="2017033"/>
              <a:ext cx="2952328" cy="288033"/>
            </a:xfrm>
            <a:custGeom>
              <a:rect b="b" l="l" r="r" t="t"/>
              <a:pathLst>
                <a:path extrusionOk="0" h="576064" w="5285462">
                  <a:moveTo>
                    <a:pt x="0" y="0"/>
                  </a:moveTo>
                  <a:lnTo>
                    <a:pt x="4724629" y="0"/>
                  </a:lnTo>
                  <a:lnTo>
                    <a:pt x="5285462" y="576064"/>
                  </a:lnTo>
                  <a:lnTo>
                    <a:pt x="0" y="576064"/>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298" name="Google Shape;1298;p38"/>
          <p:cNvGrpSpPr/>
          <p:nvPr/>
        </p:nvGrpSpPr>
        <p:grpSpPr>
          <a:xfrm>
            <a:off x="7264958" y="2880951"/>
            <a:ext cx="4003676" cy="475860"/>
            <a:chOff x="1487532" y="2017033"/>
            <a:chExt cx="2952328" cy="376914"/>
          </a:xfrm>
        </p:grpSpPr>
        <p:sp>
          <p:nvSpPr>
            <p:cNvPr id="1299" name="Google Shape;1299;p38"/>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solidFill>
              <a:srgbClr val="003F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00" name="Google Shape;1300;p38"/>
            <p:cNvSpPr/>
            <p:nvPr/>
          </p:nvSpPr>
          <p:spPr>
            <a:xfrm flipH="1">
              <a:off x="1487532" y="2017033"/>
              <a:ext cx="2952328" cy="288033"/>
            </a:xfrm>
            <a:custGeom>
              <a:rect b="b" l="l" r="r" t="t"/>
              <a:pathLst>
                <a:path extrusionOk="0" h="576064" w="5285462">
                  <a:moveTo>
                    <a:pt x="0" y="0"/>
                  </a:moveTo>
                  <a:lnTo>
                    <a:pt x="4724629" y="0"/>
                  </a:lnTo>
                  <a:lnTo>
                    <a:pt x="5285462" y="576064"/>
                  </a:lnTo>
                  <a:lnTo>
                    <a:pt x="0" y="576064"/>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301" name="Google Shape;1301;p38"/>
          <p:cNvGrpSpPr/>
          <p:nvPr/>
        </p:nvGrpSpPr>
        <p:grpSpPr>
          <a:xfrm>
            <a:off x="7264958" y="3862963"/>
            <a:ext cx="4003676" cy="475860"/>
            <a:chOff x="1487532" y="2017033"/>
            <a:chExt cx="2952328" cy="376914"/>
          </a:xfrm>
        </p:grpSpPr>
        <p:sp>
          <p:nvSpPr>
            <p:cNvPr id="1302" name="Google Shape;1302;p38"/>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solidFill>
              <a:srgbClr val="0E68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03" name="Google Shape;1303;p38"/>
            <p:cNvSpPr/>
            <p:nvPr/>
          </p:nvSpPr>
          <p:spPr>
            <a:xfrm flipH="1">
              <a:off x="1487532" y="2017033"/>
              <a:ext cx="2952328" cy="288033"/>
            </a:xfrm>
            <a:custGeom>
              <a:rect b="b" l="l" r="r" t="t"/>
              <a:pathLst>
                <a:path extrusionOk="0" h="576064" w="5285462">
                  <a:moveTo>
                    <a:pt x="0" y="0"/>
                  </a:moveTo>
                  <a:lnTo>
                    <a:pt x="4724629" y="0"/>
                  </a:lnTo>
                  <a:lnTo>
                    <a:pt x="5285462" y="576064"/>
                  </a:lnTo>
                  <a:lnTo>
                    <a:pt x="0" y="576064"/>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304" name="Google Shape;1304;p38"/>
          <p:cNvGrpSpPr/>
          <p:nvPr/>
        </p:nvGrpSpPr>
        <p:grpSpPr>
          <a:xfrm>
            <a:off x="7264958" y="4844975"/>
            <a:ext cx="4003676" cy="475860"/>
            <a:chOff x="1487532" y="2017033"/>
            <a:chExt cx="2952328" cy="376914"/>
          </a:xfrm>
        </p:grpSpPr>
        <p:sp>
          <p:nvSpPr>
            <p:cNvPr id="1305" name="Google Shape;1305;p38"/>
            <p:cNvSpPr/>
            <p:nvPr/>
          </p:nvSpPr>
          <p:spPr>
            <a:xfrm>
              <a:off x="4319543" y="2027138"/>
              <a:ext cx="115353" cy="366809"/>
            </a:xfrm>
            <a:custGeom>
              <a:rect b="b" l="l" r="r" t="t"/>
              <a:pathLst>
                <a:path extrusionOk="0" h="366809" w="115353">
                  <a:moveTo>
                    <a:pt x="0" y="5937"/>
                  </a:moveTo>
                  <a:lnTo>
                    <a:pt x="115353" y="0"/>
                  </a:lnTo>
                  <a:lnTo>
                    <a:pt x="112356" y="278091"/>
                  </a:lnTo>
                  <a:lnTo>
                    <a:pt x="5882" y="366809"/>
                  </a:lnTo>
                  <a:cubicBezTo>
                    <a:pt x="3921" y="246518"/>
                    <a:pt x="1961" y="126228"/>
                    <a:pt x="0" y="5937"/>
                  </a:cubicBezTo>
                  <a:close/>
                </a:path>
              </a:pathLst>
            </a:custGeom>
            <a:solidFill>
              <a:srgbClr val="005E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06" name="Google Shape;1306;p38"/>
            <p:cNvSpPr/>
            <p:nvPr/>
          </p:nvSpPr>
          <p:spPr>
            <a:xfrm flipH="1">
              <a:off x="1487532" y="2017033"/>
              <a:ext cx="2952328" cy="288033"/>
            </a:xfrm>
            <a:custGeom>
              <a:rect b="b" l="l" r="r" t="t"/>
              <a:pathLst>
                <a:path extrusionOk="0" h="576064" w="5285462">
                  <a:moveTo>
                    <a:pt x="0" y="0"/>
                  </a:moveTo>
                  <a:lnTo>
                    <a:pt x="4724629" y="0"/>
                  </a:lnTo>
                  <a:lnTo>
                    <a:pt x="5285462" y="576064"/>
                  </a:lnTo>
                  <a:lnTo>
                    <a:pt x="0" y="576064"/>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307" name="Google Shape;1307;p38"/>
          <p:cNvGrpSpPr/>
          <p:nvPr/>
        </p:nvGrpSpPr>
        <p:grpSpPr>
          <a:xfrm>
            <a:off x="9186398" y="2335206"/>
            <a:ext cx="1488581" cy="461665"/>
            <a:chOff x="605046" y="3750007"/>
            <a:chExt cx="1488582" cy="461665"/>
          </a:xfrm>
        </p:grpSpPr>
        <p:grpSp>
          <p:nvGrpSpPr>
            <p:cNvPr id="1308" name="Google Shape;1308;p38"/>
            <p:cNvGrpSpPr/>
            <p:nvPr/>
          </p:nvGrpSpPr>
          <p:grpSpPr>
            <a:xfrm>
              <a:off x="605046" y="3786939"/>
              <a:ext cx="206152" cy="206152"/>
              <a:chOff x="2411760" y="3726904"/>
              <a:chExt cx="206152" cy="206152"/>
            </a:xfrm>
          </p:grpSpPr>
          <p:sp>
            <p:nvSpPr>
              <p:cNvPr id="1309" name="Google Shape;1309;p38"/>
              <p:cNvSpPr/>
              <p:nvPr/>
            </p:nvSpPr>
            <p:spPr>
              <a:xfrm>
                <a:off x="2411760" y="3726904"/>
                <a:ext cx="206152" cy="206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310" name="Google Shape;1310;p38"/>
              <p:cNvSpPr/>
              <p:nvPr/>
            </p:nvSpPr>
            <p:spPr>
              <a:xfrm>
                <a:off x="2488361" y="3793980"/>
                <a:ext cx="72000" cy="72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sp>
          <p:nvSpPr>
            <p:cNvPr id="1311" name="Google Shape;1311;p38"/>
            <p:cNvSpPr txBox="1"/>
            <p:nvPr/>
          </p:nvSpPr>
          <p:spPr>
            <a:xfrm>
              <a:off x="832000" y="3750007"/>
              <a:ext cx="1261628"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262626"/>
                  </a:solidFill>
                  <a:latin typeface="Arial"/>
                  <a:ea typeface="Arial"/>
                  <a:cs typeface="Arial"/>
                  <a:sym typeface="Arial"/>
                </a:rPr>
                <a:t>Content here</a:t>
              </a:r>
              <a:endParaRPr/>
            </a:p>
            <a:p>
              <a:pPr indent="0" lvl="0" marL="0" marR="0" rtl="0" algn="l">
                <a:spcBef>
                  <a:spcPts val="0"/>
                </a:spcBef>
                <a:spcAft>
                  <a:spcPts val="0"/>
                </a:spcAft>
                <a:buNone/>
              </a:pPr>
              <a:r>
                <a:rPr b="1" lang="en-US" sz="1200">
                  <a:solidFill>
                    <a:srgbClr val="262626"/>
                  </a:solidFill>
                  <a:latin typeface="Arial"/>
                  <a:ea typeface="Arial"/>
                  <a:cs typeface="Arial"/>
                  <a:sym typeface="Arial"/>
                </a:rPr>
                <a:t>Content here</a:t>
              </a:r>
              <a:endParaRPr b="1" sz="1200">
                <a:solidFill>
                  <a:srgbClr val="262626"/>
                </a:solidFill>
                <a:latin typeface="Arial"/>
                <a:ea typeface="Arial"/>
                <a:cs typeface="Arial"/>
                <a:sym typeface="Arial"/>
              </a:endParaRPr>
            </a:p>
          </p:txBody>
        </p:sp>
      </p:grpSp>
      <p:grpSp>
        <p:nvGrpSpPr>
          <p:cNvPr id="1312" name="Google Shape;1312;p38"/>
          <p:cNvGrpSpPr/>
          <p:nvPr/>
        </p:nvGrpSpPr>
        <p:grpSpPr>
          <a:xfrm>
            <a:off x="9186398" y="5293439"/>
            <a:ext cx="1488581" cy="461665"/>
            <a:chOff x="605046" y="3750007"/>
            <a:chExt cx="1488582" cy="461665"/>
          </a:xfrm>
        </p:grpSpPr>
        <p:grpSp>
          <p:nvGrpSpPr>
            <p:cNvPr id="1313" name="Google Shape;1313;p38"/>
            <p:cNvGrpSpPr/>
            <p:nvPr/>
          </p:nvGrpSpPr>
          <p:grpSpPr>
            <a:xfrm>
              <a:off x="605046" y="3786939"/>
              <a:ext cx="206152" cy="206152"/>
              <a:chOff x="2411760" y="3726904"/>
              <a:chExt cx="206152" cy="206152"/>
            </a:xfrm>
          </p:grpSpPr>
          <p:sp>
            <p:nvSpPr>
              <p:cNvPr id="1314" name="Google Shape;1314;p38"/>
              <p:cNvSpPr/>
              <p:nvPr/>
            </p:nvSpPr>
            <p:spPr>
              <a:xfrm>
                <a:off x="2411760" y="3726904"/>
                <a:ext cx="206152" cy="20615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315" name="Google Shape;1315;p38"/>
              <p:cNvSpPr/>
              <p:nvPr/>
            </p:nvSpPr>
            <p:spPr>
              <a:xfrm>
                <a:off x="2488361" y="3793980"/>
                <a:ext cx="72000" cy="72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sp>
          <p:nvSpPr>
            <p:cNvPr id="1316" name="Google Shape;1316;p38"/>
            <p:cNvSpPr txBox="1"/>
            <p:nvPr/>
          </p:nvSpPr>
          <p:spPr>
            <a:xfrm>
              <a:off x="832000" y="3750007"/>
              <a:ext cx="1261628"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262626"/>
                  </a:solidFill>
                  <a:latin typeface="Arial"/>
                  <a:ea typeface="Arial"/>
                  <a:cs typeface="Arial"/>
                  <a:sym typeface="Arial"/>
                </a:rPr>
                <a:t>Content here</a:t>
              </a:r>
              <a:endParaRPr/>
            </a:p>
            <a:p>
              <a:pPr indent="0" lvl="0" marL="0" marR="0" rtl="0" algn="l">
                <a:spcBef>
                  <a:spcPts val="0"/>
                </a:spcBef>
                <a:spcAft>
                  <a:spcPts val="0"/>
                </a:spcAft>
                <a:buNone/>
              </a:pPr>
              <a:r>
                <a:rPr b="1" lang="en-US" sz="1200">
                  <a:solidFill>
                    <a:srgbClr val="262626"/>
                  </a:solidFill>
                  <a:latin typeface="Arial"/>
                  <a:ea typeface="Arial"/>
                  <a:cs typeface="Arial"/>
                  <a:sym typeface="Arial"/>
                </a:rPr>
                <a:t>Content here</a:t>
              </a:r>
              <a:endParaRPr b="1" sz="1200">
                <a:solidFill>
                  <a:srgbClr val="262626"/>
                </a:solidFill>
                <a:latin typeface="Arial"/>
                <a:ea typeface="Arial"/>
                <a:cs typeface="Arial"/>
                <a:sym typeface="Arial"/>
              </a:endParaRPr>
            </a:p>
          </p:txBody>
        </p:sp>
      </p:grpSp>
      <p:grpSp>
        <p:nvGrpSpPr>
          <p:cNvPr id="1317" name="Google Shape;1317;p38"/>
          <p:cNvGrpSpPr/>
          <p:nvPr/>
        </p:nvGrpSpPr>
        <p:grpSpPr>
          <a:xfrm>
            <a:off x="9186398" y="3321284"/>
            <a:ext cx="1488581" cy="461665"/>
            <a:chOff x="605046" y="3750007"/>
            <a:chExt cx="1488582" cy="461665"/>
          </a:xfrm>
        </p:grpSpPr>
        <p:grpSp>
          <p:nvGrpSpPr>
            <p:cNvPr id="1318" name="Google Shape;1318;p38"/>
            <p:cNvGrpSpPr/>
            <p:nvPr/>
          </p:nvGrpSpPr>
          <p:grpSpPr>
            <a:xfrm>
              <a:off x="605046" y="3786939"/>
              <a:ext cx="206152" cy="206152"/>
              <a:chOff x="2411760" y="3726904"/>
              <a:chExt cx="206152" cy="206152"/>
            </a:xfrm>
          </p:grpSpPr>
          <p:sp>
            <p:nvSpPr>
              <p:cNvPr id="1319" name="Google Shape;1319;p38"/>
              <p:cNvSpPr/>
              <p:nvPr/>
            </p:nvSpPr>
            <p:spPr>
              <a:xfrm>
                <a:off x="2411760" y="3726904"/>
                <a:ext cx="206152" cy="20615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320" name="Google Shape;1320;p38"/>
              <p:cNvSpPr/>
              <p:nvPr/>
            </p:nvSpPr>
            <p:spPr>
              <a:xfrm>
                <a:off x="2488361" y="3793980"/>
                <a:ext cx="72000" cy="72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sp>
          <p:nvSpPr>
            <p:cNvPr id="1321" name="Google Shape;1321;p38"/>
            <p:cNvSpPr txBox="1"/>
            <p:nvPr/>
          </p:nvSpPr>
          <p:spPr>
            <a:xfrm>
              <a:off x="832000" y="3750007"/>
              <a:ext cx="1261628"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262626"/>
                  </a:solidFill>
                  <a:latin typeface="Arial"/>
                  <a:ea typeface="Arial"/>
                  <a:cs typeface="Arial"/>
                  <a:sym typeface="Arial"/>
                </a:rPr>
                <a:t>Content here</a:t>
              </a:r>
              <a:endParaRPr/>
            </a:p>
            <a:p>
              <a:pPr indent="0" lvl="0" marL="0" marR="0" rtl="0" algn="l">
                <a:spcBef>
                  <a:spcPts val="0"/>
                </a:spcBef>
                <a:spcAft>
                  <a:spcPts val="0"/>
                </a:spcAft>
                <a:buNone/>
              </a:pPr>
              <a:r>
                <a:rPr b="1" lang="en-US" sz="1200">
                  <a:solidFill>
                    <a:srgbClr val="262626"/>
                  </a:solidFill>
                  <a:latin typeface="Arial"/>
                  <a:ea typeface="Arial"/>
                  <a:cs typeface="Arial"/>
                  <a:sym typeface="Arial"/>
                </a:rPr>
                <a:t>Content here</a:t>
              </a:r>
              <a:endParaRPr b="1" sz="1200">
                <a:solidFill>
                  <a:srgbClr val="262626"/>
                </a:solidFill>
                <a:latin typeface="Arial"/>
                <a:ea typeface="Arial"/>
                <a:cs typeface="Arial"/>
                <a:sym typeface="Arial"/>
              </a:endParaRPr>
            </a:p>
          </p:txBody>
        </p:sp>
      </p:grpSp>
      <p:grpSp>
        <p:nvGrpSpPr>
          <p:cNvPr id="1322" name="Google Shape;1322;p38"/>
          <p:cNvGrpSpPr/>
          <p:nvPr/>
        </p:nvGrpSpPr>
        <p:grpSpPr>
          <a:xfrm>
            <a:off x="9186398" y="4307362"/>
            <a:ext cx="1488581" cy="461665"/>
            <a:chOff x="605046" y="3750007"/>
            <a:chExt cx="1488582" cy="461665"/>
          </a:xfrm>
        </p:grpSpPr>
        <p:grpSp>
          <p:nvGrpSpPr>
            <p:cNvPr id="1323" name="Google Shape;1323;p38"/>
            <p:cNvGrpSpPr/>
            <p:nvPr/>
          </p:nvGrpSpPr>
          <p:grpSpPr>
            <a:xfrm>
              <a:off x="605046" y="3786939"/>
              <a:ext cx="206152" cy="206152"/>
              <a:chOff x="2411760" y="3726904"/>
              <a:chExt cx="206152" cy="206152"/>
            </a:xfrm>
          </p:grpSpPr>
          <p:sp>
            <p:nvSpPr>
              <p:cNvPr id="1324" name="Google Shape;1324;p38"/>
              <p:cNvSpPr/>
              <p:nvPr/>
            </p:nvSpPr>
            <p:spPr>
              <a:xfrm>
                <a:off x="2411760" y="3726904"/>
                <a:ext cx="206152" cy="20615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325" name="Google Shape;1325;p38"/>
              <p:cNvSpPr/>
              <p:nvPr/>
            </p:nvSpPr>
            <p:spPr>
              <a:xfrm>
                <a:off x="2488361" y="3793980"/>
                <a:ext cx="72000" cy="72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sp>
          <p:nvSpPr>
            <p:cNvPr id="1326" name="Google Shape;1326;p38"/>
            <p:cNvSpPr txBox="1"/>
            <p:nvPr/>
          </p:nvSpPr>
          <p:spPr>
            <a:xfrm>
              <a:off x="832000" y="3750007"/>
              <a:ext cx="1261628"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262626"/>
                  </a:solidFill>
                  <a:latin typeface="Arial"/>
                  <a:ea typeface="Arial"/>
                  <a:cs typeface="Arial"/>
                  <a:sym typeface="Arial"/>
                </a:rPr>
                <a:t>Content here</a:t>
              </a:r>
              <a:endParaRPr/>
            </a:p>
            <a:p>
              <a:pPr indent="0" lvl="0" marL="0" marR="0" rtl="0" algn="l">
                <a:spcBef>
                  <a:spcPts val="0"/>
                </a:spcBef>
                <a:spcAft>
                  <a:spcPts val="0"/>
                </a:spcAft>
                <a:buNone/>
              </a:pPr>
              <a:r>
                <a:rPr b="1" lang="en-US" sz="1200">
                  <a:solidFill>
                    <a:srgbClr val="262626"/>
                  </a:solidFill>
                  <a:latin typeface="Arial"/>
                  <a:ea typeface="Arial"/>
                  <a:cs typeface="Arial"/>
                  <a:sym typeface="Arial"/>
                </a:rPr>
                <a:t>Content here</a:t>
              </a:r>
              <a:endParaRPr b="1" sz="1200">
                <a:solidFill>
                  <a:srgbClr val="262626"/>
                </a:solidFill>
                <a:latin typeface="Arial"/>
                <a:ea typeface="Arial"/>
                <a:cs typeface="Arial"/>
                <a:sym typeface="Arial"/>
              </a:endParaRPr>
            </a:p>
          </p:txBody>
        </p:sp>
      </p:grpSp>
      <p:sp>
        <p:nvSpPr>
          <p:cNvPr id="1327" name="Google Shape;1327;p38"/>
          <p:cNvSpPr txBox="1"/>
          <p:nvPr/>
        </p:nvSpPr>
        <p:spPr>
          <a:xfrm>
            <a:off x="7978392" y="1926875"/>
            <a:ext cx="2903328"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Modern PowerPoint  Presentation</a:t>
            </a:r>
            <a:endParaRPr b="1" sz="1400">
              <a:solidFill>
                <a:schemeClr val="lt1"/>
              </a:solidFill>
              <a:latin typeface="Arial"/>
              <a:ea typeface="Arial"/>
              <a:cs typeface="Arial"/>
              <a:sym typeface="Arial"/>
            </a:endParaRPr>
          </a:p>
        </p:txBody>
      </p:sp>
      <p:sp>
        <p:nvSpPr>
          <p:cNvPr id="1328" name="Google Shape;1328;p38"/>
          <p:cNvSpPr txBox="1"/>
          <p:nvPr/>
        </p:nvSpPr>
        <p:spPr>
          <a:xfrm>
            <a:off x="7978392" y="2908888"/>
            <a:ext cx="2903328"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Modern PowerPoint  Presentation</a:t>
            </a:r>
            <a:endParaRPr b="1" sz="1400">
              <a:solidFill>
                <a:schemeClr val="lt1"/>
              </a:solidFill>
              <a:latin typeface="Arial"/>
              <a:ea typeface="Arial"/>
              <a:cs typeface="Arial"/>
              <a:sym typeface="Arial"/>
            </a:endParaRPr>
          </a:p>
        </p:txBody>
      </p:sp>
      <p:sp>
        <p:nvSpPr>
          <p:cNvPr id="1329" name="Google Shape;1329;p38"/>
          <p:cNvSpPr txBox="1"/>
          <p:nvPr/>
        </p:nvSpPr>
        <p:spPr>
          <a:xfrm>
            <a:off x="7978392" y="3890901"/>
            <a:ext cx="2903328"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Modern PowerPoint  Presentation</a:t>
            </a:r>
            <a:endParaRPr b="1" sz="1400">
              <a:solidFill>
                <a:schemeClr val="lt1"/>
              </a:solidFill>
              <a:latin typeface="Arial"/>
              <a:ea typeface="Arial"/>
              <a:cs typeface="Arial"/>
              <a:sym typeface="Arial"/>
            </a:endParaRPr>
          </a:p>
        </p:txBody>
      </p:sp>
      <p:sp>
        <p:nvSpPr>
          <p:cNvPr id="1330" name="Google Shape;1330;p38"/>
          <p:cNvSpPr txBox="1"/>
          <p:nvPr/>
        </p:nvSpPr>
        <p:spPr>
          <a:xfrm>
            <a:off x="7978392" y="4872914"/>
            <a:ext cx="2903328"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Modern PowerPoint  Presentation</a:t>
            </a:r>
            <a:endParaRPr b="1" sz="1400">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3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pSp>
        <p:nvGrpSpPr>
          <p:cNvPr id="1336" name="Google Shape;1336;p39"/>
          <p:cNvGrpSpPr/>
          <p:nvPr/>
        </p:nvGrpSpPr>
        <p:grpSpPr>
          <a:xfrm>
            <a:off x="4168012" y="1653028"/>
            <a:ext cx="4054326" cy="4796486"/>
            <a:chOff x="4562232" y="2235908"/>
            <a:chExt cx="3625732" cy="4289437"/>
          </a:xfrm>
        </p:grpSpPr>
        <p:grpSp>
          <p:nvGrpSpPr>
            <p:cNvPr id="1337" name="Google Shape;1337;p39"/>
            <p:cNvGrpSpPr/>
            <p:nvPr/>
          </p:nvGrpSpPr>
          <p:grpSpPr>
            <a:xfrm rot="-1800000">
              <a:off x="5964234" y="4473736"/>
              <a:ext cx="1932972" cy="1680969"/>
              <a:chOff x="2084105" y="5383623"/>
              <a:chExt cx="815482" cy="891098"/>
            </a:xfrm>
          </p:grpSpPr>
          <p:sp>
            <p:nvSpPr>
              <p:cNvPr id="1338" name="Google Shape;1338;p39"/>
              <p:cNvSpPr/>
              <p:nvPr/>
            </p:nvSpPr>
            <p:spPr>
              <a:xfrm>
                <a:off x="2084105" y="5383623"/>
                <a:ext cx="815482" cy="891098"/>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7BECD1"/>
                  </a:gs>
                  <a:gs pos="100000">
                    <a:srgbClr val="7BECD1"/>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39" name="Google Shape;1339;p39"/>
              <p:cNvSpPr/>
              <p:nvPr/>
            </p:nvSpPr>
            <p:spPr>
              <a:xfrm>
                <a:off x="2084106" y="5383623"/>
                <a:ext cx="614896" cy="884728"/>
              </a:xfrm>
              <a:custGeom>
                <a:rect b="b" l="l" r="r" t="t"/>
                <a:pathLst>
                  <a:path extrusionOk="0" h="1787331" w="1359043">
                    <a:moveTo>
                      <a:pt x="0" y="0"/>
                    </a:moveTo>
                    <a:lnTo>
                      <a:pt x="1359043" y="0"/>
                    </a:lnTo>
                    <a:lnTo>
                      <a:pt x="1359043" y="212596"/>
                    </a:lnTo>
                    <a:lnTo>
                      <a:pt x="893519" y="1787331"/>
                    </a:lnTo>
                    <a:lnTo>
                      <a:pt x="1012" y="289727"/>
                    </a:lnTo>
                    <a:lnTo>
                      <a:pt x="0" y="289727"/>
                    </a:lnTo>
                    <a:lnTo>
                      <a:pt x="0" y="288030"/>
                    </a:lnTo>
                    <a:close/>
                  </a:path>
                </a:pathLst>
              </a:custGeom>
              <a:gradFill>
                <a:gsLst>
                  <a:gs pos="0">
                    <a:srgbClr val="92EFD9"/>
                  </a:gs>
                  <a:gs pos="100000">
                    <a:srgbClr val="92EFD9"/>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40" name="Google Shape;1340;p39"/>
              <p:cNvSpPr/>
              <p:nvPr/>
            </p:nvSpPr>
            <p:spPr>
              <a:xfrm>
                <a:off x="2084106" y="5383623"/>
                <a:ext cx="408037" cy="885995"/>
              </a:xfrm>
              <a:custGeom>
                <a:rect b="b" l="l" r="r" t="t"/>
                <a:pathLst>
                  <a:path extrusionOk="0" h="1789890" w="901843">
                    <a:moveTo>
                      <a:pt x="0" y="0"/>
                    </a:moveTo>
                    <a:lnTo>
                      <a:pt x="897414" y="0"/>
                    </a:lnTo>
                    <a:lnTo>
                      <a:pt x="901843" y="212596"/>
                    </a:lnTo>
                    <a:lnTo>
                      <a:pt x="895045" y="1789890"/>
                    </a:lnTo>
                    <a:lnTo>
                      <a:pt x="1012" y="289727"/>
                    </a:lnTo>
                    <a:lnTo>
                      <a:pt x="0" y="289727"/>
                    </a:lnTo>
                    <a:lnTo>
                      <a:pt x="0" y="288030"/>
                    </a:lnTo>
                    <a:close/>
                  </a:path>
                </a:pathLst>
              </a:custGeom>
              <a:gradFill>
                <a:gsLst>
                  <a:gs pos="0">
                    <a:srgbClr val="B5F5E6"/>
                  </a:gs>
                  <a:gs pos="100000">
                    <a:srgbClr val="B5F5E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41" name="Google Shape;1341;p39"/>
              <p:cNvSpPr/>
              <p:nvPr/>
            </p:nvSpPr>
            <p:spPr>
              <a:xfrm>
                <a:off x="2084105" y="5383623"/>
                <a:ext cx="405505" cy="886992"/>
              </a:xfrm>
              <a:custGeom>
                <a:rect b="b" l="l" r="r" t="t"/>
                <a:pathLst>
                  <a:path extrusionOk="0" h="1791906" w="896246">
                    <a:moveTo>
                      <a:pt x="0" y="0"/>
                    </a:moveTo>
                    <a:lnTo>
                      <a:pt x="440115" y="0"/>
                    </a:lnTo>
                    <a:lnTo>
                      <a:pt x="452263" y="212596"/>
                    </a:lnTo>
                    <a:lnTo>
                      <a:pt x="896246" y="1791906"/>
                    </a:lnTo>
                    <a:lnTo>
                      <a:pt x="1012" y="289727"/>
                    </a:lnTo>
                    <a:lnTo>
                      <a:pt x="0" y="289727"/>
                    </a:lnTo>
                    <a:lnTo>
                      <a:pt x="0" y="288030"/>
                    </a:lnTo>
                    <a:close/>
                  </a:path>
                </a:pathLst>
              </a:custGeom>
              <a:gradFill>
                <a:gsLst>
                  <a:gs pos="0">
                    <a:srgbClr val="CDF8EF"/>
                  </a:gs>
                  <a:gs pos="100000">
                    <a:srgbClr val="CDF8EF"/>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42" name="Google Shape;1342;p39"/>
              <p:cNvSpPr/>
              <p:nvPr/>
            </p:nvSpPr>
            <p:spPr>
              <a:xfrm>
                <a:off x="2397817" y="6070896"/>
                <a:ext cx="184225" cy="202494"/>
              </a:xfrm>
              <a:custGeom>
                <a:rect b="b" l="l" r="r" t="t"/>
                <a:pathLst>
                  <a:path extrusionOk="0" h="1800199" w="1791810">
                    <a:moveTo>
                      <a:pt x="229620" y="140779"/>
                    </a:moveTo>
                    <a:cubicBezTo>
                      <a:pt x="334730" y="140779"/>
                      <a:pt x="422984" y="212958"/>
                      <a:pt x="445844" y="310765"/>
                    </a:cubicBezTo>
                    <a:lnTo>
                      <a:pt x="454300" y="310765"/>
                    </a:lnTo>
                    <a:lnTo>
                      <a:pt x="462757" y="310765"/>
                    </a:lnTo>
                    <a:cubicBezTo>
                      <a:pt x="485617" y="212958"/>
                      <a:pt x="573869" y="140779"/>
                      <a:pt x="678980" y="140779"/>
                    </a:cubicBezTo>
                    <a:cubicBezTo>
                      <a:pt x="784090" y="140779"/>
                      <a:pt x="872344" y="212958"/>
                      <a:pt x="895204" y="310765"/>
                    </a:cubicBezTo>
                    <a:lnTo>
                      <a:pt x="903659" y="310765"/>
                    </a:lnTo>
                    <a:lnTo>
                      <a:pt x="903660" y="310765"/>
                    </a:lnTo>
                    <a:lnTo>
                      <a:pt x="912116" y="310765"/>
                    </a:lnTo>
                    <a:cubicBezTo>
                      <a:pt x="934976" y="212958"/>
                      <a:pt x="1023228" y="140779"/>
                      <a:pt x="1128339" y="140779"/>
                    </a:cubicBezTo>
                    <a:cubicBezTo>
                      <a:pt x="1233450" y="140779"/>
                      <a:pt x="1321703" y="212958"/>
                      <a:pt x="1344563" y="310765"/>
                    </a:cubicBezTo>
                    <a:lnTo>
                      <a:pt x="1353019" y="310765"/>
                    </a:lnTo>
                    <a:lnTo>
                      <a:pt x="1361476" y="310765"/>
                    </a:lnTo>
                    <a:cubicBezTo>
                      <a:pt x="1384336" y="212958"/>
                      <a:pt x="1472588" y="140779"/>
                      <a:pt x="1577699" y="140779"/>
                    </a:cubicBezTo>
                    <a:cubicBezTo>
                      <a:pt x="1680932" y="140779"/>
                      <a:pt x="1767904" y="210402"/>
                      <a:pt x="1791810" y="305762"/>
                    </a:cubicBezTo>
                    <a:lnTo>
                      <a:pt x="901188" y="1800199"/>
                    </a:lnTo>
                    <a:lnTo>
                      <a:pt x="13460" y="310615"/>
                    </a:lnTo>
                    <a:cubicBezTo>
                      <a:pt x="36351" y="212881"/>
                      <a:pt x="124565" y="140779"/>
                      <a:pt x="229620" y="140779"/>
                    </a:cubicBezTo>
                    <a:close/>
                    <a:moveTo>
                      <a:pt x="0" y="0"/>
                    </a:moveTo>
                    <a:lnTo>
                      <a:pt x="1" y="0"/>
                    </a:lnTo>
                    <a:lnTo>
                      <a:pt x="4940" y="0"/>
                    </a:lnTo>
                    <a:lnTo>
                      <a:pt x="4940" y="296318"/>
                    </a:lnTo>
                    <a:lnTo>
                      <a:pt x="1012" y="289727"/>
                    </a:lnTo>
                    <a:lnTo>
                      <a:pt x="1" y="289727"/>
                    </a:lnTo>
                    <a:lnTo>
                      <a:pt x="0" y="289727"/>
                    </a:lnTo>
                    <a:lnTo>
                      <a:pt x="0" y="288030"/>
                    </a:lnTo>
                    <a:close/>
                  </a:path>
                </a:pathLst>
              </a:custGeom>
              <a:gradFill>
                <a:gsLst>
                  <a:gs pos="0">
                    <a:srgbClr val="474747"/>
                  </a:gs>
                  <a:gs pos="15000">
                    <a:srgbClr val="474747"/>
                  </a:gs>
                  <a:gs pos="100000">
                    <a:srgbClr val="AFAFA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343" name="Google Shape;1343;p39"/>
            <p:cNvSpPr/>
            <p:nvPr/>
          </p:nvSpPr>
          <p:spPr>
            <a:xfrm rot="-7200000">
              <a:off x="5606012" y="4024339"/>
              <a:ext cx="989547" cy="1217904"/>
            </a:xfrm>
            <a:custGeom>
              <a:rect b="b" l="l" r="r" t="t"/>
              <a:pathLst>
                <a:path extrusionOk="0" h="1152128" w="936104">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accent2"/>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44" name="Google Shape;1344;p39"/>
            <p:cNvSpPr/>
            <p:nvPr/>
          </p:nvSpPr>
          <p:spPr>
            <a:xfrm rot="4400993">
              <a:off x="5833816" y="2266987"/>
              <a:ext cx="971848" cy="1217904"/>
            </a:xfrm>
            <a:custGeom>
              <a:rect b="b" l="l" r="r" t="t"/>
              <a:pathLst>
                <a:path extrusionOk="0" h="1152128" w="936104">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accent4"/>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45" name="Google Shape;1345;p39"/>
            <p:cNvSpPr/>
            <p:nvPr/>
          </p:nvSpPr>
          <p:spPr>
            <a:xfrm rot="9000000">
              <a:off x="6316872" y="3487189"/>
              <a:ext cx="971848" cy="1217904"/>
            </a:xfrm>
            <a:custGeom>
              <a:rect b="b" l="l" r="r" t="t"/>
              <a:pathLst>
                <a:path extrusionOk="0" h="1152128" w="936104">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accent3"/>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46" name="Google Shape;1346;p39"/>
            <p:cNvSpPr/>
            <p:nvPr/>
          </p:nvSpPr>
          <p:spPr>
            <a:xfrm rot="-3003675">
              <a:off x="4851990" y="3080834"/>
              <a:ext cx="989547" cy="1217904"/>
            </a:xfrm>
            <a:custGeom>
              <a:rect b="b" l="l" r="r" t="t"/>
              <a:pathLst>
                <a:path extrusionOk="0" h="1152128" w="936104">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accent1"/>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347" name="Google Shape;1347;p39"/>
          <p:cNvSpPr txBox="1"/>
          <p:nvPr/>
        </p:nvSpPr>
        <p:spPr>
          <a:xfrm>
            <a:off x="3775195" y="2161448"/>
            <a:ext cx="832867"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accent1"/>
                </a:solidFill>
                <a:latin typeface="Arial"/>
                <a:ea typeface="Arial"/>
                <a:cs typeface="Arial"/>
                <a:sym typeface="Arial"/>
              </a:rPr>
              <a:t>01</a:t>
            </a:r>
            <a:endParaRPr b="1" sz="3600">
              <a:solidFill>
                <a:schemeClr val="accent1"/>
              </a:solidFill>
              <a:latin typeface="Arial"/>
              <a:ea typeface="Arial"/>
              <a:cs typeface="Arial"/>
              <a:sym typeface="Arial"/>
            </a:endParaRPr>
          </a:p>
        </p:txBody>
      </p:sp>
      <p:sp>
        <p:nvSpPr>
          <p:cNvPr id="1348" name="Google Shape;1348;p39"/>
          <p:cNvSpPr txBox="1"/>
          <p:nvPr/>
        </p:nvSpPr>
        <p:spPr>
          <a:xfrm>
            <a:off x="7148624" y="1727541"/>
            <a:ext cx="832867"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accent4"/>
                </a:solidFill>
                <a:latin typeface="Arial"/>
                <a:ea typeface="Arial"/>
                <a:cs typeface="Arial"/>
                <a:sym typeface="Arial"/>
              </a:rPr>
              <a:t>02</a:t>
            </a:r>
            <a:endParaRPr b="1" sz="3600">
              <a:solidFill>
                <a:schemeClr val="accent4"/>
              </a:solidFill>
              <a:latin typeface="Arial"/>
              <a:ea typeface="Arial"/>
              <a:cs typeface="Arial"/>
              <a:sym typeface="Arial"/>
            </a:endParaRPr>
          </a:p>
        </p:txBody>
      </p:sp>
      <p:sp>
        <p:nvSpPr>
          <p:cNvPr id="1349" name="Google Shape;1349;p39"/>
          <p:cNvSpPr txBox="1"/>
          <p:nvPr/>
        </p:nvSpPr>
        <p:spPr>
          <a:xfrm>
            <a:off x="4496750" y="5187341"/>
            <a:ext cx="832867"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accent2"/>
                </a:solidFill>
                <a:latin typeface="Arial"/>
                <a:ea typeface="Arial"/>
                <a:cs typeface="Arial"/>
                <a:sym typeface="Arial"/>
              </a:rPr>
              <a:t>03</a:t>
            </a:r>
            <a:endParaRPr b="1" sz="3600">
              <a:solidFill>
                <a:schemeClr val="accent2"/>
              </a:solidFill>
              <a:latin typeface="Arial"/>
              <a:ea typeface="Arial"/>
              <a:cs typeface="Arial"/>
              <a:sym typeface="Arial"/>
            </a:endParaRPr>
          </a:p>
        </p:txBody>
      </p:sp>
      <p:sp>
        <p:nvSpPr>
          <p:cNvPr id="1350" name="Google Shape;1350;p39"/>
          <p:cNvSpPr txBox="1"/>
          <p:nvPr/>
        </p:nvSpPr>
        <p:spPr>
          <a:xfrm>
            <a:off x="7603265" y="3954682"/>
            <a:ext cx="832867"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accent3"/>
                </a:solidFill>
                <a:latin typeface="Arial"/>
                <a:ea typeface="Arial"/>
                <a:cs typeface="Arial"/>
                <a:sym typeface="Arial"/>
              </a:rPr>
              <a:t>04</a:t>
            </a:r>
            <a:endParaRPr b="1" sz="3600">
              <a:solidFill>
                <a:schemeClr val="accent3"/>
              </a:solidFill>
              <a:latin typeface="Arial"/>
              <a:ea typeface="Arial"/>
              <a:cs typeface="Arial"/>
              <a:sym typeface="Arial"/>
            </a:endParaRPr>
          </a:p>
        </p:txBody>
      </p:sp>
      <p:grpSp>
        <p:nvGrpSpPr>
          <p:cNvPr id="1351" name="Google Shape;1351;p39"/>
          <p:cNvGrpSpPr/>
          <p:nvPr/>
        </p:nvGrpSpPr>
        <p:grpSpPr>
          <a:xfrm>
            <a:off x="7981492" y="1658689"/>
            <a:ext cx="2948586" cy="815197"/>
            <a:chOff x="1487520" y="1301164"/>
            <a:chExt cx="4380624" cy="815197"/>
          </a:xfrm>
        </p:grpSpPr>
        <p:sp>
          <p:nvSpPr>
            <p:cNvPr id="1352" name="Google Shape;1352;p39"/>
            <p:cNvSpPr txBox="1"/>
            <p:nvPr/>
          </p:nvSpPr>
          <p:spPr>
            <a:xfrm>
              <a:off x="1487520" y="1301164"/>
              <a:ext cx="4380624" cy="21544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Content  Here</a:t>
              </a:r>
              <a:endParaRPr b="1" sz="800">
                <a:solidFill>
                  <a:srgbClr val="3F3F3F"/>
                </a:solidFill>
                <a:latin typeface="Arial"/>
                <a:ea typeface="Arial"/>
                <a:cs typeface="Arial"/>
                <a:sym typeface="Arial"/>
              </a:endParaRPr>
            </a:p>
          </p:txBody>
        </p:sp>
        <p:sp>
          <p:nvSpPr>
            <p:cNvPr id="1353" name="Google Shape;1353;p39"/>
            <p:cNvSpPr txBox="1"/>
            <p:nvPr/>
          </p:nvSpPr>
          <p:spPr>
            <a:xfrm>
              <a:off x="1487520" y="1515812"/>
              <a:ext cx="4380624" cy="600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1">
                  <a:solidFill>
                    <a:srgbClr val="3F3F3F"/>
                  </a:solidFill>
                  <a:latin typeface="Arial"/>
                  <a:ea typeface="Arial"/>
                  <a:cs typeface="Arial"/>
                  <a:sym typeface="Arial"/>
                </a:rPr>
                <a:t>Get a modern PowerPoint  Presentation that is beautifully designed. I hope and I believe that this Template will your Time.  </a:t>
              </a:r>
              <a:endParaRPr sz="1101">
                <a:solidFill>
                  <a:srgbClr val="3F3F3F"/>
                </a:solidFill>
                <a:latin typeface="Arial"/>
                <a:ea typeface="Arial"/>
                <a:cs typeface="Arial"/>
                <a:sym typeface="Arial"/>
              </a:endParaRPr>
            </a:p>
          </p:txBody>
        </p:sp>
      </p:grpSp>
      <p:grpSp>
        <p:nvGrpSpPr>
          <p:cNvPr id="1354" name="Google Shape;1354;p39"/>
          <p:cNvGrpSpPr/>
          <p:nvPr/>
        </p:nvGrpSpPr>
        <p:grpSpPr>
          <a:xfrm>
            <a:off x="8434940" y="3985460"/>
            <a:ext cx="2948586" cy="815197"/>
            <a:chOff x="1487520" y="1301164"/>
            <a:chExt cx="4380624" cy="815197"/>
          </a:xfrm>
        </p:grpSpPr>
        <p:sp>
          <p:nvSpPr>
            <p:cNvPr id="1355" name="Google Shape;1355;p39"/>
            <p:cNvSpPr txBox="1"/>
            <p:nvPr/>
          </p:nvSpPr>
          <p:spPr>
            <a:xfrm>
              <a:off x="1487520" y="1301164"/>
              <a:ext cx="4380624" cy="21544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800">
                  <a:solidFill>
                    <a:srgbClr val="3F3F3F"/>
                  </a:solidFill>
                  <a:latin typeface="Arial"/>
                  <a:ea typeface="Arial"/>
                  <a:cs typeface="Arial"/>
                  <a:sym typeface="Arial"/>
                </a:rPr>
                <a:t>Content  Here</a:t>
              </a:r>
              <a:endParaRPr b="1" sz="800">
                <a:solidFill>
                  <a:srgbClr val="3F3F3F"/>
                </a:solidFill>
                <a:latin typeface="Arial"/>
                <a:ea typeface="Arial"/>
                <a:cs typeface="Arial"/>
                <a:sym typeface="Arial"/>
              </a:endParaRPr>
            </a:p>
          </p:txBody>
        </p:sp>
        <p:sp>
          <p:nvSpPr>
            <p:cNvPr id="1356" name="Google Shape;1356;p39"/>
            <p:cNvSpPr txBox="1"/>
            <p:nvPr/>
          </p:nvSpPr>
          <p:spPr>
            <a:xfrm>
              <a:off x="1487520" y="1515812"/>
              <a:ext cx="4380624" cy="600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1">
                  <a:solidFill>
                    <a:srgbClr val="3F3F3F"/>
                  </a:solidFill>
                  <a:latin typeface="Arial"/>
                  <a:ea typeface="Arial"/>
                  <a:cs typeface="Arial"/>
                  <a:sym typeface="Arial"/>
                </a:rPr>
                <a:t>Get a modern PowerPoint  Presentation that is beautifully designed. I hope and I believe that this Template will your Time.   </a:t>
              </a:r>
              <a:endParaRPr sz="1101">
                <a:solidFill>
                  <a:srgbClr val="3F3F3F"/>
                </a:solidFill>
                <a:latin typeface="Arial"/>
                <a:ea typeface="Arial"/>
                <a:cs typeface="Arial"/>
                <a:sym typeface="Arial"/>
              </a:endParaRPr>
            </a:p>
          </p:txBody>
        </p:sp>
      </p:grpSp>
      <p:grpSp>
        <p:nvGrpSpPr>
          <p:cNvPr id="1357" name="Google Shape;1357;p39"/>
          <p:cNvGrpSpPr/>
          <p:nvPr/>
        </p:nvGrpSpPr>
        <p:grpSpPr>
          <a:xfrm>
            <a:off x="803309" y="2007959"/>
            <a:ext cx="2971887" cy="815197"/>
            <a:chOff x="1487520" y="1301164"/>
            <a:chExt cx="4380624" cy="815197"/>
          </a:xfrm>
        </p:grpSpPr>
        <p:sp>
          <p:nvSpPr>
            <p:cNvPr id="1358" name="Google Shape;1358;p39"/>
            <p:cNvSpPr txBox="1"/>
            <p:nvPr/>
          </p:nvSpPr>
          <p:spPr>
            <a:xfrm>
              <a:off x="1487520" y="1301164"/>
              <a:ext cx="4380624" cy="215444"/>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800">
                  <a:solidFill>
                    <a:srgbClr val="3F3F3F"/>
                  </a:solidFill>
                  <a:latin typeface="Arial"/>
                  <a:ea typeface="Arial"/>
                  <a:cs typeface="Arial"/>
                  <a:sym typeface="Arial"/>
                </a:rPr>
                <a:t>Content  Here</a:t>
              </a:r>
              <a:endParaRPr b="1" sz="800">
                <a:solidFill>
                  <a:srgbClr val="3F3F3F"/>
                </a:solidFill>
                <a:latin typeface="Arial"/>
                <a:ea typeface="Arial"/>
                <a:cs typeface="Arial"/>
                <a:sym typeface="Arial"/>
              </a:endParaRPr>
            </a:p>
          </p:txBody>
        </p:sp>
        <p:sp>
          <p:nvSpPr>
            <p:cNvPr id="1359" name="Google Shape;1359;p39"/>
            <p:cNvSpPr txBox="1"/>
            <p:nvPr/>
          </p:nvSpPr>
          <p:spPr>
            <a:xfrm>
              <a:off x="1487520" y="1515812"/>
              <a:ext cx="4380624" cy="60054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1">
                  <a:solidFill>
                    <a:srgbClr val="3F3F3F"/>
                  </a:solidFill>
                  <a:latin typeface="Arial"/>
                  <a:ea typeface="Arial"/>
                  <a:cs typeface="Arial"/>
                  <a:sym typeface="Arial"/>
                </a:rPr>
                <a:t>Get a modern PowerPoint  Presentation that is beautifully designed. I hope and I believe that this Template will your Time. </a:t>
              </a:r>
              <a:endParaRPr sz="1101">
                <a:solidFill>
                  <a:srgbClr val="3F3F3F"/>
                </a:solidFill>
                <a:latin typeface="Arial"/>
                <a:ea typeface="Arial"/>
                <a:cs typeface="Arial"/>
                <a:sym typeface="Arial"/>
              </a:endParaRPr>
            </a:p>
          </p:txBody>
        </p:sp>
      </p:grpSp>
      <p:grpSp>
        <p:nvGrpSpPr>
          <p:cNvPr id="1360" name="Google Shape;1360;p39"/>
          <p:cNvGrpSpPr/>
          <p:nvPr/>
        </p:nvGrpSpPr>
        <p:grpSpPr>
          <a:xfrm>
            <a:off x="1523031" y="5118490"/>
            <a:ext cx="2971887" cy="815197"/>
            <a:chOff x="1487520" y="1301164"/>
            <a:chExt cx="4380624" cy="815197"/>
          </a:xfrm>
        </p:grpSpPr>
        <p:sp>
          <p:nvSpPr>
            <p:cNvPr id="1361" name="Google Shape;1361;p39"/>
            <p:cNvSpPr txBox="1"/>
            <p:nvPr/>
          </p:nvSpPr>
          <p:spPr>
            <a:xfrm>
              <a:off x="1487520" y="1301164"/>
              <a:ext cx="4380624" cy="215444"/>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800">
                  <a:solidFill>
                    <a:srgbClr val="3F3F3F"/>
                  </a:solidFill>
                  <a:latin typeface="Arial"/>
                  <a:ea typeface="Arial"/>
                  <a:cs typeface="Arial"/>
                  <a:sym typeface="Arial"/>
                </a:rPr>
                <a:t>Content  Here</a:t>
              </a:r>
              <a:endParaRPr b="1" sz="800">
                <a:solidFill>
                  <a:srgbClr val="3F3F3F"/>
                </a:solidFill>
                <a:latin typeface="Arial"/>
                <a:ea typeface="Arial"/>
                <a:cs typeface="Arial"/>
                <a:sym typeface="Arial"/>
              </a:endParaRPr>
            </a:p>
          </p:txBody>
        </p:sp>
        <p:sp>
          <p:nvSpPr>
            <p:cNvPr id="1362" name="Google Shape;1362;p39"/>
            <p:cNvSpPr txBox="1"/>
            <p:nvPr/>
          </p:nvSpPr>
          <p:spPr>
            <a:xfrm>
              <a:off x="1487520" y="1515812"/>
              <a:ext cx="4380624" cy="60054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1">
                  <a:solidFill>
                    <a:srgbClr val="3F3F3F"/>
                  </a:solidFill>
                  <a:latin typeface="Arial"/>
                  <a:ea typeface="Arial"/>
                  <a:cs typeface="Arial"/>
                  <a:sym typeface="Arial"/>
                </a:rPr>
                <a:t>Get a modern PowerPoint  Presentation that is beautifully designed. I hope and I believe that this Template will your Time.  </a:t>
              </a:r>
              <a:endParaRPr sz="1101">
                <a:solidFill>
                  <a:srgbClr val="3F3F3F"/>
                </a:solidFill>
                <a:latin typeface="Arial"/>
                <a:ea typeface="Arial"/>
                <a:cs typeface="Arial"/>
                <a:sym typeface="Arial"/>
              </a:endParaRPr>
            </a:p>
          </p:txBody>
        </p:sp>
      </p:grpSp>
      <p:sp>
        <p:nvSpPr>
          <p:cNvPr id="1363" name="Google Shape;1363;p39"/>
          <p:cNvSpPr/>
          <p:nvPr/>
        </p:nvSpPr>
        <p:spPr>
          <a:xfrm rot="-900000">
            <a:off x="5995072" y="2057360"/>
            <a:ext cx="438803" cy="384581"/>
          </a:xfrm>
          <a:custGeom>
            <a:rect b="b" l="l" r="r" t="t"/>
            <a:pathLst>
              <a:path extrusionOk="0" h="3321003" w="4088377">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64" name="Google Shape;1364;p39"/>
          <p:cNvSpPr/>
          <p:nvPr/>
        </p:nvSpPr>
        <p:spPr>
          <a:xfrm>
            <a:off x="6621214" y="3578454"/>
            <a:ext cx="390522" cy="398013"/>
          </a:xfrm>
          <a:custGeom>
            <a:rect b="b" l="l" r="r" t="t"/>
            <a:pathLst>
              <a:path extrusionOk="0" h="3965475" w="389085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1365" name="Google Shape;1365;p39"/>
          <p:cNvSpPr/>
          <p:nvPr/>
        </p:nvSpPr>
        <p:spPr>
          <a:xfrm rot="-7329956">
            <a:off x="5618410" y="4240541"/>
            <a:ext cx="390293" cy="406562"/>
          </a:xfrm>
          <a:custGeom>
            <a:rect b="b" l="l" r="r" t="t"/>
            <a:pathLst>
              <a:path extrusionOk="0" h="4259405" w="4088964">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66" name="Google Shape;1366;p39"/>
          <p:cNvSpPr/>
          <p:nvPr/>
        </p:nvSpPr>
        <p:spPr>
          <a:xfrm>
            <a:off x="4684884" y="3063987"/>
            <a:ext cx="412117" cy="413850"/>
          </a:xfrm>
          <a:custGeom>
            <a:rect b="b" l="l" r="r" t="t"/>
            <a:pathLst>
              <a:path extrusionOk="0" h="3795110" w="3821708">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0000"/>
              </a:buClr>
              <a:buSzPts val="4995"/>
              <a:buNone/>
            </a:pPr>
            <a:r>
              <a:rPr lang="en-US" sz="4995">
                <a:solidFill>
                  <a:srgbClr val="FF0000"/>
                </a:solidFill>
              </a:rPr>
              <a:t>Mô tả dataset, giải thích thuộc tính </a:t>
            </a:r>
            <a:endParaRPr sz="4995">
              <a:solidFill>
                <a:srgbClr val="FF0000"/>
              </a:solidFill>
            </a:endParaRPr>
          </a:p>
        </p:txBody>
      </p:sp>
      <p:sp>
        <p:nvSpPr>
          <p:cNvPr id="153" name="Google Shape;153;p5"/>
          <p:cNvSpPr txBox="1"/>
          <p:nvPr/>
        </p:nvSpPr>
        <p:spPr>
          <a:xfrm>
            <a:off x="475929" y="491909"/>
            <a:ext cx="11573197" cy="724247"/>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262626"/>
              </a:buClr>
              <a:buSzPts val="4995"/>
              <a:buFont typeface="Arial"/>
              <a:buNone/>
            </a:pPr>
            <a:r>
              <a:t/>
            </a:r>
            <a:endParaRPr b="0" sz="4995">
              <a:solidFill>
                <a:srgbClr val="262626"/>
              </a:solidFill>
              <a:latin typeface="Arial"/>
              <a:ea typeface="Arial"/>
              <a:cs typeface="Arial"/>
              <a:sym typeface="Arial"/>
            </a:endParaRPr>
          </a:p>
        </p:txBody>
      </p:sp>
      <p:graphicFrame>
        <p:nvGraphicFramePr>
          <p:cNvPr id="154" name="Google Shape;154;p5"/>
          <p:cNvGraphicFramePr/>
          <p:nvPr/>
        </p:nvGraphicFramePr>
        <p:xfrm>
          <a:off x="323529" y="1368556"/>
          <a:ext cx="3000000" cy="3000000"/>
        </p:xfrm>
        <a:graphic>
          <a:graphicData uri="http://schemas.openxmlformats.org/drawingml/2006/table">
            <a:tbl>
              <a:tblPr bandRow="1" firstRow="1">
                <a:noFill/>
                <a:tableStyleId>{D3B52B3D-FA4A-48F5-977A-9EAFAF5066D2}</a:tableStyleId>
              </a:tblPr>
              <a:tblGrid>
                <a:gridCol w="737775"/>
                <a:gridCol w="2279525"/>
                <a:gridCol w="5782200"/>
                <a:gridCol w="2991225"/>
              </a:tblGrid>
              <a:tr h="964650">
                <a:tc>
                  <a:txBody>
                    <a:bodyPr/>
                    <a:lstStyle/>
                    <a:p>
                      <a:pPr indent="0" lvl="0" marL="0" marR="0" rtl="0" algn="l">
                        <a:spcBef>
                          <a:spcPts val="0"/>
                        </a:spcBef>
                        <a:spcAft>
                          <a:spcPts val="0"/>
                        </a:spcAft>
                        <a:buNone/>
                      </a:pPr>
                      <a:r>
                        <a:rPr lang="en-US" sz="1600" u="none" cap="none" strike="noStrike"/>
                        <a:t>No</a:t>
                      </a:r>
                      <a:endParaRPr sz="1600"/>
                    </a:p>
                  </a:txBody>
                  <a:tcPr marT="45725" marB="45725" marR="91450" marL="91450"/>
                </a:tc>
                <a:tc>
                  <a:txBody>
                    <a:bodyPr/>
                    <a:lstStyle/>
                    <a:p>
                      <a:pPr indent="0" lvl="0" marL="0" marR="0" rtl="0" algn="l">
                        <a:spcBef>
                          <a:spcPts val="0"/>
                        </a:spcBef>
                        <a:spcAft>
                          <a:spcPts val="0"/>
                        </a:spcAft>
                        <a:buNone/>
                      </a:pPr>
                      <a:r>
                        <a:rPr lang="en-US" sz="1600"/>
                        <a:t>Attribute</a:t>
                      </a:r>
                      <a:r>
                        <a:rPr lang="en-US" sz="1600"/>
                        <a:t> name</a:t>
                      </a:r>
                      <a:endParaRPr sz="1600"/>
                    </a:p>
                  </a:txBody>
                  <a:tcPr marT="45725" marB="45725" marR="91450" marL="91450"/>
                </a:tc>
                <a:tc>
                  <a:txBody>
                    <a:bodyPr/>
                    <a:lstStyle/>
                    <a:p>
                      <a:pPr indent="0" lvl="0" marL="0" marR="0" rtl="0" algn="l">
                        <a:spcBef>
                          <a:spcPts val="0"/>
                        </a:spcBef>
                        <a:spcAft>
                          <a:spcPts val="0"/>
                        </a:spcAft>
                        <a:buNone/>
                      </a:pPr>
                      <a:r>
                        <a:rPr lang="en-US" sz="1600"/>
                        <a:t>Description</a:t>
                      </a:r>
                      <a:r>
                        <a:rPr lang="en-US" sz="1600"/>
                        <a:t> </a:t>
                      </a:r>
                      <a:endParaRPr sz="1600"/>
                    </a:p>
                  </a:txBody>
                  <a:tcPr marT="45725" marB="45725" marR="91450" marL="91450"/>
                </a:tc>
                <a:tc>
                  <a:txBody>
                    <a:bodyPr/>
                    <a:lstStyle/>
                    <a:p>
                      <a:pPr indent="0" lvl="0" marL="0" marR="0" rtl="0" algn="l">
                        <a:spcBef>
                          <a:spcPts val="0"/>
                        </a:spcBef>
                        <a:spcAft>
                          <a:spcPts val="0"/>
                        </a:spcAft>
                        <a:buNone/>
                      </a:pPr>
                      <a:r>
                        <a:rPr lang="en-US" sz="1600"/>
                        <a:t>Range </a:t>
                      </a:r>
                      <a:endParaRPr sz="1600"/>
                    </a:p>
                  </a:txBody>
                  <a:tcPr marT="45725" marB="45725" marR="91450" marL="91450"/>
                </a:tc>
              </a:tr>
              <a:tr h="964650">
                <a:tc>
                  <a:txBody>
                    <a:bodyPr/>
                    <a:lstStyle/>
                    <a:p>
                      <a:pPr indent="0" lvl="0" marL="0" marR="0" rtl="0" algn="l">
                        <a:spcBef>
                          <a:spcPts val="0"/>
                        </a:spcBef>
                        <a:spcAft>
                          <a:spcPts val="0"/>
                        </a:spcAft>
                        <a:buNone/>
                      </a:pPr>
                      <a:r>
                        <a:rPr lang="en-US" sz="1600"/>
                        <a:t>1</a:t>
                      </a:r>
                      <a:endParaRPr sz="1600"/>
                    </a:p>
                  </a:txBody>
                  <a:tcPr marT="45725" marB="45725" marR="91450" marL="91450"/>
                </a:tc>
                <a:tc>
                  <a:txBody>
                    <a:bodyPr/>
                    <a:lstStyle/>
                    <a:p>
                      <a:pPr indent="0" lvl="0" marL="0" marR="0" rtl="0" algn="l">
                        <a:spcBef>
                          <a:spcPts val="0"/>
                        </a:spcBef>
                        <a:spcAft>
                          <a:spcPts val="0"/>
                        </a:spcAft>
                        <a:buNone/>
                      </a:pPr>
                      <a:r>
                        <a:rPr lang="en-US" sz="1600"/>
                        <a:t>VendorID</a:t>
                      </a:r>
                      <a:endParaRPr sz="1600"/>
                    </a:p>
                  </a:txBody>
                  <a:tcPr marT="45725" marB="45725" marR="91450" marL="91450"/>
                </a:tc>
                <a:tc>
                  <a:txBody>
                    <a:bodyPr/>
                    <a:lstStyle/>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Mã</a:t>
                      </a:r>
                      <a:r>
                        <a:rPr b="0" i="0" lang="en-US" sz="1600" u="none" strike="noStrike">
                          <a:solidFill>
                            <a:srgbClr val="000000"/>
                          </a:solidFill>
                          <a:latin typeface="Arial"/>
                          <a:ea typeface="Arial"/>
                          <a:cs typeface="Arial"/>
                          <a:sym typeface="Arial"/>
                        </a:rPr>
                        <a:t> nhà cung cấp bản ghi Taxicab Passenger Enhancement Programs (TPEP)</a:t>
                      </a:r>
                      <a:endParaRPr b="0" i="0" sz="1600" u="none" strike="noStrike">
                        <a:solidFill>
                          <a:srgbClr val="000000"/>
                        </a:solidFill>
                        <a:latin typeface="Arial"/>
                        <a:ea typeface="Arial"/>
                        <a:cs typeface="Arial"/>
                        <a:sym typeface="Arial"/>
                      </a:endParaRPr>
                    </a:p>
                  </a:txBody>
                  <a:tcPr marT="7625" marB="0" marR="7625" marL="7625"/>
                </a:tc>
                <a:tc>
                  <a:txBody>
                    <a:bodyPr/>
                    <a:lstStyle/>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1= Creative Mobile Technologies, LLC; </a:t>
                      </a:r>
                      <a:br>
                        <a:rPr b="0" i="0" lang="en-US" sz="1600" u="none" strike="noStrike">
                          <a:solidFill>
                            <a:srgbClr val="000000"/>
                          </a:solidFill>
                          <a:latin typeface="Arial"/>
                          <a:ea typeface="Arial"/>
                          <a:cs typeface="Arial"/>
                          <a:sym typeface="Arial"/>
                        </a:rPr>
                      </a:br>
                      <a:r>
                        <a:rPr b="0" i="0" lang="en-US" sz="1600" u="none" strike="noStrike">
                          <a:solidFill>
                            <a:srgbClr val="000000"/>
                          </a:solidFill>
                          <a:latin typeface="Arial"/>
                          <a:ea typeface="Arial"/>
                          <a:cs typeface="Arial"/>
                          <a:sym typeface="Arial"/>
                        </a:rPr>
                        <a:t>2= Curb Mobility (formerly VeriFone Inc)</a:t>
                      </a:r>
                      <a:endParaRPr/>
                    </a:p>
                  </a:txBody>
                  <a:tcPr marT="7625" marB="0" marR="7625" marL="7625"/>
                </a:tc>
              </a:tr>
              <a:tr h="964650">
                <a:tc>
                  <a:txBody>
                    <a:bodyPr/>
                    <a:lstStyle/>
                    <a:p>
                      <a:pPr indent="0" lvl="0" marL="0" marR="0" rtl="0" algn="l">
                        <a:spcBef>
                          <a:spcPts val="0"/>
                        </a:spcBef>
                        <a:spcAft>
                          <a:spcPts val="0"/>
                        </a:spcAft>
                        <a:buNone/>
                      </a:pPr>
                      <a:r>
                        <a:rPr lang="en-US" sz="1600"/>
                        <a:t>2</a:t>
                      </a:r>
                      <a:endParaRPr sz="1600"/>
                    </a:p>
                  </a:txBody>
                  <a:tcPr marT="45725" marB="45725" marR="91450" marL="91450"/>
                </a:tc>
                <a:tc>
                  <a:txBody>
                    <a:bodyPr/>
                    <a:lstStyle/>
                    <a:p>
                      <a:pPr indent="0" lvl="0" marL="0" marR="0" rtl="0" algn="l">
                        <a:spcBef>
                          <a:spcPts val="0"/>
                        </a:spcBef>
                        <a:spcAft>
                          <a:spcPts val="0"/>
                        </a:spcAft>
                        <a:buNone/>
                      </a:pPr>
                      <a:r>
                        <a:rPr lang="en-US" sz="1600"/>
                        <a:t>Tpep_pickup_datetime</a:t>
                      </a:r>
                      <a:endParaRPr sz="1600"/>
                    </a:p>
                  </a:txBody>
                  <a:tcPr marT="45725" marB="45725" marR="91450" marL="91450"/>
                </a:tc>
                <a:tc>
                  <a:txBody>
                    <a:bodyPr/>
                    <a:lstStyle/>
                    <a:p>
                      <a:pPr indent="0" lvl="0" marL="0" marR="0" rtl="0" algn="l">
                        <a:spcBef>
                          <a:spcPts val="0"/>
                        </a:spcBef>
                        <a:spcAft>
                          <a:spcPts val="0"/>
                        </a:spcAft>
                        <a:buNone/>
                      </a:pPr>
                      <a:r>
                        <a:rPr lang="en-US" sz="1600"/>
                        <a:t>Thời</a:t>
                      </a:r>
                      <a:r>
                        <a:rPr lang="en-US" sz="1600"/>
                        <a:t> gian đón khách </a:t>
                      </a:r>
                      <a:r>
                        <a:rPr lang="en-US" sz="1600"/>
                        <a:t>được đông hồ xe ghi nhận</a:t>
                      </a:r>
                      <a:endParaRPr sz="1600"/>
                    </a:p>
                  </a:txBody>
                  <a:tcPr marT="45725" marB="45725" marR="91450" marL="91450"/>
                </a:tc>
                <a:tc>
                  <a:txBody>
                    <a:bodyPr/>
                    <a:lstStyle/>
                    <a:p>
                      <a:pPr indent="0" lvl="0" marL="0" marR="0" rtl="0" algn="l">
                        <a:spcBef>
                          <a:spcPts val="0"/>
                        </a:spcBef>
                        <a:spcAft>
                          <a:spcPts val="0"/>
                        </a:spcAft>
                        <a:buNone/>
                      </a:pPr>
                      <a:r>
                        <a:rPr lang="en-US" sz="1600"/>
                        <a:t>Soon 2019/12/18 03:52:30 PM</a:t>
                      </a:r>
                      <a:endParaRPr sz="1600"/>
                    </a:p>
                    <a:p>
                      <a:pPr indent="0" lvl="0" marL="0" marR="0" rtl="0" algn="l">
                        <a:spcBef>
                          <a:spcPts val="0"/>
                        </a:spcBef>
                        <a:spcAft>
                          <a:spcPts val="0"/>
                        </a:spcAft>
                        <a:buNone/>
                      </a:pPr>
                      <a:r>
                        <a:rPr lang="en-US" sz="1600"/>
                        <a:t>Late 07/14/2020 04:48:19 AM</a:t>
                      </a:r>
                      <a:endParaRPr sz="1600"/>
                    </a:p>
                  </a:txBody>
                  <a:tcPr marT="45725" marB="45725" marR="91450" marL="91450"/>
                </a:tc>
              </a:tr>
              <a:tr h="964650">
                <a:tc>
                  <a:txBody>
                    <a:bodyPr/>
                    <a:lstStyle/>
                    <a:p>
                      <a:pPr indent="0" lvl="0" marL="0" marR="0" rtl="0" algn="l">
                        <a:spcBef>
                          <a:spcPts val="0"/>
                        </a:spcBef>
                        <a:spcAft>
                          <a:spcPts val="0"/>
                        </a:spcAft>
                        <a:buNone/>
                      </a:pPr>
                      <a:r>
                        <a:rPr lang="en-US" sz="1600"/>
                        <a:t>3</a:t>
                      </a:r>
                      <a:endParaRPr sz="1600"/>
                    </a:p>
                  </a:txBody>
                  <a:tcPr marT="45725" marB="45725" marR="91450" marL="91450"/>
                </a:tc>
                <a:tc>
                  <a:txBody>
                    <a:bodyPr/>
                    <a:lstStyle/>
                    <a:p>
                      <a:pPr indent="0" lvl="0" marL="0" marR="0" rtl="0" algn="l">
                        <a:spcBef>
                          <a:spcPts val="0"/>
                        </a:spcBef>
                        <a:spcAft>
                          <a:spcPts val="0"/>
                        </a:spcAft>
                        <a:buNone/>
                      </a:pPr>
                      <a:r>
                        <a:rPr lang="en-US" sz="1600"/>
                        <a:t>Tpep_dropoff_datetime</a:t>
                      </a:r>
                      <a:endParaRPr sz="1600"/>
                    </a:p>
                  </a:txBody>
                  <a:tcPr marT="45725" marB="45725" marR="91450" marL="91450"/>
                </a:tc>
                <a:tc>
                  <a:txBody>
                    <a:bodyPr/>
                    <a:lstStyle/>
                    <a:p>
                      <a:pPr indent="0" lvl="0" marL="0" marR="0" rtl="0" algn="l">
                        <a:spcBef>
                          <a:spcPts val="0"/>
                        </a:spcBef>
                        <a:spcAft>
                          <a:spcPts val="0"/>
                        </a:spcAft>
                        <a:buNone/>
                      </a:pPr>
                      <a:r>
                        <a:rPr lang="en-US" sz="1600"/>
                        <a:t>Thời</a:t>
                      </a:r>
                      <a:r>
                        <a:rPr lang="en-US" sz="1600"/>
                        <a:t> gian trả khách </a:t>
                      </a:r>
                      <a:r>
                        <a:rPr lang="en-US" sz="1600"/>
                        <a:t>được đông hồ xe ghi nhận</a:t>
                      </a:r>
                      <a:endParaRPr sz="1600"/>
                    </a:p>
                  </a:txBody>
                  <a:tcPr marT="45725" marB="45725" marR="91450" marL="91450"/>
                </a:tc>
                <a:tc>
                  <a:txBody>
                    <a:bodyPr/>
                    <a:lstStyle/>
                    <a:p>
                      <a:pPr indent="0" lvl="0" marL="0" marR="0" rtl="0" algn="l">
                        <a:spcBef>
                          <a:spcPts val="0"/>
                        </a:spcBef>
                        <a:spcAft>
                          <a:spcPts val="0"/>
                        </a:spcAft>
                        <a:buNone/>
                      </a:pPr>
                      <a:r>
                        <a:rPr lang="en-US" sz="1600"/>
                        <a:t>Soon 2019-12-18 03:54:39 PM</a:t>
                      </a:r>
                      <a:endParaRPr sz="1600"/>
                    </a:p>
                    <a:p>
                      <a:pPr indent="0" lvl="0" marL="0" marR="0" rtl="0" algn="l">
                        <a:spcBef>
                          <a:spcPts val="0"/>
                        </a:spcBef>
                        <a:spcAft>
                          <a:spcPts val="0"/>
                        </a:spcAft>
                        <a:buNone/>
                      </a:pPr>
                      <a:r>
                        <a:rPr lang="en-US" sz="1600"/>
                        <a:t>Late 07/14/2020 05:05:37 AM</a:t>
                      </a:r>
                      <a:endParaRPr sz="1600"/>
                    </a:p>
                  </a:txBody>
                  <a:tcPr marT="45725" marB="45725" marR="91450" marL="91450"/>
                </a:tc>
              </a:tr>
              <a:tr h="964650">
                <a:tc>
                  <a:txBody>
                    <a:bodyPr/>
                    <a:lstStyle/>
                    <a:p>
                      <a:pPr indent="0" lvl="0" marL="0" marR="0" rtl="0" algn="l">
                        <a:spcBef>
                          <a:spcPts val="0"/>
                        </a:spcBef>
                        <a:spcAft>
                          <a:spcPts val="0"/>
                        </a:spcAft>
                        <a:buNone/>
                      </a:pPr>
                      <a:r>
                        <a:rPr lang="en-US" sz="1600"/>
                        <a:t>4</a:t>
                      </a:r>
                      <a:endParaRPr sz="1600"/>
                    </a:p>
                  </a:txBody>
                  <a:tcPr marT="45725" marB="45725" marR="91450" marL="91450"/>
                </a:tc>
                <a:tc>
                  <a:txBody>
                    <a:bodyPr/>
                    <a:lstStyle/>
                    <a:p>
                      <a:pPr indent="0" lvl="0" marL="0" marR="0" rtl="0" algn="l">
                        <a:spcBef>
                          <a:spcPts val="0"/>
                        </a:spcBef>
                        <a:spcAft>
                          <a:spcPts val="0"/>
                        </a:spcAft>
                        <a:buNone/>
                      </a:pPr>
                      <a:r>
                        <a:rPr lang="en-US" sz="1600"/>
                        <a:t>Passenger_count</a:t>
                      </a:r>
                      <a:endParaRPr sz="1600"/>
                    </a:p>
                  </a:txBody>
                  <a:tcPr marT="45725" marB="45725" marR="91450" marL="91450"/>
                </a:tc>
                <a:tc>
                  <a:txBody>
                    <a:bodyPr/>
                    <a:lstStyle/>
                    <a:p>
                      <a:pPr indent="0" lvl="0" marL="0" marR="0" rtl="0" algn="l">
                        <a:spcBef>
                          <a:spcPts val="0"/>
                        </a:spcBef>
                        <a:spcAft>
                          <a:spcPts val="0"/>
                        </a:spcAft>
                        <a:buNone/>
                      </a:pPr>
                      <a:r>
                        <a:rPr lang="en-US" sz="1600"/>
                        <a:t>Số</a:t>
                      </a:r>
                      <a:r>
                        <a:rPr lang="en-US" sz="1600"/>
                        <a:t> lượng khách trên xe (</a:t>
                      </a:r>
                      <a:r>
                        <a:rPr lang="en-US" sz="1600"/>
                        <a:t>Đây là giá trị do người lái xe nhập và có thể không phản ánh chính xác số lượng hành khách trên một chuyến đi)</a:t>
                      </a:r>
                      <a:endParaRPr sz="1600"/>
                    </a:p>
                  </a:txBody>
                  <a:tcPr marT="45725" marB="45725" marR="91450" marL="91450"/>
                </a:tc>
                <a:tc>
                  <a:txBody>
                    <a:bodyPr/>
                    <a:lstStyle/>
                    <a:p>
                      <a:pPr indent="0" lvl="0" marL="0" marR="0" rtl="0" algn="l">
                        <a:spcBef>
                          <a:spcPts val="0"/>
                        </a:spcBef>
                        <a:spcAft>
                          <a:spcPts val="0"/>
                        </a:spcAft>
                        <a:buNone/>
                      </a:pPr>
                      <a:r>
                        <a:rPr lang="en-US" sz="1600"/>
                        <a:t>continuous from 0 to 9 (int)</a:t>
                      </a:r>
                      <a:endParaRPr sz="1600"/>
                    </a:p>
                  </a:txBody>
                  <a:tcPr marT="45725" marB="45725" marR="91450" marL="91450"/>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40"/>
          <p:cNvSpPr txBox="1"/>
          <p:nvPr/>
        </p:nvSpPr>
        <p:spPr>
          <a:xfrm rot="-5400000">
            <a:off x="-2083117" y="2906913"/>
            <a:ext cx="6164031" cy="1044174"/>
          </a:xfrm>
          <a:prstGeom prst="rect">
            <a:avLst/>
          </a:prstGeom>
          <a:no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Portfolio Presentation</a:t>
            </a:r>
            <a:endParaRPr/>
          </a:p>
        </p:txBody>
      </p:sp>
      <p:sp>
        <p:nvSpPr>
          <p:cNvPr id="1372" name="Google Shape;1372;p40"/>
          <p:cNvSpPr txBox="1"/>
          <p:nvPr/>
        </p:nvSpPr>
        <p:spPr>
          <a:xfrm>
            <a:off x="6736198" y="1899100"/>
            <a:ext cx="4685903" cy="1015663"/>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Get a modern PowerPoint  Presentation that is beautifully designed. I hope and I believe that this Template will your Time, Money and Reputation. Get a modern PowerPoint  Presentation that is beautifully designed. </a:t>
            </a:r>
            <a:endParaRPr sz="1200">
              <a:solidFill>
                <a:srgbClr val="3F3F3F"/>
              </a:solidFill>
              <a:latin typeface="Arial"/>
              <a:ea typeface="Arial"/>
              <a:cs typeface="Arial"/>
              <a:sym typeface="Arial"/>
            </a:endParaRPr>
          </a:p>
        </p:txBody>
      </p:sp>
      <p:sp>
        <p:nvSpPr>
          <p:cNvPr id="1373" name="Google Shape;1373;p40"/>
          <p:cNvSpPr txBox="1"/>
          <p:nvPr/>
        </p:nvSpPr>
        <p:spPr>
          <a:xfrm>
            <a:off x="9770745" y="5526655"/>
            <a:ext cx="1799583" cy="85984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3F3F3F"/>
                </a:solidFill>
                <a:latin typeface="Arial"/>
                <a:ea typeface="Arial"/>
                <a:cs typeface="Arial"/>
                <a:sym typeface="Arial"/>
              </a:rPr>
              <a:t>Portfolio Designed</a:t>
            </a:r>
            <a:endParaRPr/>
          </a:p>
        </p:txBody>
      </p:sp>
      <p:sp>
        <p:nvSpPr>
          <p:cNvPr id="1374" name="Google Shape;1374;p40"/>
          <p:cNvSpPr/>
          <p:nvPr/>
        </p:nvSpPr>
        <p:spPr>
          <a:xfrm>
            <a:off x="7519309" y="3172518"/>
            <a:ext cx="40510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 </a:t>
            </a:r>
            <a:r>
              <a:rPr lang="en-US" sz="1200">
                <a:solidFill>
                  <a:srgbClr val="3F3F3F"/>
                </a:solidFill>
                <a:latin typeface="Arial"/>
                <a:ea typeface="Arial"/>
                <a:cs typeface="Arial"/>
                <a:sym typeface="Arial"/>
              </a:rPr>
              <a:t>: Easy to change colors, photos and Text. </a:t>
            </a:r>
            <a:endParaRPr sz="1200">
              <a:solidFill>
                <a:srgbClr val="3F3F3F"/>
              </a:solidFill>
              <a:latin typeface="Arial"/>
              <a:ea typeface="Arial"/>
              <a:cs typeface="Arial"/>
              <a:sym typeface="Arial"/>
            </a:endParaRPr>
          </a:p>
        </p:txBody>
      </p:sp>
      <p:sp>
        <p:nvSpPr>
          <p:cNvPr id="1375" name="Google Shape;1375;p40"/>
          <p:cNvSpPr/>
          <p:nvPr/>
        </p:nvSpPr>
        <p:spPr>
          <a:xfrm>
            <a:off x="7519309" y="3604523"/>
            <a:ext cx="40510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 </a:t>
            </a:r>
            <a:r>
              <a:rPr lang="en-US" sz="1200">
                <a:solidFill>
                  <a:srgbClr val="3F3F3F"/>
                </a:solidFill>
                <a:latin typeface="Arial"/>
                <a:ea typeface="Arial"/>
                <a:cs typeface="Arial"/>
                <a:sym typeface="Arial"/>
              </a:rPr>
              <a:t>: Easy to change colors, photos and Text. </a:t>
            </a:r>
            <a:endParaRPr sz="1200">
              <a:solidFill>
                <a:srgbClr val="3F3F3F"/>
              </a:solidFill>
              <a:latin typeface="Arial"/>
              <a:ea typeface="Arial"/>
              <a:cs typeface="Arial"/>
              <a:sym typeface="Arial"/>
            </a:endParaRPr>
          </a:p>
        </p:txBody>
      </p:sp>
      <p:sp>
        <p:nvSpPr>
          <p:cNvPr id="1376" name="Google Shape;1376;p40"/>
          <p:cNvSpPr/>
          <p:nvPr/>
        </p:nvSpPr>
        <p:spPr>
          <a:xfrm>
            <a:off x="7519309" y="4036528"/>
            <a:ext cx="40510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 </a:t>
            </a:r>
            <a:r>
              <a:rPr lang="en-US" sz="1200">
                <a:solidFill>
                  <a:srgbClr val="3F3F3F"/>
                </a:solidFill>
                <a:latin typeface="Arial"/>
                <a:ea typeface="Arial"/>
                <a:cs typeface="Arial"/>
                <a:sym typeface="Arial"/>
              </a:rPr>
              <a:t>: Easy to change colors, photos and Text. </a:t>
            </a:r>
            <a:endParaRPr sz="1200">
              <a:solidFill>
                <a:srgbClr val="3F3F3F"/>
              </a:solidFill>
              <a:latin typeface="Arial"/>
              <a:ea typeface="Arial"/>
              <a:cs typeface="Arial"/>
              <a:sym typeface="Arial"/>
            </a:endParaRPr>
          </a:p>
        </p:txBody>
      </p:sp>
      <p:sp>
        <p:nvSpPr>
          <p:cNvPr id="1377" name="Google Shape;1377;p40"/>
          <p:cNvSpPr/>
          <p:nvPr/>
        </p:nvSpPr>
        <p:spPr>
          <a:xfrm>
            <a:off x="7519309" y="4468533"/>
            <a:ext cx="40510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 </a:t>
            </a:r>
            <a:r>
              <a:rPr lang="en-US" sz="1200">
                <a:solidFill>
                  <a:srgbClr val="3F3F3F"/>
                </a:solidFill>
                <a:latin typeface="Arial"/>
                <a:ea typeface="Arial"/>
                <a:cs typeface="Arial"/>
                <a:sym typeface="Arial"/>
              </a:rPr>
              <a:t>: Easy to change colors, photos and Text. </a:t>
            </a:r>
            <a:endParaRPr sz="1200">
              <a:solidFill>
                <a:srgbClr val="3F3F3F"/>
              </a:solidFill>
              <a:latin typeface="Arial"/>
              <a:ea typeface="Arial"/>
              <a:cs typeface="Arial"/>
              <a:sym typeface="Arial"/>
            </a:endParaRPr>
          </a:p>
        </p:txBody>
      </p:sp>
      <p:sp>
        <p:nvSpPr>
          <p:cNvPr id="1378" name="Google Shape;1378;p40"/>
          <p:cNvSpPr/>
          <p:nvPr/>
        </p:nvSpPr>
        <p:spPr>
          <a:xfrm>
            <a:off x="7519309" y="4900537"/>
            <a:ext cx="40510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 Here </a:t>
            </a:r>
            <a:r>
              <a:rPr lang="en-US" sz="1200">
                <a:solidFill>
                  <a:srgbClr val="3F3F3F"/>
                </a:solidFill>
                <a:latin typeface="Arial"/>
                <a:ea typeface="Arial"/>
                <a:cs typeface="Arial"/>
                <a:sym typeface="Arial"/>
              </a:rPr>
              <a:t>: Easy to change colors, photos and Text. </a:t>
            </a:r>
            <a:endParaRPr sz="1200">
              <a:solidFill>
                <a:srgbClr val="3F3F3F"/>
              </a:solidFill>
              <a:latin typeface="Arial"/>
              <a:ea typeface="Arial"/>
              <a:cs typeface="Arial"/>
              <a:sym typeface="Arial"/>
            </a:endParaRPr>
          </a:p>
        </p:txBody>
      </p:sp>
      <p:sp>
        <p:nvSpPr>
          <p:cNvPr id="1379" name="Google Shape;1379;p40"/>
          <p:cNvSpPr/>
          <p:nvPr/>
        </p:nvSpPr>
        <p:spPr>
          <a:xfrm>
            <a:off x="6998699" y="4036064"/>
            <a:ext cx="193643" cy="256265"/>
          </a:xfrm>
          <a:custGeom>
            <a:rect b="b" l="l" r="r" t="t"/>
            <a:pathLst>
              <a:path extrusionOk="0" h="3240000" w="2448272">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80" name="Google Shape;1380;p40"/>
          <p:cNvSpPr/>
          <p:nvPr/>
        </p:nvSpPr>
        <p:spPr>
          <a:xfrm>
            <a:off x="6967657" y="3176886"/>
            <a:ext cx="255727" cy="255727"/>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81" name="Google Shape;1381;p40"/>
          <p:cNvSpPr/>
          <p:nvPr/>
        </p:nvSpPr>
        <p:spPr>
          <a:xfrm rot="2700000">
            <a:off x="6994219" y="4855708"/>
            <a:ext cx="202603" cy="363229"/>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82" name="Google Shape;1382;p40"/>
          <p:cNvSpPr/>
          <p:nvPr/>
        </p:nvSpPr>
        <p:spPr>
          <a:xfrm>
            <a:off x="6958332" y="4485755"/>
            <a:ext cx="274377" cy="256841"/>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83" name="Google Shape;1383;p40"/>
          <p:cNvSpPr/>
          <p:nvPr/>
        </p:nvSpPr>
        <p:spPr>
          <a:xfrm flipH="1">
            <a:off x="6964237" y="3626039"/>
            <a:ext cx="262564" cy="216599"/>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84" name="Google Shape;1384;p40"/>
          <p:cNvSpPr txBox="1"/>
          <p:nvPr/>
        </p:nvSpPr>
        <p:spPr>
          <a:xfrm>
            <a:off x="6736198" y="415214"/>
            <a:ext cx="4685903" cy="769441"/>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400">
                <a:solidFill>
                  <a:schemeClr val="dk1"/>
                </a:solidFill>
                <a:latin typeface="Arial"/>
                <a:ea typeface="Arial"/>
                <a:cs typeface="Arial"/>
                <a:sym typeface="Arial"/>
              </a:rPr>
              <a:t>AWESOME</a:t>
            </a:r>
            <a:endParaRPr/>
          </a:p>
        </p:txBody>
      </p:sp>
      <p:sp>
        <p:nvSpPr>
          <p:cNvPr id="1385" name="Google Shape;1385;p40"/>
          <p:cNvSpPr txBox="1"/>
          <p:nvPr/>
        </p:nvSpPr>
        <p:spPr>
          <a:xfrm>
            <a:off x="6736198" y="1104324"/>
            <a:ext cx="4685903" cy="584775"/>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Arial"/>
                <a:ea typeface="Arial"/>
                <a:cs typeface="Arial"/>
                <a:sym typeface="Arial"/>
              </a:rPr>
              <a:t>PRESENTATION</a:t>
            </a:r>
            <a:endParaRPr b="1" sz="3200">
              <a:solidFill>
                <a:schemeClr val="dk1"/>
              </a:solidFill>
              <a:latin typeface="Arial"/>
              <a:ea typeface="Arial"/>
              <a:cs typeface="Arial"/>
              <a:sym typeface="Arial"/>
            </a:endParaRPr>
          </a:p>
        </p:txBody>
      </p:sp>
      <p:sp>
        <p:nvSpPr>
          <p:cNvPr id="1386" name="Google Shape;1386;p40"/>
          <p:cNvSpPr/>
          <p:nvPr>
            <p:ph idx="2" type="pic"/>
          </p:nvPr>
        </p:nvSpPr>
        <p:spPr>
          <a:xfrm>
            <a:off x="2038350" y="0"/>
            <a:ext cx="4057650" cy="68580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4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1392" name="Google Shape;1392;p41"/>
          <p:cNvGrpSpPr/>
          <p:nvPr/>
        </p:nvGrpSpPr>
        <p:grpSpPr>
          <a:xfrm flipH="1">
            <a:off x="5909631" y="3908671"/>
            <a:ext cx="3710346" cy="2672527"/>
            <a:chOff x="1016436" y="3876641"/>
            <a:chExt cx="3796962" cy="2734917"/>
          </a:xfrm>
        </p:grpSpPr>
        <p:sp>
          <p:nvSpPr>
            <p:cNvPr id="1393" name="Google Shape;1393;p41"/>
            <p:cNvSpPr/>
            <p:nvPr/>
          </p:nvSpPr>
          <p:spPr>
            <a:xfrm>
              <a:off x="3234596" y="3876641"/>
              <a:ext cx="1578802" cy="2734917"/>
            </a:xfrm>
            <a:custGeom>
              <a:rect b="b" l="l" r="r" t="t"/>
              <a:pathLst>
                <a:path extrusionOk="0" h="6103601" w="3523460">
                  <a:moveTo>
                    <a:pt x="948467" y="6103601"/>
                  </a:moveTo>
                  <a:cubicBezTo>
                    <a:pt x="873324" y="5891568"/>
                    <a:pt x="1019530" y="4410362"/>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319958" y="5817847"/>
                    <a:pt x="2357064" y="6059037"/>
                  </a:cubicBezTo>
                  <a:lnTo>
                    <a:pt x="948467" y="6103601"/>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94" name="Google Shape;1394;p41"/>
            <p:cNvSpPr/>
            <p:nvPr/>
          </p:nvSpPr>
          <p:spPr>
            <a:xfrm>
              <a:off x="2635903" y="4429817"/>
              <a:ext cx="1578802" cy="2167742"/>
            </a:xfrm>
            <a:custGeom>
              <a:rect b="b" l="l" r="r" t="t"/>
              <a:pathLst>
                <a:path extrusionOk="0" h="4837820" w="3523460">
                  <a:moveTo>
                    <a:pt x="929257" y="4829855"/>
                  </a:moveTo>
                  <a:cubicBezTo>
                    <a:pt x="937409" y="4667798"/>
                    <a:pt x="977884" y="4352057"/>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097672" y="4371359"/>
                    <a:pt x="2108629" y="4596630"/>
                    <a:pt x="2145735" y="4837820"/>
                  </a:cubicBezTo>
                  <a:lnTo>
                    <a:pt x="929257" y="4829855"/>
                  </a:lnTo>
                  <a:close/>
                </a:path>
              </a:pathLst>
            </a:custGeom>
            <a:solidFill>
              <a:schemeClr val="accent2">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95" name="Google Shape;1395;p41"/>
            <p:cNvSpPr/>
            <p:nvPr/>
          </p:nvSpPr>
          <p:spPr>
            <a:xfrm flipH="1">
              <a:off x="1753574" y="4584405"/>
              <a:ext cx="1578802" cy="2018810"/>
            </a:xfrm>
            <a:custGeom>
              <a:rect b="b" l="l" r="r" t="t"/>
              <a:pathLst>
                <a:path extrusionOk="0" h="4505443" w="3523460">
                  <a:moveTo>
                    <a:pt x="931808" y="4487266"/>
                  </a:moveTo>
                  <a:cubicBezTo>
                    <a:pt x="914969" y="4366857"/>
                    <a:pt x="952895" y="4293750"/>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06001" y="4229757"/>
                    <a:pt x="2081085" y="4264253"/>
                    <a:pt x="2118191" y="4505443"/>
                  </a:cubicBezTo>
                  <a:cubicBezTo>
                    <a:pt x="1725506" y="4488277"/>
                    <a:pt x="1324493" y="4504432"/>
                    <a:pt x="931808" y="4487266"/>
                  </a:cubicBezTo>
                  <a:close/>
                </a:path>
              </a:pathLst>
            </a:custGeom>
            <a:solidFill>
              <a:schemeClr val="accent3">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96" name="Google Shape;1396;p41"/>
            <p:cNvSpPr/>
            <p:nvPr/>
          </p:nvSpPr>
          <p:spPr>
            <a:xfrm flipH="1">
              <a:off x="1016436" y="5118688"/>
              <a:ext cx="1578802" cy="1483571"/>
            </a:xfrm>
            <a:custGeom>
              <a:rect b="b" l="l" r="r" t="t"/>
              <a:pathLst>
                <a:path extrusionOk="0" h="1150872" w="1224747">
                  <a:moveTo>
                    <a:pt x="506983" y="13"/>
                  </a:moveTo>
                  <a:cubicBezTo>
                    <a:pt x="402878" y="-2751"/>
                    <a:pt x="456313" y="444994"/>
                    <a:pt x="457234" y="643991"/>
                  </a:cubicBezTo>
                  <a:cubicBezTo>
                    <a:pt x="455852" y="711705"/>
                    <a:pt x="431899" y="670247"/>
                    <a:pt x="429595" y="649519"/>
                  </a:cubicBezTo>
                  <a:cubicBezTo>
                    <a:pt x="402417" y="548638"/>
                    <a:pt x="316278" y="64042"/>
                    <a:pt x="247181" y="74637"/>
                  </a:cubicBezTo>
                  <a:cubicBezTo>
                    <a:pt x="148604" y="87535"/>
                    <a:pt x="249024" y="498428"/>
                    <a:pt x="291403" y="707560"/>
                  </a:cubicBezTo>
                  <a:cubicBezTo>
                    <a:pt x="299694" y="731974"/>
                    <a:pt x="274819" y="759151"/>
                    <a:pt x="261000" y="732434"/>
                  </a:cubicBezTo>
                  <a:cubicBezTo>
                    <a:pt x="216778" y="672551"/>
                    <a:pt x="86417" y="322462"/>
                    <a:pt x="26073" y="337203"/>
                  </a:cubicBezTo>
                  <a:cubicBezTo>
                    <a:pt x="-65135" y="394323"/>
                    <a:pt x="108988" y="639385"/>
                    <a:pt x="150446" y="790475"/>
                  </a:cubicBezTo>
                  <a:cubicBezTo>
                    <a:pt x="154996" y="914832"/>
                    <a:pt x="167867" y="1035860"/>
                    <a:pt x="198006" y="1150872"/>
                  </a:cubicBezTo>
                  <a:lnTo>
                    <a:pt x="894045" y="1150872"/>
                  </a:lnTo>
                  <a:lnTo>
                    <a:pt x="965784" y="1022639"/>
                  </a:lnTo>
                  <a:cubicBezTo>
                    <a:pt x="1036722" y="901951"/>
                    <a:pt x="1135300" y="850359"/>
                    <a:pt x="1220058" y="751781"/>
                  </a:cubicBezTo>
                  <a:cubicBezTo>
                    <a:pt x="1257831" y="702953"/>
                    <a:pt x="1057912" y="659653"/>
                    <a:pt x="960256" y="787711"/>
                  </a:cubicBezTo>
                  <a:cubicBezTo>
                    <a:pt x="898530" y="836540"/>
                    <a:pt x="847859" y="890895"/>
                    <a:pt x="808244" y="942487"/>
                  </a:cubicBezTo>
                  <a:lnTo>
                    <a:pt x="772314" y="699269"/>
                  </a:lnTo>
                  <a:cubicBezTo>
                    <a:pt x="804559" y="511326"/>
                    <a:pt x="966705" y="146497"/>
                    <a:pt x="866285" y="116095"/>
                  </a:cubicBezTo>
                  <a:cubicBezTo>
                    <a:pt x="764023" y="83850"/>
                    <a:pt x="714273" y="477239"/>
                    <a:pt x="631357" y="649519"/>
                  </a:cubicBezTo>
                  <a:cubicBezTo>
                    <a:pt x="613392" y="666102"/>
                    <a:pt x="602797" y="666562"/>
                    <a:pt x="600954" y="635699"/>
                  </a:cubicBezTo>
                  <a:cubicBezTo>
                    <a:pt x="593584" y="535740"/>
                    <a:pt x="588518" y="-2752"/>
                    <a:pt x="506983" y="13"/>
                  </a:cubicBez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397" name="Google Shape;1397;p41"/>
          <p:cNvGrpSpPr/>
          <p:nvPr/>
        </p:nvGrpSpPr>
        <p:grpSpPr>
          <a:xfrm>
            <a:off x="2572031" y="3908671"/>
            <a:ext cx="3710346" cy="2672527"/>
            <a:chOff x="1016436" y="3876641"/>
            <a:chExt cx="3796962" cy="2734917"/>
          </a:xfrm>
        </p:grpSpPr>
        <p:sp>
          <p:nvSpPr>
            <p:cNvPr id="1398" name="Google Shape;1398;p41"/>
            <p:cNvSpPr/>
            <p:nvPr/>
          </p:nvSpPr>
          <p:spPr>
            <a:xfrm>
              <a:off x="3234596" y="3876641"/>
              <a:ext cx="1578802" cy="2734917"/>
            </a:xfrm>
            <a:custGeom>
              <a:rect b="b" l="l" r="r" t="t"/>
              <a:pathLst>
                <a:path extrusionOk="0" h="6103601" w="3523460">
                  <a:moveTo>
                    <a:pt x="948467" y="6103601"/>
                  </a:moveTo>
                  <a:cubicBezTo>
                    <a:pt x="873324" y="5891568"/>
                    <a:pt x="1019530" y="4410362"/>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319958" y="5817847"/>
                    <a:pt x="2357064" y="6059037"/>
                  </a:cubicBezTo>
                  <a:lnTo>
                    <a:pt x="948467" y="6103601"/>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99" name="Google Shape;1399;p41"/>
            <p:cNvSpPr/>
            <p:nvPr/>
          </p:nvSpPr>
          <p:spPr>
            <a:xfrm>
              <a:off x="2635903" y="4429817"/>
              <a:ext cx="1578802" cy="2167742"/>
            </a:xfrm>
            <a:custGeom>
              <a:rect b="b" l="l" r="r" t="t"/>
              <a:pathLst>
                <a:path extrusionOk="0" h="4837820" w="3523460">
                  <a:moveTo>
                    <a:pt x="929257" y="4829855"/>
                  </a:moveTo>
                  <a:cubicBezTo>
                    <a:pt x="937409" y="4667798"/>
                    <a:pt x="977884" y="4352057"/>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097672" y="4371359"/>
                    <a:pt x="2108629" y="4596630"/>
                    <a:pt x="2145735" y="4837820"/>
                  </a:cubicBezTo>
                  <a:lnTo>
                    <a:pt x="929257" y="4829855"/>
                  </a:lnTo>
                  <a:close/>
                </a:path>
              </a:pathLst>
            </a:custGeom>
            <a:solidFill>
              <a:schemeClr val="accent2">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00" name="Google Shape;1400;p41"/>
            <p:cNvSpPr/>
            <p:nvPr/>
          </p:nvSpPr>
          <p:spPr>
            <a:xfrm flipH="1">
              <a:off x="1753574" y="4584405"/>
              <a:ext cx="1578802" cy="2018810"/>
            </a:xfrm>
            <a:custGeom>
              <a:rect b="b" l="l" r="r" t="t"/>
              <a:pathLst>
                <a:path extrusionOk="0" h="4505443" w="3523460">
                  <a:moveTo>
                    <a:pt x="931808" y="4487266"/>
                  </a:moveTo>
                  <a:cubicBezTo>
                    <a:pt x="914969" y="4366857"/>
                    <a:pt x="952895" y="4293750"/>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06001" y="4229757"/>
                    <a:pt x="2081085" y="4264253"/>
                    <a:pt x="2118191" y="4505443"/>
                  </a:cubicBezTo>
                  <a:cubicBezTo>
                    <a:pt x="1725506" y="4488277"/>
                    <a:pt x="1324493" y="4504432"/>
                    <a:pt x="931808" y="4487266"/>
                  </a:cubicBezTo>
                  <a:close/>
                </a:path>
              </a:pathLst>
            </a:custGeom>
            <a:solidFill>
              <a:schemeClr val="accent3">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01" name="Google Shape;1401;p41"/>
            <p:cNvSpPr/>
            <p:nvPr/>
          </p:nvSpPr>
          <p:spPr>
            <a:xfrm flipH="1">
              <a:off x="1016436" y="5118688"/>
              <a:ext cx="1578802" cy="1483571"/>
            </a:xfrm>
            <a:custGeom>
              <a:rect b="b" l="l" r="r" t="t"/>
              <a:pathLst>
                <a:path extrusionOk="0" h="1150872" w="1224747">
                  <a:moveTo>
                    <a:pt x="506983" y="13"/>
                  </a:moveTo>
                  <a:cubicBezTo>
                    <a:pt x="402878" y="-2751"/>
                    <a:pt x="456313" y="444994"/>
                    <a:pt x="457234" y="643991"/>
                  </a:cubicBezTo>
                  <a:cubicBezTo>
                    <a:pt x="455852" y="711705"/>
                    <a:pt x="431899" y="670247"/>
                    <a:pt x="429595" y="649519"/>
                  </a:cubicBezTo>
                  <a:cubicBezTo>
                    <a:pt x="402417" y="548638"/>
                    <a:pt x="316278" y="64042"/>
                    <a:pt x="247181" y="74637"/>
                  </a:cubicBezTo>
                  <a:cubicBezTo>
                    <a:pt x="148604" y="87535"/>
                    <a:pt x="249024" y="498428"/>
                    <a:pt x="291403" y="707560"/>
                  </a:cubicBezTo>
                  <a:cubicBezTo>
                    <a:pt x="299694" y="731974"/>
                    <a:pt x="274819" y="759151"/>
                    <a:pt x="261000" y="732434"/>
                  </a:cubicBezTo>
                  <a:cubicBezTo>
                    <a:pt x="216778" y="672551"/>
                    <a:pt x="86417" y="322462"/>
                    <a:pt x="26073" y="337203"/>
                  </a:cubicBezTo>
                  <a:cubicBezTo>
                    <a:pt x="-65135" y="394323"/>
                    <a:pt x="108988" y="639385"/>
                    <a:pt x="150446" y="790475"/>
                  </a:cubicBezTo>
                  <a:cubicBezTo>
                    <a:pt x="154996" y="914832"/>
                    <a:pt x="167867" y="1035860"/>
                    <a:pt x="198006" y="1150872"/>
                  </a:cubicBezTo>
                  <a:lnTo>
                    <a:pt x="894045" y="1150872"/>
                  </a:lnTo>
                  <a:lnTo>
                    <a:pt x="965784" y="1022639"/>
                  </a:lnTo>
                  <a:cubicBezTo>
                    <a:pt x="1036722" y="901951"/>
                    <a:pt x="1135300" y="850359"/>
                    <a:pt x="1220058" y="751781"/>
                  </a:cubicBezTo>
                  <a:cubicBezTo>
                    <a:pt x="1257831" y="702953"/>
                    <a:pt x="1057912" y="659653"/>
                    <a:pt x="960256" y="787711"/>
                  </a:cubicBezTo>
                  <a:cubicBezTo>
                    <a:pt x="898530" y="836540"/>
                    <a:pt x="847859" y="890895"/>
                    <a:pt x="808244" y="942487"/>
                  </a:cubicBezTo>
                  <a:lnTo>
                    <a:pt x="772314" y="699269"/>
                  </a:lnTo>
                  <a:cubicBezTo>
                    <a:pt x="804559" y="511326"/>
                    <a:pt x="966705" y="146497"/>
                    <a:pt x="866285" y="116095"/>
                  </a:cubicBezTo>
                  <a:cubicBezTo>
                    <a:pt x="764023" y="83850"/>
                    <a:pt x="714273" y="477239"/>
                    <a:pt x="631357" y="649519"/>
                  </a:cubicBezTo>
                  <a:cubicBezTo>
                    <a:pt x="613392" y="666102"/>
                    <a:pt x="602797" y="666562"/>
                    <a:pt x="600954" y="635699"/>
                  </a:cubicBezTo>
                  <a:cubicBezTo>
                    <a:pt x="593584" y="535740"/>
                    <a:pt x="588518" y="-2752"/>
                    <a:pt x="506983" y="13"/>
                  </a:cubicBez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402" name="Google Shape;1402;p41"/>
          <p:cNvSpPr/>
          <p:nvPr/>
        </p:nvSpPr>
        <p:spPr>
          <a:xfrm>
            <a:off x="5244107" y="3158988"/>
            <a:ext cx="2016176" cy="3408950"/>
          </a:xfrm>
          <a:custGeom>
            <a:rect b="b" l="l" r="r" t="t"/>
            <a:pathLst>
              <a:path extrusionOk="0" h="5957469" w="3523460">
                <a:moveTo>
                  <a:pt x="727477" y="5951236"/>
                </a:moveTo>
                <a:cubicBezTo>
                  <a:pt x="740729" y="5739202"/>
                  <a:pt x="864838" y="4410361"/>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280112" y="5716279"/>
                  <a:pt x="2317218" y="5957469"/>
                </a:cubicBezTo>
                <a:lnTo>
                  <a:pt x="727477" y="59512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03" name="Google Shape;1403;p41"/>
          <p:cNvSpPr/>
          <p:nvPr/>
        </p:nvSpPr>
        <p:spPr>
          <a:xfrm rot="8100000">
            <a:off x="5624318" y="1732963"/>
            <a:ext cx="949254" cy="949254"/>
          </a:xfrm>
          <a:prstGeom prst="teardrop">
            <a:avLst>
              <a:gd fmla="val 131554"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404" name="Google Shape;1404;p41"/>
          <p:cNvGrpSpPr/>
          <p:nvPr/>
        </p:nvGrpSpPr>
        <p:grpSpPr>
          <a:xfrm>
            <a:off x="8593814" y="4091693"/>
            <a:ext cx="2849416" cy="863358"/>
            <a:chOff x="803640" y="3362835"/>
            <a:chExt cx="2059657" cy="863358"/>
          </a:xfrm>
        </p:grpSpPr>
        <p:sp>
          <p:nvSpPr>
            <p:cNvPr id="1405" name="Google Shape;1405;p41"/>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406" name="Google Shape;1406;p41"/>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407" name="Google Shape;1407;p41"/>
          <p:cNvGrpSpPr/>
          <p:nvPr/>
        </p:nvGrpSpPr>
        <p:grpSpPr>
          <a:xfrm>
            <a:off x="8013849" y="2503443"/>
            <a:ext cx="2849416" cy="863358"/>
            <a:chOff x="803640" y="3362835"/>
            <a:chExt cx="2059657" cy="863358"/>
          </a:xfrm>
        </p:grpSpPr>
        <p:sp>
          <p:nvSpPr>
            <p:cNvPr id="1408" name="Google Shape;1408;p41"/>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409" name="Google Shape;1409;p41"/>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410" name="Google Shape;1410;p41"/>
          <p:cNvGrpSpPr/>
          <p:nvPr/>
        </p:nvGrpSpPr>
        <p:grpSpPr>
          <a:xfrm>
            <a:off x="765857" y="4091693"/>
            <a:ext cx="2849416" cy="863358"/>
            <a:chOff x="803640" y="3362835"/>
            <a:chExt cx="2059657" cy="863358"/>
          </a:xfrm>
        </p:grpSpPr>
        <p:sp>
          <p:nvSpPr>
            <p:cNvPr id="1411" name="Google Shape;1411;p41"/>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412" name="Google Shape;1412;p41"/>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413" name="Google Shape;1413;p41"/>
          <p:cNvGrpSpPr/>
          <p:nvPr/>
        </p:nvGrpSpPr>
        <p:grpSpPr>
          <a:xfrm>
            <a:off x="1330431" y="2503443"/>
            <a:ext cx="2849416" cy="863358"/>
            <a:chOff x="803640" y="3362835"/>
            <a:chExt cx="2059657" cy="863358"/>
          </a:xfrm>
        </p:grpSpPr>
        <p:sp>
          <p:nvSpPr>
            <p:cNvPr id="1414" name="Google Shape;1414;p41"/>
            <p:cNvSpPr txBox="1"/>
            <p:nvPr/>
          </p:nvSpPr>
          <p:spPr>
            <a:xfrm>
              <a:off x="803640" y="3579862"/>
              <a:ext cx="2059657"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415" name="Google Shape;1415;p41"/>
            <p:cNvSpPr txBox="1"/>
            <p:nvPr/>
          </p:nvSpPr>
          <p:spPr>
            <a:xfrm>
              <a:off x="803640" y="3362835"/>
              <a:ext cx="2059657"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416" name="Google Shape;1416;p41"/>
          <p:cNvGrpSpPr/>
          <p:nvPr/>
        </p:nvGrpSpPr>
        <p:grpSpPr>
          <a:xfrm>
            <a:off x="7875969" y="1697715"/>
            <a:ext cx="3421576" cy="709769"/>
            <a:chOff x="803640" y="3362835"/>
            <a:chExt cx="2059657" cy="620864"/>
          </a:xfrm>
        </p:grpSpPr>
        <p:sp>
          <p:nvSpPr>
            <p:cNvPr id="1417" name="Google Shape;1417;p41"/>
            <p:cNvSpPr txBox="1"/>
            <p:nvPr/>
          </p:nvSpPr>
          <p:spPr>
            <a:xfrm>
              <a:off x="803640" y="3579862"/>
              <a:ext cx="2059657" cy="4038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1418" name="Google Shape;1418;p41"/>
            <p:cNvSpPr txBox="1"/>
            <p:nvPr/>
          </p:nvSpPr>
          <p:spPr>
            <a:xfrm>
              <a:off x="803640" y="3362835"/>
              <a:ext cx="2059657" cy="2423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sp>
        <p:nvSpPr>
          <p:cNvPr id="1419" name="Google Shape;1419;p41"/>
          <p:cNvSpPr/>
          <p:nvPr/>
        </p:nvSpPr>
        <p:spPr>
          <a:xfrm>
            <a:off x="5927848" y="2023536"/>
            <a:ext cx="342189" cy="343445"/>
          </a:xfrm>
          <a:custGeom>
            <a:rect b="b" l="l" r="r" t="t"/>
            <a:pathLst>
              <a:path extrusionOk="0" h="3902714" w="3888432">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0" name="Google Shape;1420;p41"/>
          <p:cNvSpPr/>
          <p:nvPr/>
        </p:nvSpPr>
        <p:spPr>
          <a:xfrm rot="5400000">
            <a:off x="4251959" y="2187865"/>
            <a:ext cx="949254" cy="949254"/>
          </a:xfrm>
          <a:prstGeom prst="teardrop">
            <a:avLst>
              <a:gd fmla="val 131554"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1" name="Google Shape;1421;p41"/>
          <p:cNvSpPr/>
          <p:nvPr/>
        </p:nvSpPr>
        <p:spPr>
          <a:xfrm flipH="1" rot="-5400000">
            <a:off x="6990795" y="2187867"/>
            <a:ext cx="949254" cy="949254"/>
          </a:xfrm>
          <a:prstGeom prst="teardrop">
            <a:avLst>
              <a:gd fmla="val 131554"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2" name="Google Shape;1422;p41"/>
          <p:cNvSpPr/>
          <p:nvPr/>
        </p:nvSpPr>
        <p:spPr>
          <a:xfrm>
            <a:off x="7362830" y="2447841"/>
            <a:ext cx="326821" cy="429298"/>
          </a:xfrm>
          <a:custGeom>
            <a:rect b="b" l="l" r="r" t="t"/>
            <a:pathLst>
              <a:path extrusionOk="0" h="3973870" w="3025265">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3" name="Google Shape;1423;p41"/>
          <p:cNvSpPr/>
          <p:nvPr/>
        </p:nvSpPr>
        <p:spPr>
          <a:xfrm rot="10800000">
            <a:off x="4580246" y="2467784"/>
            <a:ext cx="370408" cy="389413"/>
          </a:xfrm>
          <a:custGeom>
            <a:rect b="b" l="l" r="r" t="t"/>
            <a:pathLst>
              <a:path extrusionOk="0" h="3941586" w="3749229">
                <a:moveTo>
                  <a:pt x="1841173" y="2251014"/>
                </a:moveTo>
                <a:cubicBezTo>
                  <a:pt x="1901032" y="2251014"/>
                  <a:pt x="1949557" y="2202489"/>
                  <a:pt x="1949557" y="2142630"/>
                </a:cubicBezTo>
                <a:cubicBezTo>
                  <a:pt x="1949557" y="2082771"/>
                  <a:pt x="1901032" y="2034246"/>
                  <a:pt x="1841173" y="2034246"/>
                </a:cubicBezTo>
                <a:cubicBezTo>
                  <a:pt x="1781314" y="2034246"/>
                  <a:pt x="1732789" y="2082771"/>
                  <a:pt x="1732789" y="2142630"/>
                </a:cubicBezTo>
                <a:cubicBezTo>
                  <a:pt x="1732789" y="2202489"/>
                  <a:pt x="1781314" y="2251014"/>
                  <a:pt x="1841173" y="2251014"/>
                </a:cubicBezTo>
                <a:close/>
                <a:moveTo>
                  <a:pt x="2197713" y="2395667"/>
                </a:moveTo>
                <a:lnTo>
                  <a:pt x="1492210" y="2296503"/>
                </a:lnTo>
                <a:lnTo>
                  <a:pt x="1492210" y="2109382"/>
                </a:lnTo>
                <a:cubicBezTo>
                  <a:pt x="1492210" y="2024878"/>
                  <a:pt x="1583949" y="1956178"/>
                  <a:pt x="1697980" y="1955114"/>
                </a:cubicBezTo>
                <a:lnTo>
                  <a:pt x="1697980" y="1800200"/>
                </a:lnTo>
                <a:lnTo>
                  <a:pt x="1431133" y="1800200"/>
                </a:lnTo>
                <a:lnTo>
                  <a:pt x="1431133" y="1461593"/>
                </a:lnTo>
                <a:lnTo>
                  <a:pt x="643489" y="471679"/>
                </a:lnTo>
                <a:lnTo>
                  <a:pt x="785968" y="352125"/>
                </a:lnTo>
                <a:lnTo>
                  <a:pt x="1699128" y="1384562"/>
                </a:lnTo>
                <a:lnTo>
                  <a:pt x="1735187" y="0"/>
                </a:lnTo>
                <a:lnTo>
                  <a:pt x="1921179" y="0"/>
                </a:lnTo>
                <a:lnTo>
                  <a:pt x="1958328" y="1426402"/>
                </a:lnTo>
                <a:lnTo>
                  <a:pt x="1976872" y="1426402"/>
                </a:lnTo>
                <a:lnTo>
                  <a:pt x="1972364" y="1422619"/>
                </a:lnTo>
                <a:lnTo>
                  <a:pt x="2919184" y="352125"/>
                </a:lnTo>
                <a:lnTo>
                  <a:pt x="3061662" y="471679"/>
                </a:lnTo>
                <a:lnTo>
                  <a:pt x="2239212" y="1505339"/>
                </a:lnTo>
                <a:lnTo>
                  <a:pt x="2239212" y="1800200"/>
                </a:lnTo>
                <a:lnTo>
                  <a:pt x="1972364" y="1800200"/>
                </a:lnTo>
                <a:lnTo>
                  <a:pt x="1972364" y="1954485"/>
                </a:lnTo>
                <a:lnTo>
                  <a:pt x="1987720" y="1954485"/>
                </a:lnTo>
                <a:cubicBezTo>
                  <a:pt x="2103696" y="1954485"/>
                  <a:pt x="2197713" y="2023835"/>
                  <a:pt x="2197713" y="2109382"/>
                </a:cubicBezTo>
                <a:close/>
                <a:moveTo>
                  <a:pt x="112363" y="2735659"/>
                </a:moveTo>
                <a:cubicBezTo>
                  <a:pt x="100580" y="2737300"/>
                  <a:pt x="88281" y="2736658"/>
                  <a:pt x="76067" y="2733385"/>
                </a:cubicBezTo>
                <a:lnTo>
                  <a:pt x="67901" y="2731197"/>
                </a:lnTo>
                <a:cubicBezTo>
                  <a:pt x="19046" y="2718106"/>
                  <a:pt x="-9948" y="2667888"/>
                  <a:pt x="3143" y="2619032"/>
                </a:cubicBezTo>
                <a:lnTo>
                  <a:pt x="136132" y="2122709"/>
                </a:lnTo>
                <a:cubicBezTo>
                  <a:pt x="149223" y="2073853"/>
                  <a:pt x="199442" y="2044859"/>
                  <a:pt x="248297" y="2057950"/>
                </a:cubicBezTo>
                <a:lnTo>
                  <a:pt x="256463" y="2060138"/>
                </a:lnTo>
                <a:cubicBezTo>
                  <a:pt x="305319" y="2073229"/>
                  <a:pt x="334312" y="2123447"/>
                  <a:pt x="321221" y="2172303"/>
                </a:cubicBezTo>
                <a:lnTo>
                  <a:pt x="188232" y="2668627"/>
                </a:lnTo>
                <a:cubicBezTo>
                  <a:pt x="178414" y="2705268"/>
                  <a:pt x="147712" y="2730738"/>
                  <a:pt x="112363" y="2735659"/>
                </a:cubicBezTo>
                <a:close/>
                <a:moveTo>
                  <a:pt x="816379" y="2803284"/>
                </a:moveTo>
                <a:lnTo>
                  <a:pt x="296148" y="2663889"/>
                </a:lnTo>
                <a:lnTo>
                  <a:pt x="412311" y="2230363"/>
                </a:lnTo>
                <a:lnTo>
                  <a:pt x="932542" y="2369758"/>
                </a:lnTo>
                <a:close/>
                <a:moveTo>
                  <a:pt x="2025342" y="3266622"/>
                </a:moveTo>
                <a:lnTo>
                  <a:pt x="881030" y="2960004"/>
                </a:lnTo>
                <a:lnTo>
                  <a:pt x="1066890" y="2266362"/>
                </a:lnTo>
                <a:lnTo>
                  <a:pt x="2211202" y="2572980"/>
                </a:lnTo>
                <a:close/>
                <a:moveTo>
                  <a:pt x="2928285" y="3694425"/>
                </a:moveTo>
                <a:lnTo>
                  <a:pt x="2109557" y="3475047"/>
                </a:lnTo>
                <a:lnTo>
                  <a:pt x="2388347" y="2434586"/>
                </a:lnTo>
                <a:lnTo>
                  <a:pt x="3207076" y="2653963"/>
                </a:lnTo>
                <a:close/>
                <a:moveTo>
                  <a:pt x="3361202" y="3940500"/>
                </a:moveTo>
                <a:cubicBezTo>
                  <a:pt x="3346463" y="3942552"/>
                  <a:pt x="3331077" y="3941748"/>
                  <a:pt x="3315798" y="3937654"/>
                </a:cubicBezTo>
                <a:lnTo>
                  <a:pt x="3103596" y="3880795"/>
                </a:lnTo>
                <a:cubicBezTo>
                  <a:pt x="3042479" y="3864419"/>
                  <a:pt x="3006210" y="3801598"/>
                  <a:pt x="3022586" y="3740481"/>
                </a:cubicBezTo>
                <a:lnTo>
                  <a:pt x="3311771" y="2661227"/>
                </a:lnTo>
                <a:cubicBezTo>
                  <a:pt x="3328148" y="2600110"/>
                  <a:pt x="3390968" y="2563840"/>
                  <a:pt x="3452085" y="2580216"/>
                </a:cubicBezTo>
                <a:lnTo>
                  <a:pt x="3664287" y="2637076"/>
                </a:lnTo>
                <a:cubicBezTo>
                  <a:pt x="3725404" y="2653452"/>
                  <a:pt x="3761673" y="2716273"/>
                  <a:pt x="3745297" y="2777390"/>
                </a:cubicBezTo>
                <a:lnTo>
                  <a:pt x="3456112" y="3856644"/>
                </a:lnTo>
                <a:cubicBezTo>
                  <a:pt x="3443830" y="3902482"/>
                  <a:pt x="3405423" y="3934343"/>
                  <a:pt x="3361202" y="39405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4" name="Google Shape;1424;p41"/>
          <p:cNvSpPr/>
          <p:nvPr/>
        </p:nvSpPr>
        <p:spPr>
          <a:xfrm rot="2700000">
            <a:off x="3687779" y="3386323"/>
            <a:ext cx="949254" cy="949254"/>
          </a:xfrm>
          <a:prstGeom prst="teardrop">
            <a:avLst>
              <a:gd fmla="val 131554"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5" name="Google Shape;1425;p41"/>
          <p:cNvSpPr/>
          <p:nvPr/>
        </p:nvSpPr>
        <p:spPr>
          <a:xfrm flipH="1" rot="-2700000">
            <a:off x="7554974" y="3386323"/>
            <a:ext cx="949254" cy="949254"/>
          </a:xfrm>
          <a:prstGeom prst="teardrop">
            <a:avLst>
              <a:gd fmla="val 131554"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6" name="Google Shape;1426;p41"/>
          <p:cNvSpPr/>
          <p:nvPr/>
        </p:nvSpPr>
        <p:spPr>
          <a:xfrm>
            <a:off x="3994452" y="3677499"/>
            <a:ext cx="367333" cy="366902"/>
          </a:xfrm>
          <a:custGeom>
            <a:rect b="b" l="l" r="r" t="t"/>
            <a:pathLst>
              <a:path extrusionOk="0" h="3905794" w="3910377">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7" name="Google Shape;1427;p41"/>
          <p:cNvSpPr/>
          <p:nvPr/>
        </p:nvSpPr>
        <p:spPr>
          <a:xfrm>
            <a:off x="7856437" y="3654593"/>
            <a:ext cx="346330" cy="412714"/>
          </a:xfrm>
          <a:custGeom>
            <a:rect b="b" l="l" r="r" t="t"/>
            <a:pathLst>
              <a:path extrusionOk="0" h="3947283" w="3312367">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grpSp>
        <p:nvGrpSpPr>
          <p:cNvPr id="1432" name="Google Shape;1432;p42"/>
          <p:cNvGrpSpPr/>
          <p:nvPr/>
        </p:nvGrpSpPr>
        <p:grpSpPr>
          <a:xfrm flipH="1">
            <a:off x="3683936" y="1610553"/>
            <a:ext cx="7708153" cy="5285948"/>
            <a:chOff x="941428" y="2249745"/>
            <a:chExt cx="3742340" cy="2566350"/>
          </a:xfrm>
        </p:grpSpPr>
        <p:sp>
          <p:nvSpPr>
            <p:cNvPr id="1433" name="Google Shape;1433;p42"/>
            <p:cNvSpPr/>
            <p:nvPr/>
          </p:nvSpPr>
          <p:spPr>
            <a:xfrm>
              <a:off x="2216184" y="2716811"/>
              <a:ext cx="2467584" cy="1722768"/>
            </a:xfrm>
            <a:custGeom>
              <a:rect b="b" l="l" r="r" t="t"/>
              <a:pathLst>
                <a:path extrusionOk="0" h="2915120" w="4175437">
                  <a:moveTo>
                    <a:pt x="13023" y="468086"/>
                  </a:moveTo>
                  <a:cubicBezTo>
                    <a:pt x="17525" y="1280886"/>
                    <a:pt x="-3876" y="2102320"/>
                    <a:pt x="626" y="2915120"/>
                  </a:cubicBezTo>
                  <a:lnTo>
                    <a:pt x="4175437" y="2897481"/>
                  </a:lnTo>
                  <a:lnTo>
                    <a:pt x="742366" y="0"/>
                  </a:lnTo>
                  <a:lnTo>
                    <a:pt x="13023" y="468086"/>
                  </a:lnTo>
                  <a:close/>
                </a:path>
              </a:pathLst>
            </a:custGeom>
            <a:gradFill>
              <a:gsLst>
                <a:gs pos="0">
                  <a:srgbClr val="FFFFFF">
                    <a:alpha val="20000"/>
                  </a:srgbClr>
                </a:gs>
                <a:gs pos="27000">
                  <a:srgbClr val="FFFFFF">
                    <a:alpha val="80000"/>
                  </a:srgbClr>
                </a:gs>
                <a:gs pos="100000">
                  <a:srgbClr val="CDF8EF"/>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434" name="Google Shape;1434;p42"/>
            <p:cNvGrpSpPr/>
            <p:nvPr/>
          </p:nvGrpSpPr>
          <p:grpSpPr>
            <a:xfrm rot="3660000">
              <a:off x="1772640" y="2273771"/>
              <a:ext cx="112390" cy="1065317"/>
              <a:chOff x="1039691" y="2468855"/>
              <a:chExt cx="190176" cy="1802639"/>
            </a:xfrm>
          </p:grpSpPr>
          <p:sp>
            <p:nvSpPr>
              <p:cNvPr id="1435" name="Google Shape;1435;p42"/>
              <p:cNvSpPr/>
              <p:nvPr/>
            </p:nvSpPr>
            <p:spPr>
              <a:xfrm>
                <a:off x="1039691" y="2471295"/>
                <a:ext cx="72008" cy="1800199"/>
              </a:xfrm>
              <a:prstGeom prst="rect">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36" name="Google Shape;1436;p42"/>
              <p:cNvSpPr/>
              <p:nvPr/>
            </p:nvSpPr>
            <p:spPr>
              <a:xfrm>
                <a:off x="1157859" y="2468855"/>
                <a:ext cx="72008" cy="1800200"/>
              </a:xfrm>
              <a:prstGeom prst="rect">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37" name="Google Shape;1437;p42"/>
            <p:cNvGrpSpPr/>
            <p:nvPr/>
          </p:nvGrpSpPr>
          <p:grpSpPr>
            <a:xfrm>
              <a:off x="1314845" y="3097544"/>
              <a:ext cx="136170" cy="1065354"/>
              <a:chOff x="1093356" y="2490394"/>
              <a:chExt cx="230413" cy="1802702"/>
            </a:xfrm>
          </p:grpSpPr>
          <p:sp>
            <p:nvSpPr>
              <p:cNvPr id="1438" name="Google Shape;1438;p42"/>
              <p:cNvSpPr/>
              <p:nvPr/>
            </p:nvSpPr>
            <p:spPr>
              <a:xfrm>
                <a:off x="1093356" y="2492897"/>
                <a:ext cx="72008" cy="1800199"/>
              </a:xfrm>
              <a:prstGeom prst="rect">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39" name="Google Shape;1439;p42"/>
              <p:cNvSpPr/>
              <p:nvPr/>
            </p:nvSpPr>
            <p:spPr>
              <a:xfrm>
                <a:off x="1251762" y="2490394"/>
                <a:ext cx="72007" cy="1800199"/>
              </a:xfrm>
              <a:prstGeom prst="rect">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40" name="Google Shape;1440;p42"/>
            <p:cNvGrpSpPr/>
            <p:nvPr/>
          </p:nvGrpSpPr>
          <p:grpSpPr>
            <a:xfrm>
              <a:off x="1243434" y="2957732"/>
              <a:ext cx="279625" cy="279625"/>
              <a:chOff x="3275856" y="4077072"/>
              <a:chExt cx="504056" cy="504056"/>
            </a:xfrm>
          </p:grpSpPr>
          <p:sp>
            <p:nvSpPr>
              <p:cNvPr id="1441" name="Google Shape;1441;p42"/>
              <p:cNvSpPr/>
              <p:nvPr/>
            </p:nvSpPr>
            <p:spPr>
              <a:xfrm>
                <a:off x="3275856" y="4077072"/>
                <a:ext cx="504056" cy="504056"/>
              </a:xfrm>
              <a:prstGeom prst="ellipse">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42" name="Google Shape;1442;p42"/>
              <p:cNvSpPr/>
              <p:nvPr/>
            </p:nvSpPr>
            <p:spPr>
              <a:xfrm>
                <a:off x="3375484" y="4176700"/>
                <a:ext cx="304800" cy="304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443" name="Google Shape;1443;p42"/>
            <p:cNvSpPr/>
            <p:nvPr/>
          </p:nvSpPr>
          <p:spPr>
            <a:xfrm rot="-1642568">
              <a:off x="2045380" y="2355612"/>
              <a:ext cx="598917" cy="568478"/>
            </a:xfrm>
            <a:custGeom>
              <a:rect b="b" l="l" r="r" t="t"/>
              <a:pathLst>
                <a:path extrusionOk="0" h="568478" w="598917">
                  <a:moveTo>
                    <a:pt x="298603" y="2"/>
                  </a:moveTo>
                  <a:cubicBezTo>
                    <a:pt x="324583" y="-145"/>
                    <a:pt x="350602" y="6408"/>
                    <a:pt x="373918" y="19676"/>
                  </a:cubicBezTo>
                  <a:cubicBezTo>
                    <a:pt x="421176" y="46569"/>
                    <a:pt x="449886" y="96804"/>
                    <a:pt x="448829" y="150752"/>
                  </a:cubicBezTo>
                  <a:lnTo>
                    <a:pt x="446328" y="150767"/>
                  </a:lnTo>
                  <a:lnTo>
                    <a:pt x="446328" y="252762"/>
                  </a:lnTo>
                  <a:lnTo>
                    <a:pt x="446478" y="252762"/>
                  </a:lnTo>
                  <a:lnTo>
                    <a:pt x="598917" y="565068"/>
                  </a:lnTo>
                  <a:lnTo>
                    <a:pt x="0" y="568478"/>
                  </a:lnTo>
                  <a:lnTo>
                    <a:pt x="142510" y="252762"/>
                  </a:lnTo>
                  <a:lnTo>
                    <a:pt x="143217" y="252762"/>
                  </a:lnTo>
                  <a:lnTo>
                    <a:pt x="143217" y="134244"/>
                  </a:lnTo>
                  <a:cubicBezTo>
                    <a:pt x="143445" y="138297"/>
                    <a:pt x="164730" y="39613"/>
                    <a:pt x="223520" y="20528"/>
                  </a:cubicBezTo>
                  <a:cubicBezTo>
                    <a:pt x="249418" y="-1846"/>
                    <a:pt x="272623" y="149"/>
                    <a:pt x="298603" y="2"/>
                  </a:cubicBezTo>
                  <a:close/>
                </a:path>
              </a:pathLst>
            </a:cu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44" name="Google Shape;1444;p42"/>
            <p:cNvSpPr/>
            <p:nvPr/>
          </p:nvSpPr>
          <p:spPr>
            <a:xfrm rot="2700000">
              <a:off x="1070741" y="4062402"/>
              <a:ext cx="624379" cy="624379"/>
            </a:xfrm>
            <a:prstGeom prst="diagStripe">
              <a:avLst>
                <a:gd fmla="val 50000" name="adj"/>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445" name="Google Shape;1445;p4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1446" name="Google Shape;1446;p42"/>
          <p:cNvGrpSpPr/>
          <p:nvPr/>
        </p:nvGrpSpPr>
        <p:grpSpPr>
          <a:xfrm>
            <a:off x="6327040" y="4165068"/>
            <a:ext cx="2122406" cy="1866023"/>
            <a:chOff x="3983887" y="4061275"/>
            <a:chExt cx="2122406" cy="1866023"/>
          </a:xfrm>
        </p:grpSpPr>
        <p:grpSp>
          <p:nvGrpSpPr>
            <p:cNvPr id="1447" name="Google Shape;1447;p42"/>
            <p:cNvGrpSpPr/>
            <p:nvPr/>
          </p:nvGrpSpPr>
          <p:grpSpPr>
            <a:xfrm>
              <a:off x="3983887" y="5358975"/>
              <a:ext cx="2049157" cy="568323"/>
              <a:chOff x="3622676" y="3492499"/>
              <a:chExt cx="2575763" cy="714375"/>
            </a:xfrm>
          </p:grpSpPr>
          <p:sp>
            <p:nvSpPr>
              <p:cNvPr id="1448" name="Google Shape;1448;p42"/>
              <p:cNvSpPr/>
              <p:nvPr/>
            </p:nvSpPr>
            <p:spPr>
              <a:xfrm>
                <a:off x="3622676" y="3492499"/>
                <a:ext cx="2575763" cy="714375"/>
              </a:xfrm>
              <a:custGeom>
                <a:rect b="b" l="l" r="r" t="t"/>
                <a:pathLst>
                  <a:path extrusionOk="0" h="714375" w="2575763">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kx="800400" rotWithShape="0" algn="br" dir="8100000" dist="12700"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49" name="Google Shape;1449;p42"/>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50" name="Google Shape;1450;p42"/>
            <p:cNvGrpSpPr/>
            <p:nvPr/>
          </p:nvGrpSpPr>
          <p:grpSpPr>
            <a:xfrm>
              <a:off x="4035197" y="5083389"/>
              <a:ext cx="2071096" cy="442029"/>
              <a:chOff x="3644106" y="3130550"/>
              <a:chExt cx="2603340" cy="555625"/>
            </a:xfrm>
          </p:grpSpPr>
          <p:sp>
            <p:nvSpPr>
              <p:cNvPr id="1451" name="Google Shape;1451;p42"/>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52" name="Google Shape;1452;p42"/>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53" name="Google Shape;1453;p42"/>
            <p:cNvGrpSpPr/>
            <p:nvPr/>
          </p:nvGrpSpPr>
          <p:grpSpPr>
            <a:xfrm flipH="1">
              <a:off x="4155315" y="4711652"/>
              <a:ext cx="1753505" cy="486436"/>
              <a:chOff x="3622676" y="3492499"/>
              <a:chExt cx="2575177" cy="714375"/>
            </a:xfrm>
          </p:grpSpPr>
          <p:sp>
            <p:nvSpPr>
              <p:cNvPr id="1454" name="Google Shape;1454;p42"/>
              <p:cNvSpPr/>
              <p:nvPr/>
            </p:nvSpPr>
            <p:spPr>
              <a:xfrm>
                <a:off x="3622676" y="3492499"/>
                <a:ext cx="2575177" cy="714375"/>
              </a:xfrm>
              <a:custGeom>
                <a:rect b="b" l="l" r="r" t="t"/>
                <a:pathLst>
                  <a:path extrusionOk="0" h="714375" w="2575177">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55" name="Google Shape;1455;p42"/>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56" name="Google Shape;1456;p42"/>
            <p:cNvGrpSpPr/>
            <p:nvPr/>
          </p:nvGrpSpPr>
          <p:grpSpPr>
            <a:xfrm>
              <a:off x="4203709" y="4329734"/>
              <a:ext cx="1681345" cy="465751"/>
              <a:chOff x="3622676" y="3492499"/>
              <a:chExt cx="2578868" cy="714375"/>
            </a:xfrm>
          </p:grpSpPr>
          <p:sp>
            <p:nvSpPr>
              <p:cNvPr id="1457" name="Google Shape;1457;p42"/>
              <p:cNvSpPr/>
              <p:nvPr/>
            </p:nvSpPr>
            <p:spPr>
              <a:xfrm>
                <a:off x="3622676" y="3492499"/>
                <a:ext cx="2578868" cy="714375"/>
              </a:xfrm>
              <a:custGeom>
                <a:rect b="b" l="l" r="r" t="t"/>
                <a:pathLst>
                  <a:path extrusionOk="0" h="714375" w="2578868">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58" name="Google Shape;1458;p42"/>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59" name="Google Shape;1459;p42"/>
            <p:cNvGrpSpPr/>
            <p:nvPr/>
          </p:nvGrpSpPr>
          <p:grpSpPr>
            <a:xfrm>
              <a:off x="4117666" y="4061275"/>
              <a:ext cx="1832471" cy="391100"/>
              <a:chOff x="3644106" y="3130550"/>
              <a:chExt cx="2603340" cy="555625"/>
            </a:xfrm>
          </p:grpSpPr>
          <p:sp>
            <p:nvSpPr>
              <p:cNvPr id="1460" name="Google Shape;1460;p42"/>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61" name="Google Shape;1461;p42"/>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grpSp>
        <p:nvGrpSpPr>
          <p:cNvPr id="1462" name="Google Shape;1462;p42"/>
          <p:cNvGrpSpPr/>
          <p:nvPr/>
        </p:nvGrpSpPr>
        <p:grpSpPr>
          <a:xfrm>
            <a:off x="1615289" y="2923062"/>
            <a:ext cx="3529630" cy="708252"/>
            <a:chOff x="7164288" y="856926"/>
            <a:chExt cx="1439711" cy="708252"/>
          </a:xfrm>
        </p:grpSpPr>
        <p:sp>
          <p:nvSpPr>
            <p:cNvPr id="1463" name="Google Shape;1463;p42"/>
            <p:cNvSpPr txBox="1"/>
            <p:nvPr/>
          </p:nvSpPr>
          <p:spPr>
            <a:xfrm>
              <a:off x="7164288" y="856926"/>
              <a:ext cx="14397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Your Text Here</a:t>
              </a:r>
              <a:endParaRPr sz="1200">
                <a:solidFill>
                  <a:schemeClr val="dk1"/>
                </a:solidFill>
                <a:latin typeface="Arial"/>
                <a:ea typeface="Arial"/>
                <a:cs typeface="Arial"/>
                <a:sym typeface="Arial"/>
              </a:endParaRPr>
            </a:p>
          </p:txBody>
        </p:sp>
        <p:sp>
          <p:nvSpPr>
            <p:cNvPr id="1464" name="Google Shape;1464;p42"/>
            <p:cNvSpPr txBox="1"/>
            <p:nvPr/>
          </p:nvSpPr>
          <p:spPr>
            <a:xfrm>
              <a:off x="7164288" y="1103513"/>
              <a:ext cx="14397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You can simply impress your audience and add a unique zing and appeal to your Presentations.</a:t>
              </a:r>
              <a:endParaRPr/>
            </a:p>
          </p:txBody>
        </p:sp>
      </p:grpSp>
      <p:grpSp>
        <p:nvGrpSpPr>
          <p:cNvPr id="1465" name="Google Shape;1465;p42"/>
          <p:cNvGrpSpPr/>
          <p:nvPr/>
        </p:nvGrpSpPr>
        <p:grpSpPr>
          <a:xfrm>
            <a:off x="1615289" y="5374537"/>
            <a:ext cx="3529630" cy="708252"/>
            <a:chOff x="7164288" y="856926"/>
            <a:chExt cx="1439711" cy="708252"/>
          </a:xfrm>
        </p:grpSpPr>
        <p:sp>
          <p:nvSpPr>
            <p:cNvPr id="1466" name="Google Shape;1466;p42"/>
            <p:cNvSpPr txBox="1"/>
            <p:nvPr/>
          </p:nvSpPr>
          <p:spPr>
            <a:xfrm>
              <a:off x="7164288" y="856926"/>
              <a:ext cx="14397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Your Text Here</a:t>
              </a:r>
              <a:endParaRPr sz="1200">
                <a:solidFill>
                  <a:schemeClr val="dk1"/>
                </a:solidFill>
                <a:latin typeface="Arial"/>
                <a:ea typeface="Arial"/>
                <a:cs typeface="Arial"/>
                <a:sym typeface="Arial"/>
              </a:endParaRPr>
            </a:p>
          </p:txBody>
        </p:sp>
        <p:sp>
          <p:nvSpPr>
            <p:cNvPr id="1467" name="Google Shape;1467;p42"/>
            <p:cNvSpPr txBox="1"/>
            <p:nvPr/>
          </p:nvSpPr>
          <p:spPr>
            <a:xfrm>
              <a:off x="7164288" y="1103513"/>
              <a:ext cx="14397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You can simply impress your audience and add a unique zing and appeal to your Presentations.</a:t>
              </a:r>
              <a:endParaRPr/>
            </a:p>
          </p:txBody>
        </p:sp>
      </p:grpSp>
      <p:grpSp>
        <p:nvGrpSpPr>
          <p:cNvPr id="1468" name="Google Shape;1468;p42"/>
          <p:cNvGrpSpPr/>
          <p:nvPr/>
        </p:nvGrpSpPr>
        <p:grpSpPr>
          <a:xfrm>
            <a:off x="1615289" y="3740220"/>
            <a:ext cx="3529630" cy="708252"/>
            <a:chOff x="7164288" y="856926"/>
            <a:chExt cx="1439711" cy="708252"/>
          </a:xfrm>
        </p:grpSpPr>
        <p:sp>
          <p:nvSpPr>
            <p:cNvPr id="1469" name="Google Shape;1469;p42"/>
            <p:cNvSpPr txBox="1"/>
            <p:nvPr/>
          </p:nvSpPr>
          <p:spPr>
            <a:xfrm>
              <a:off x="7164288" y="856926"/>
              <a:ext cx="14397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Your Text Here</a:t>
              </a:r>
              <a:endParaRPr sz="1200">
                <a:solidFill>
                  <a:schemeClr val="dk1"/>
                </a:solidFill>
                <a:latin typeface="Arial"/>
                <a:ea typeface="Arial"/>
                <a:cs typeface="Arial"/>
                <a:sym typeface="Arial"/>
              </a:endParaRPr>
            </a:p>
          </p:txBody>
        </p:sp>
        <p:sp>
          <p:nvSpPr>
            <p:cNvPr id="1470" name="Google Shape;1470;p42"/>
            <p:cNvSpPr txBox="1"/>
            <p:nvPr/>
          </p:nvSpPr>
          <p:spPr>
            <a:xfrm>
              <a:off x="7164288" y="1103513"/>
              <a:ext cx="14397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You can simply impress your audience and add a unique zing and appeal to your Presentations.</a:t>
              </a:r>
              <a:endParaRPr/>
            </a:p>
          </p:txBody>
        </p:sp>
      </p:grpSp>
      <p:grpSp>
        <p:nvGrpSpPr>
          <p:cNvPr id="1471" name="Google Shape;1471;p42"/>
          <p:cNvGrpSpPr/>
          <p:nvPr/>
        </p:nvGrpSpPr>
        <p:grpSpPr>
          <a:xfrm>
            <a:off x="1615289" y="4557378"/>
            <a:ext cx="3529630" cy="708252"/>
            <a:chOff x="7164288" y="856926"/>
            <a:chExt cx="1439711" cy="708252"/>
          </a:xfrm>
        </p:grpSpPr>
        <p:sp>
          <p:nvSpPr>
            <p:cNvPr id="1472" name="Google Shape;1472;p42"/>
            <p:cNvSpPr txBox="1"/>
            <p:nvPr/>
          </p:nvSpPr>
          <p:spPr>
            <a:xfrm>
              <a:off x="7164288" y="856926"/>
              <a:ext cx="14397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Your Text Here</a:t>
              </a:r>
              <a:endParaRPr sz="1200">
                <a:solidFill>
                  <a:schemeClr val="dk1"/>
                </a:solidFill>
                <a:latin typeface="Arial"/>
                <a:ea typeface="Arial"/>
                <a:cs typeface="Arial"/>
                <a:sym typeface="Arial"/>
              </a:endParaRPr>
            </a:p>
          </p:txBody>
        </p:sp>
        <p:sp>
          <p:nvSpPr>
            <p:cNvPr id="1473" name="Google Shape;1473;p42"/>
            <p:cNvSpPr txBox="1"/>
            <p:nvPr/>
          </p:nvSpPr>
          <p:spPr>
            <a:xfrm>
              <a:off x="7164288" y="1103513"/>
              <a:ext cx="14397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You can simply impress your audience and add a unique zing and appeal to your Presentations.</a:t>
              </a:r>
              <a:endParaRPr/>
            </a:p>
          </p:txBody>
        </p:sp>
      </p:grpSp>
      <p:sp>
        <p:nvSpPr>
          <p:cNvPr id="1474" name="Google Shape;1474;p42"/>
          <p:cNvSpPr/>
          <p:nvPr/>
        </p:nvSpPr>
        <p:spPr>
          <a:xfrm>
            <a:off x="944978" y="3022514"/>
            <a:ext cx="509349" cy="509349"/>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75" name="Google Shape;1475;p42"/>
          <p:cNvSpPr/>
          <p:nvPr/>
        </p:nvSpPr>
        <p:spPr>
          <a:xfrm>
            <a:off x="944978" y="3839673"/>
            <a:ext cx="509349" cy="509349"/>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76" name="Google Shape;1476;p42"/>
          <p:cNvSpPr/>
          <p:nvPr/>
        </p:nvSpPr>
        <p:spPr>
          <a:xfrm>
            <a:off x="944978" y="4656830"/>
            <a:ext cx="509349" cy="509349"/>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77" name="Google Shape;1477;p42"/>
          <p:cNvSpPr/>
          <p:nvPr/>
        </p:nvSpPr>
        <p:spPr>
          <a:xfrm>
            <a:off x="944978" y="5473988"/>
            <a:ext cx="509349" cy="509349"/>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78" name="Google Shape;1478;p42"/>
          <p:cNvSpPr/>
          <p:nvPr/>
        </p:nvSpPr>
        <p:spPr>
          <a:xfrm rot="-2700000">
            <a:off x="1039621" y="3153010"/>
            <a:ext cx="364559" cy="292846"/>
          </a:xfrm>
          <a:custGeom>
            <a:rect b="b" l="l" r="r" t="t"/>
            <a:pathLst>
              <a:path extrusionOk="0" h="4354613" w="5420988">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79" name="Google Shape;1479;p42"/>
          <p:cNvSpPr/>
          <p:nvPr/>
        </p:nvSpPr>
        <p:spPr>
          <a:xfrm>
            <a:off x="1046643" y="5580166"/>
            <a:ext cx="296647" cy="296990"/>
          </a:xfrm>
          <a:custGeom>
            <a:rect b="b" l="l" r="r" t="t"/>
            <a:pathLst>
              <a:path extrusionOk="0" h="3979806" w="3975208">
                <a:moveTo>
                  <a:pt x="2049173" y="2050685"/>
                </a:moveTo>
                <a:lnTo>
                  <a:pt x="2525339" y="2050685"/>
                </a:lnTo>
                <a:cubicBezTo>
                  <a:pt x="2501269" y="2092239"/>
                  <a:pt x="2487652" y="2140563"/>
                  <a:pt x="2487652" y="2192066"/>
                </a:cubicBezTo>
                <a:cubicBezTo>
                  <a:pt x="2487652" y="2349996"/>
                  <a:pt x="2615682" y="2478023"/>
                  <a:pt x="2773615" y="2478023"/>
                </a:cubicBezTo>
                <a:cubicBezTo>
                  <a:pt x="2931549" y="2478023"/>
                  <a:pt x="3059579" y="2349996"/>
                  <a:pt x="3059579" y="2192066"/>
                </a:cubicBezTo>
                <a:cubicBezTo>
                  <a:pt x="3059579" y="2140563"/>
                  <a:pt x="3045963" y="2092239"/>
                  <a:pt x="3021893" y="2050685"/>
                </a:cubicBezTo>
                <a:lnTo>
                  <a:pt x="3498055" y="2050685"/>
                </a:lnTo>
                <a:lnTo>
                  <a:pt x="3498055" y="2641745"/>
                </a:lnTo>
                <a:lnTo>
                  <a:pt x="3565582" y="2641745"/>
                </a:lnTo>
                <a:cubicBezTo>
                  <a:pt x="3604012" y="2582980"/>
                  <a:pt x="3670956" y="2546426"/>
                  <a:pt x="3746438" y="2546426"/>
                </a:cubicBezTo>
                <a:cubicBezTo>
                  <a:pt x="3872785" y="2546426"/>
                  <a:pt x="3975208" y="2648847"/>
                  <a:pt x="3975208" y="2775192"/>
                </a:cubicBezTo>
                <a:cubicBezTo>
                  <a:pt x="3975208" y="2901536"/>
                  <a:pt x="3872785" y="3003958"/>
                  <a:pt x="3746438" y="3003958"/>
                </a:cubicBezTo>
                <a:cubicBezTo>
                  <a:pt x="3670956" y="3003958"/>
                  <a:pt x="3604012" y="2967403"/>
                  <a:pt x="3565582" y="2908639"/>
                </a:cubicBezTo>
                <a:lnTo>
                  <a:pt x="3498055" y="2908639"/>
                </a:lnTo>
                <a:lnTo>
                  <a:pt x="3498055" y="3499698"/>
                </a:lnTo>
                <a:lnTo>
                  <a:pt x="3026505" y="3499698"/>
                </a:lnTo>
                <a:cubicBezTo>
                  <a:pt x="3047979" y="3460792"/>
                  <a:pt x="3059579" y="3415963"/>
                  <a:pt x="3059579" y="3368427"/>
                </a:cubicBezTo>
                <a:cubicBezTo>
                  <a:pt x="3059579" y="3210496"/>
                  <a:pt x="2931549" y="3082469"/>
                  <a:pt x="2773615" y="3082469"/>
                </a:cubicBezTo>
                <a:cubicBezTo>
                  <a:pt x="2615682" y="3082469"/>
                  <a:pt x="2487652" y="3210496"/>
                  <a:pt x="2487652" y="3368427"/>
                </a:cubicBezTo>
                <a:cubicBezTo>
                  <a:pt x="2487652" y="3415963"/>
                  <a:pt x="2499253" y="3460792"/>
                  <a:pt x="2520726" y="3499698"/>
                </a:cubicBezTo>
                <a:lnTo>
                  <a:pt x="2049173" y="3499698"/>
                </a:lnTo>
                <a:lnTo>
                  <a:pt x="2049173" y="2908639"/>
                </a:lnTo>
                <a:lnTo>
                  <a:pt x="1950400" y="2908639"/>
                </a:lnTo>
                <a:cubicBezTo>
                  <a:pt x="1911969" y="2967403"/>
                  <a:pt x="1845025" y="3003958"/>
                  <a:pt x="1769544" y="3003958"/>
                </a:cubicBezTo>
                <a:cubicBezTo>
                  <a:pt x="1643197" y="3003958"/>
                  <a:pt x="1540773" y="2901536"/>
                  <a:pt x="1540773" y="2775192"/>
                </a:cubicBezTo>
                <a:cubicBezTo>
                  <a:pt x="1540773" y="2648847"/>
                  <a:pt x="1643197" y="2546426"/>
                  <a:pt x="1769544" y="2546426"/>
                </a:cubicBezTo>
                <a:cubicBezTo>
                  <a:pt x="1845025" y="2546426"/>
                  <a:pt x="1911969" y="2582980"/>
                  <a:pt x="1950400" y="2641745"/>
                </a:cubicBezTo>
                <a:lnTo>
                  <a:pt x="2049173" y="2641745"/>
                </a:lnTo>
                <a:close/>
                <a:moveTo>
                  <a:pt x="1204640" y="1545421"/>
                </a:moveTo>
                <a:cubicBezTo>
                  <a:pt x="1330987" y="1545421"/>
                  <a:pt x="1433411" y="1647843"/>
                  <a:pt x="1433411" y="1774187"/>
                </a:cubicBezTo>
                <a:cubicBezTo>
                  <a:pt x="1433411" y="1849667"/>
                  <a:pt x="1396855" y="1916610"/>
                  <a:pt x="1338089" y="1955039"/>
                </a:cubicBezTo>
                <a:lnTo>
                  <a:pt x="1338089" y="2053811"/>
                </a:lnTo>
                <a:lnTo>
                  <a:pt x="1929161" y="2053811"/>
                </a:lnTo>
                <a:lnTo>
                  <a:pt x="1929161" y="2529967"/>
                </a:lnTo>
                <a:cubicBezTo>
                  <a:pt x="1887606" y="2505897"/>
                  <a:pt x="1839281" y="2492281"/>
                  <a:pt x="1787777" y="2492281"/>
                </a:cubicBezTo>
                <a:cubicBezTo>
                  <a:pt x="1629844" y="2492281"/>
                  <a:pt x="1501814" y="2620308"/>
                  <a:pt x="1501814" y="2778238"/>
                </a:cubicBezTo>
                <a:cubicBezTo>
                  <a:pt x="1501814" y="2936168"/>
                  <a:pt x="1629844" y="3064196"/>
                  <a:pt x="1787777" y="3064196"/>
                </a:cubicBezTo>
                <a:cubicBezTo>
                  <a:pt x="1839281" y="3064196"/>
                  <a:pt x="1887606" y="3050580"/>
                  <a:pt x="1929161" y="3026511"/>
                </a:cubicBezTo>
                <a:lnTo>
                  <a:pt x="1929161" y="3502663"/>
                </a:lnTo>
                <a:lnTo>
                  <a:pt x="1338089" y="3502663"/>
                </a:lnTo>
                <a:lnTo>
                  <a:pt x="1338089" y="3570188"/>
                </a:lnTo>
                <a:cubicBezTo>
                  <a:pt x="1396855" y="3608617"/>
                  <a:pt x="1433411" y="3675560"/>
                  <a:pt x="1433411" y="3751040"/>
                </a:cubicBezTo>
                <a:cubicBezTo>
                  <a:pt x="1433411" y="3877385"/>
                  <a:pt x="1330987" y="3979806"/>
                  <a:pt x="1204640" y="3979806"/>
                </a:cubicBezTo>
                <a:cubicBezTo>
                  <a:pt x="1078293" y="3979806"/>
                  <a:pt x="975869" y="3877385"/>
                  <a:pt x="975869" y="3751040"/>
                </a:cubicBezTo>
                <a:cubicBezTo>
                  <a:pt x="975869" y="3675560"/>
                  <a:pt x="1012425" y="3608617"/>
                  <a:pt x="1071190" y="3570188"/>
                </a:cubicBezTo>
                <a:lnTo>
                  <a:pt x="1071190" y="3502663"/>
                </a:lnTo>
                <a:lnTo>
                  <a:pt x="480119" y="3502663"/>
                </a:lnTo>
                <a:lnTo>
                  <a:pt x="480119" y="3031122"/>
                </a:lnTo>
                <a:cubicBezTo>
                  <a:pt x="519026" y="3052596"/>
                  <a:pt x="563855" y="3064196"/>
                  <a:pt x="611393" y="3064196"/>
                </a:cubicBezTo>
                <a:cubicBezTo>
                  <a:pt x="769326" y="3064196"/>
                  <a:pt x="897356" y="2936168"/>
                  <a:pt x="897356" y="2778238"/>
                </a:cubicBezTo>
                <a:cubicBezTo>
                  <a:pt x="897356" y="2620308"/>
                  <a:pt x="769326" y="2492281"/>
                  <a:pt x="611393" y="2492281"/>
                </a:cubicBezTo>
                <a:cubicBezTo>
                  <a:pt x="563855" y="2492281"/>
                  <a:pt x="519026" y="2503881"/>
                  <a:pt x="480119" y="2525354"/>
                </a:cubicBezTo>
                <a:lnTo>
                  <a:pt x="480119" y="2053811"/>
                </a:lnTo>
                <a:lnTo>
                  <a:pt x="1071190" y="2053811"/>
                </a:lnTo>
                <a:lnTo>
                  <a:pt x="1071190" y="1955039"/>
                </a:lnTo>
                <a:cubicBezTo>
                  <a:pt x="1012425" y="1916610"/>
                  <a:pt x="975869" y="1849667"/>
                  <a:pt x="975869" y="1774187"/>
                </a:cubicBezTo>
                <a:cubicBezTo>
                  <a:pt x="975869" y="1647843"/>
                  <a:pt x="1078293" y="1545421"/>
                  <a:pt x="1204640" y="1545421"/>
                </a:cubicBezTo>
                <a:close/>
                <a:moveTo>
                  <a:pt x="477153" y="467589"/>
                </a:moveTo>
                <a:lnTo>
                  <a:pt x="948703" y="467589"/>
                </a:lnTo>
                <a:cubicBezTo>
                  <a:pt x="927229" y="506495"/>
                  <a:pt x="915629" y="551324"/>
                  <a:pt x="915629" y="598861"/>
                </a:cubicBezTo>
                <a:cubicBezTo>
                  <a:pt x="915629" y="756791"/>
                  <a:pt x="1043659" y="884818"/>
                  <a:pt x="1201593" y="884818"/>
                </a:cubicBezTo>
                <a:cubicBezTo>
                  <a:pt x="1359526" y="884818"/>
                  <a:pt x="1487556" y="756791"/>
                  <a:pt x="1487556" y="598861"/>
                </a:cubicBezTo>
                <a:cubicBezTo>
                  <a:pt x="1487556" y="551324"/>
                  <a:pt x="1475955" y="506495"/>
                  <a:pt x="1454482" y="467589"/>
                </a:cubicBezTo>
                <a:lnTo>
                  <a:pt x="1926034" y="467589"/>
                </a:lnTo>
                <a:lnTo>
                  <a:pt x="1926034" y="1058649"/>
                </a:lnTo>
                <a:lnTo>
                  <a:pt x="2024808" y="1058649"/>
                </a:lnTo>
                <a:cubicBezTo>
                  <a:pt x="2063239" y="999884"/>
                  <a:pt x="2130183" y="963330"/>
                  <a:pt x="2205664" y="963330"/>
                </a:cubicBezTo>
                <a:cubicBezTo>
                  <a:pt x="2332011" y="963330"/>
                  <a:pt x="2434435" y="1065751"/>
                  <a:pt x="2434435" y="1192096"/>
                </a:cubicBezTo>
                <a:cubicBezTo>
                  <a:pt x="2434435" y="1318440"/>
                  <a:pt x="2332011" y="1420862"/>
                  <a:pt x="2205664" y="1420862"/>
                </a:cubicBezTo>
                <a:cubicBezTo>
                  <a:pt x="2130183" y="1420862"/>
                  <a:pt x="2063239" y="1384307"/>
                  <a:pt x="2024808" y="1325543"/>
                </a:cubicBezTo>
                <a:lnTo>
                  <a:pt x="1926034" y="1325543"/>
                </a:lnTo>
                <a:lnTo>
                  <a:pt x="1926034" y="1916602"/>
                </a:lnTo>
                <a:lnTo>
                  <a:pt x="1449869" y="1916602"/>
                </a:lnTo>
                <a:cubicBezTo>
                  <a:pt x="1473939" y="1875048"/>
                  <a:pt x="1487556" y="1826725"/>
                  <a:pt x="1487556" y="1775221"/>
                </a:cubicBezTo>
                <a:cubicBezTo>
                  <a:pt x="1487556" y="1617291"/>
                  <a:pt x="1359526" y="1489264"/>
                  <a:pt x="1201593" y="1489264"/>
                </a:cubicBezTo>
                <a:cubicBezTo>
                  <a:pt x="1043659" y="1489264"/>
                  <a:pt x="915629" y="1617291"/>
                  <a:pt x="915629" y="1775222"/>
                </a:cubicBezTo>
                <a:cubicBezTo>
                  <a:pt x="915629" y="1826725"/>
                  <a:pt x="929245" y="1875048"/>
                  <a:pt x="953315" y="1916602"/>
                </a:cubicBezTo>
                <a:lnTo>
                  <a:pt x="477153" y="1916602"/>
                </a:lnTo>
                <a:lnTo>
                  <a:pt x="477153" y="1325543"/>
                </a:lnTo>
                <a:lnTo>
                  <a:pt x="409627" y="1325543"/>
                </a:lnTo>
                <a:cubicBezTo>
                  <a:pt x="371196" y="1384307"/>
                  <a:pt x="304252" y="1420862"/>
                  <a:pt x="228771" y="1420862"/>
                </a:cubicBezTo>
                <a:cubicBezTo>
                  <a:pt x="102423" y="1420862"/>
                  <a:pt x="0" y="1318440"/>
                  <a:pt x="0" y="1192096"/>
                </a:cubicBezTo>
                <a:cubicBezTo>
                  <a:pt x="0" y="1065751"/>
                  <a:pt x="102423" y="963330"/>
                  <a:pt x="228771" y="963330"/>
                </a:cubicBezTo>
                <a:cubicBezTo>
                  <a:pt x="304252" y="963330"/>
                  <a:pt x="371196" y="999885"/>
                  <a:pt x="409627" y="1058649"/>
                </a:cubicBezTo>
                <a:lnTo>
                  <a:pt x="477153" y="1058649"/>
                </a:lnTo>
                <a:close/>
                <a:moveTo>
                  <a:pt x="2779453" y="0"/>
                </a:moveTo>
                <a:cubicBezTo>
                  <a:pt x="2905800" y="0"/>
                  <a:pt x="3008224" y="102422"/>
                  <a:pt x="3008224" y="228766"/>
                </a:cubicBezTo>
                <a:cubicBezTo>
                  <a:pt x="3008224" y="304246"/>
                  <a:pt x="2971668" y="371189"/>
                  <a:pt x="2912903" y="409618"/>
                </a:cubicBezTo>
                <a:lnTo>
                  <a:pt x="2912903" y="477144"/>
                </a:lnTo>
                <a:lnTo>
                  <a:pt x="3503974" y="477144"/>
                </a:lnTo>
                <a:lnTo>
                  <a:pt x="3503974" y="948684"/>
                </a:lnTo>
                <a:cubicBezTo>
                  <a:pt x="3465067" y="927210"/>
                  <a:pt x="3420238" y="915611"/>
                  <a:pt x="3372700" y="915611"/>
                </a:cubicBezTo>
                <a:cubicBezTo>
                  <a:pt x="3214767" y="915611"/>
                  <a:pt x="3086737" y="1043638"/>
                  <a:pt x="3086737" y="1201568"/>
                </a:cubicBezTo>
                <a:cubicBezTo>
                  <a:pt x="3086737" y="1359498"/>
                  <a:pt x="3214767" y="1487526"/>
                  <a:pt x="3372700" y="1487526"/>
                </a:cubicBezTo>
                <a:cubicBezTo>
                  <a:pt x="3420238" y="1487526"/>
                  <a:pt x="3465067" y="1475925"/>
                  <a:pt x="3503974" y="1454452"/>
                </a:cubicBezTo>
                <a:lnTo>
                  <a:pt x="3503974" y="1925995"/>
                </a:lnTo>
                <a:lnTo>
                  <a:pt x="2912903" y="1925995"/>
                </a:lnTo>
                <a:lnTo>
                  <a:pt x="2912903" y="2024767"/>
                </a:lnTo>
                <a:cubicBezTo>
                  <a:pt x="2971668" y="2063196"/>
                  <a:pt x="3008224" y="2130139"/>
                  <a:pt x="3008224" y="2205619"/>
                </a:cubicBezTo>
                <a:cubicBezTo>
                  <a:pt x="3008224" y="2331964"/>
                  <a:pt x="2905800" y="2434385"/>
                  <a:pt x="2779453" y="2434385"/>
                </a:cubicBezTo>
                <a:cubicBezTo>
                  <a:pt x="2653106" y="2434385"/>
                  <a:pt x="2550683" y="2331964"/>
                  <a:pt x="2550683" y="2205619"/>
                </a:cubicBezTo>
                <a:cubicBezTo>
                  <a:pt x="2550683" y="2130139"/>
                  <a:pt x="2587238" y="2063196"/>
                  <a:pt x="2646004" y="2024767"/>
                </a:cubicBezTo>
                <a:lnTo>
                  <a:pt x="2646004" y="1925995"/>
                </a:lnTo>
                <a:lnTo>
                  <a:pt x="2054932" y="1925995"/>
                </a:lnTo>
                <a:lnTo>
                  <a:pt x="2054932" y="1449840"/>
                </a:lnTo>
                <a:cubicBezTo>
                  <a:pt x="2096487" y="1473909"/>
                  <a:pt x="2144812" y="1487526"/>
                  <a:pt x="2196316" y="1487526"/>
                </a:cubicBezTo>
                <a:cubicBezTo>
                  <a:pt x="2354249" y="1487526"/>
                  <a:pt x="2482279" y="1359498"/>
                  <a:pt x="2482279" y="1201568"/>
                </a:cubicBezTo>
                <a:cubicBezTo>
                  <a:pt x="2482279" y="1043638"/>
                  <a:pt x="2354249" y="915611"/>
                  <a:pt x="2196316" y="915611"/>
                </a:cubicBezTo>
                <a:cubicBezTo>
                  <a:pt x="2144812" y="915611"/>
                  <a:pt x="2096487" y="929227"/>
                  <a:pt x="2054932" y="953296"/>
                </a:cubicBezTo>
                <a:lnTo>
                  <a:pt x="2054932" y="477144"/>
                </a:lnTo>
                <a:lnTo>
                  <a:pt x="2646004" y="477144"/>
                </a:lnTo>
                <a:lnTo>
                  <a:pt x="2646004" y="409618"/>
                </a:lnTo>
                <a:cubicBezTo>
                  <a:pt x="2587238" y="371189"/>
                  <a:pt x="2550683" y="304246"/>
                  <a:pt x="2550683" y="228766"/>
                </a:cubicBezTo>
                <a:cubicBezTo>
                  <a:pt x="2550683" y="102422"/>
                  <a:pt x="2653106" y="0"/>
                  <a:pt x="277945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80" name="Google Shape;1480;p42"/>
          <p:cNvSpPr/>
          <p:nvPr/>
        </p:nvSpPr>
        <p:spPr>
          <a:xfrm flipH="1">
            <a:off x="1066258" y="3977415"/>
            <a:ext cx="293173" cy="251966"/>
          </a:xfrm>
          <a:custGeom>
            <a:rect b="b" l="l" r="r" t="t"/>
            <a:pathLst>
              <a:path extrusionOk="0" h="3220630" w="3747318">
                <a:moveTo>
                  <a:pt x="1455638" y="819213"/>
                </a:moveTo>
                <a:cubicBezTo>
                  <a:pt x="1581890" y="819213"/>
                  <a:pt x="1684238" y="921561"/>
                  <a:pt x="1684238" y="1047813"/>
                </a:cubicBezTo>
                <a:cubicBezTo>
                  <a:pt x="1684238" y="1174065"/>
                  <a:pt x="1581890" y="1276413"/>
                  <a:pt x="1455638" y="1276413"/>
                </a:cubicBezTo>
                <a:cubicBezTo>
                  <a:pt x="1329386" y="1276413"/>
                  <a:pt x="1227038" y="1174065"/>
                  <a:pt x="1227038" y="1047813"/>
                </a:cubicBezTo>
                <a:cubicBezTo>
                  <a:pt x="1227038" y="921561"/>
                  <a:pt x="1329386" y="819213"/>
                  <a:pt x="1455638" y="819213"/>
                </a:cubicBezTo>
                <a:close/>
                <a:moveTo>
                  <a:pt x="2235150" y="819213"/>
                </a:moveTo>
                <a:cubicBezTo>
                  <a:pt x="2361402" y="819213"/>
                  <a:pt x="2463750" y="921561"/>
                  <a:pt x="2463750" y="1047813"/>
                </a:cubicBezTo>
                <a:cubicBezTo>
                  <a:pt x="2463750" y="1174065"/>
                  <a:pt x="2361402" y="1276413"/>
                  <a:pt x="2235150" y="1276413"/>
                </a:cubicBezTo>
                <a:cubicBezTo>
                  <a:pt x="2108898" y="1276413"/>
                  <a:pt x="2006550" y="1174065"/>
                  <a:pt x="2006550" y="1047813"/>
                </a:cubicBezTo>
                <a:cubicBezTo>
                  <a:pt x="2006550" y="921561"/>
                  <a:pt x="2108898" y="819213"/>
                  <a:pt x="2235150" y="819213"/>
                </a:cubicBezTo>
                <a:close/>
                <a:moveTo>
                  <a:pt x="3014662" y="819213"/>
                </a:moveTo>
                <a:cubicBezTo>
                  <a:pt x="3140914" y="819213"/>
                  <a:pt x="3243262" y="921561"/>
                  <a:pt x="3243262" y="1047813"/>
                </a:cubicBezTo>
                <a:cubicBezTo>
                  <a:pt x="3243262" y="1174065"/>
                  <a:pt x="3140914" y="1276413"/>
                  <a:pt x="3014662" y="1276413"/>
                </a:cubicBezTo>
                <a:cubicBezTo>
                  <a:pt x="2888410" y="1276413"/>
                  <a:pt x="2786062" y="1174065"/>
                  <a:pt x="2786062" y="1047813"/>
                </a:cubicBezTo>
                <a:cubicBezTo>
                  <a:pt x="2786062" y="921561"/>
                  <a:pt x="2888410" y="819213"/>
                  <a:pt x="3014662" y="819213"/>
                </a:cubicBezTo>
                <a:close/>
                <a:moveTo>
                  <a:pt x="553290" y="667803"/>
                </a:moveTo>
                <a:lnTo>
                  <a:pt x="552034" y="667803"/>
                </a:lnTo>
                <a:lnTo>
                  <a:pt x="454090" y="667803"/>
                </a:lnTo>
                <a:lnTo>
                  <a:pt x="383671" y="667803"/>
                </a:lnTo>
                <a:cubicBezTo>
                  <a:pt x="171775" y="667803"/>
                  <a:pt x="0" y="839578"/>
                  <a:pt x="0" y="1051474"/>
                </a:cubicBezTo>
                <a:lnTo>
                  <a:pt x="0" y="2372364"/>
                </a:lnTo>
                <a:cubicBezTo>
                  <a:pt x="0" y="2584260"/>
                  <a:pt x="171775" y="2756035"/>
                  <a:pt x="383671" y="2756035"/>
                </a:cubicBezTo>
                <a:lnTo>
                  <a:pt x="649047" y="2756035"/>
                </a:lnTo>
                <a:cubicBezTo>
                  <a:pt x="546380" y="2958845"/>
                  <a:pt x="474406" y="3028353"/>
                  <a:pt x="174793" y="3220630"/>
                </a:cubicBezTo>
                <a:cubicBezTo>
                  <a:pt x="650199" y="3174991"/>
                  <a:pt x="1051667" y="3043772"/>
                  <a:pt x="1403830" y="2756035"/>
                </a:cubicBezTo>
                <a:lnTo>
                  <a:pt x="2640665" y="2756035"/>
                </a:lnTo>
                <a:cubicBezTo>
                  <a:pt x="2782226" y="2756035"/>
                  <a:pt x="2905880" y="2679370"/>
                  <a:pt x="2970971" y="2564477"/>
                </a:cubicBezTo>
                <a:cubicBezTo>
                  <a:pt x="2742421" y="2482699"/>
                  <a:pt x="2531569" y="2366318"/>
                  <a:pt x="2334721" y="2205482"/>
                </a:cubicBezTo>
                <a:lnTo>
                  <a:pt x="974103" y="2205482"/>
                </a:lnTo>
                <a:cubicBezTo>
                  <a:pt x="768630" y="2205482"/>
                  <a:pt x="597451" y="2058657"/>
                  <a:pt x="560170" y="1864121"/>
                </a:cubicBezTo>
                <a:lnTo>
                  <a:pt x="553290" y="1852846"/>
                </a:lnTo>
                <a:close/>
                <a:moveTo>
                  <a:pt x="3363647" y="0"/>
                </a:moveTo>
                <a:lnTo>
                  <a:pt x="1106653" y="0"/>
                </a:lnTo>
                <a:cubicBezTo>
                  <a:pt x="894757" y="0"/>
                  <a:pt x="722982" y="171775"/>
                  <a:pt x="722982" y="383671"/>
                </a:cubicBezTo>
                <a:lnTo>
                  <a:pt x="722982" y="1704561"/>
                </a:lnTo>
                <a:cubicBezTo>
                  <a:pt x="722982" y="1916457"/>
                  <a:pt x="894757" y="2088232"/>
                  <a:pt x="1106653" y="2088232"/>
                </a:cubicBezTo>
                <a:lnTo>
                  <a:pt x="2343488" y="2088232"/>
                </a:lnTo>
                <a:cubicBezTo>
                  <a:pt x="2695651" y="2375969"/>
                  <a:pt x="3097119" y="2507188"/>
                  <a:pt x="3572525" y="2552827"/>
                </a:cubicBezTo>
                <a:cubicBezTo>
                  <a:pt x="3272912" y="2360550"/>
                  <a:pt x="3200938" y="2291042"/>
                  <a:pt x="3098271" y="2088232"/>
                </a:cubicBezTo>
                <a:lnTo>
                  <a:pt x="3363647" y="2088232"/>
                </a:lnTo>
                <a:cubicBezTo>
                  <a:pt x="3575543" y="2088232"/>
                  <a:pt x="3747318" y="1916457"/>
                  <a:pt x="3747318" y="1704561"/>
                </a:cubicBezTo>
                <a:lnTo>
                  <a:pt x="3747318" y="383671"/>
                </a:lnTo>
                <a:cubicBezTo>
                  <a:pt x="3747318" y="171775"/>
                  <a:pt x="3575543" y="0"/>
                  <a:pt x="336364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81" name="Google Shape;1481;p42"/>
          <p:cNvSpPr/>
          <p:nvPr/>
        </p:nvSpPr>
        <p:spPr>
          <a:xfrm>
            <a:off x="1060140" y="4765164"/>
            <a:ext cx="290424" cy="292682"/>
          </a:xfrm>
          <a:custGeom>
            <a:rect b="b" l="l" r="r" t="t"/>
            <a:pathLst>
              <a:path extrusionOk="0" h="3922089" w="3891831">
                <a:moveTo>
                  <a:pt x="1662674" y="3168351"/>
                </a:moveTo>
                <a:lnTo>
                  <a:pt x="1502829" y="3373344"/>
                </a:lnTo>
                <a:lnTo>
                  <a:pt x="2417229" y="3373344"/>
                </a:lnTo>
                <a:lnTo>
                  <a:pt x="2257384" y="3168351"/>
                </a:lnTo>
                <a:close/>
                <a:moveTo>
                  <a:pt x="2523259" y="1171504"/>
                </a:moveTo>
                <a:cubicBezTo>
                  <a:pt x="2532472" y="1171504"/>
                  <a:pt x="2541686" y="1175018"/>
                  <a:pt x="2548715" y="1182047"/>
                </a:cubicBezTo>
                <a:cubicBezTo>
                  <a:pt x="2562774" y="1196106"/>
                  <a:pt x="2562774" y="1218900"/>
                  <a:pt x="2548715" y="1232959"/>
                </a:cubicBezTo>
                <a:lnTo>
                  <a:pt x="2192302" y="1589372"/>
                </a:lnTo>
                <a:cubicBezTo>
                  <a:pt x="2215318" y="1634545"/>
                  <a:pt x="2208007" y="1691005"/>
                  <a:pt x="2170778" y="1729629"/>
                </a:cubicBezTo>
                <a:lnTo>
                  <a:pt x="1842194" y="2070527"/>
                </a:lnTo>
                <a:lnTo>
                  <a:pt x="1840602" y="2068993"/>
                </a:lnTo>
                <a:lnTo>
                  <a:pt x="1839683" y="2070526"/>
                </a:lnTo>
                <a:lnTo>
                  <a:pt x="1772706" y="2003549"/>
                </a:lnTo>
                <a:lnTo>
                  <a:pt x="1671997" y="1906478"/>
                </a:lnTo>
                <a:lnTo>
                  <a:pt x="1671997" y="2304256"/>
                </a:lnTo>
                <a:lnTo>
                  <a:pt x="519869" y="2304256"/>
                </a:lnTo>
                <a:lnTo>
                  <a:pt x="519869" y="1555463"/>
                </a:lnTo>
                <a:cubicBezTo>
                  <a:pt x="519869" y="1430811"/>
                  <a:pt x="620920" y="1329760"/>
                  <a:pt x="745572" y="1329760"/>
                </a:cubicBezTo>
                <a:lnTo>
                  <a:pt x="887110" y="1329760"/>
                </a:lnTo>
                <a:lnTo>
                  <a:pt x="1095933" y="1689800"/>
                </a:lnTo>
                <a:lnTo>
                  <a:pt x="1304756" y="1329760"/>
                </a:lnTo>
                <a:lnTo>
                  <a:pt x="1446294" y="1329760"/>
                </a:lnTo>
                <a:cubicBezTo>
                  <a:pt x="1483655" y="1329760"/>
                  <a:pt x="1518895" y="1338838"/>
                  <a:pt x="1549463" y="1355810"/>
                </a:cubicBezTo>
                <a:lnTo>
                  <a:pt x="1551429" y="1352534"/>
                </a:lnTo>
                <a:lnTo>
                  <a:pt x="1560928" y="1362033"/>
                </a:lnTo>
                <a:cubicBezTo>
                  <a:pt x="1593912" y="1380586"/>
                  <a:pt x="1621171" y="1407846"/>
                  <a:pt x="1639724" y="1440829"/>
                </a:cubicBezTo>
                <a:lnTo>
                  <a:pt x="1875719" y="1676823"/>
                </a:lnTo>
                <a:lnTo>
                  <a:pt x="1991438" y="1556767"/>
                </a:lnTo>
                <a:cubicBezTo>
                  <a:pt x="2032038" y="1514646"/>
                  <a:pt x="2095142" y="1507302"/>
                  <a:pt x="2142374" y="1537477"/>
                </a:cubicBezTo>
                <a:lnTo>
                  <a:pt x="2497803" y="1182047"/>
                </a:lnTo>
                <a:cubicBezTo>
                  <a:pt x="2504833" y="1175018"/>
                  <a:pt x="2514046" y="1171504"/>
                  <a:pt x="2523259" y="1171504"/>
                </a:cubicBezTo>
                <a:close/>
                <a:moveTo>
                  <a:pt x="3270424" y="602451"/>
                </a:moveTo>
                <a:cubicBezTo>
                  <a:pt x="3365959" y="700507"/>
                  <a:pt x="3424268" y="834597"/>
                  <a:pt x="3424268" y="982306"/>
                </a:cubicBezTo>
                <a:lnTo>
                  <a:pt x="2890568" y="982307"/>
                </a:lnTo>
                <a:close/>
                <a:moveTo>
                  <a:pt x="1095932" y="477151"/>
                </a:moveTo>
                <a:cubicBezTo>
                  <a:pt x="1287178" y="477151"/>
                  <a:pt x="1442214" y="632187"/>
                  <a:pt x="1442214" y="823433"/>
                </a:cubicBezTo>
                <a:cubicBezTo>
                  <a:pt x="1442214" y="1014679"/>
                  <a:pt x="1287178" y="1169715"/>
                  <a:pt x="1095932" y="1169715"/>
                </a:cubicBezTo>
                <a:cubicBezTo>
                  <a:pt x="904686" y="1169715"/>
                  <a:pt x="749650" y="1014679"/>
                  <a:pt x="749650" y="823433"/>
                </a:cubicBezTo>
                <a:cubicBezTo>
                  <a:pt x="749650" y="632187"/>
                  <a:pt x="904686" y="477151"/>
                  <a:pt x="1095932" y="477151"/>
                </a:cubicBezTo>
                <a:close/>
                <a:moveTo>
                  <a:pt x="2797293" y="477150"/>
                </a:moveTo>
                <a:cubicBezTo>
                  <a:pt x="2797293" y="660228"/>
                  <a:pt x="2797294" y="843306"/>
                  <a:pt x="2797294" y="1026384"/>
                </a:cubicBezTo>
                <a:lnTo>
                  <a:pt x="3346527" y="1026384"/>
                </a:lnTo>
                <a:cubicBezTo>
                  <a:pt x="3346527" y="1329718"/>
                  <a:pt x="3100627" y="1575618"/>
                  <a:pt x="2797293" y="1575618"/>
                </a:cubicBezTo>
                <a:cubicBezTo>
                  <a:pt x="2647814" y="1575618"/>
                  <a:pt x="2512282" y="1515904"/>
                  <a:pt x="2413635" y="1418636"/>
                </a:cubicBezTo>
                <a:lnTo>
                  <a:pt x="2585415" y="1246856"/>
                </a:lnTo>
                <a:cubicBezTo>
                  <a:pt x="2612360" y="1219912"/>
                  <a:pt x="2612360" y="1176226"/>
                  <a:pt x="2585415" y="1149281"/>
                </a:cubicBezTo>
                <a:cubicBezTo>
                  <a:pt x="2558471" y="1122337"/>
                  <a:pt x="2514785" y="1122337"/>
                  <a:pt x="2487840" y="1149281"/>
                </a:cubicBezTo>
                <a:lnTo>
                  <a:pt x="2328419" y="1308703"/>
                </a:lnTo>
                <a:cubicBezTo>
                  <a:pt x="2276781" y="1227012"/>
                  <a:pt x="2248059" y="1130052"/>
                  <a:pt x="2248059" y="1026384"/>
                </a:cubicBezTo>
                <a:cubicBezTo>
                  <a:pt x="2248059" y="723050"/>
                  <a:pt x="2493959" y="477150"/>
                  <a:pt x="2797293" y="477150"/>
                </a:cubicBezTo>
                <a:close/>
                <a:moveTo>
                  <a:pt x="2842770" y="361048"/>
                </a:moveTo>
                <a:cubicBezTo>
                  <a:pt x="2979660" y="362831"/>
                  <a:pt x="3115706" y="416416"/>
                  <a:pt x="3220152" y="520862"/>
                </a:cubicBezTo>
                <a:lnTo>
                  <a:pt x="2842770" y="898246"/>
                </a:lnTo>
                <a:close/>
                <a:moveTo>
                  <a:pt x="745283" y="252264"/>
                </a:moveTo>
                <a:cubicBezTo>
                  <a:pt x="540043" y="252264"/>
                  <a:pt x="373664" y="418643"/>
                  <a:pt x="373664" y="623883"/>
                </a:cubicBezTo>
                <a:lnTo>
                  <a:pt x="373664" y="2481932"/>
                </a:lnTo>
                <a:lnTo>
                  <a:pt x="3505664" y="2481932"/>
                </a:lnTo>
                <a:lnTo>
                  <a:pt x="3505664" y="623883"/>
                </a:lnTo>
                <a:cubicBezTo>
                  <a:pt x="3505664" y="418643"/>
                  <a:pt x="3339285" y="252264"/>
                  <a:pt x="3134045" y="252264"/>
                </a:cubicBezTo>
                <a:close/>
                <a:moveTo>
                  <a:pt x="561239" y="0"/>
                </a:moveTo>
                <a:lnTo>
                  <a:pt x="3333911" y="0"/>
                </a:lnTo>
                <a:cubicBezTo>
                  <a:pt x="3562371" y="0"/>
                  <a:pt x="3747575" y="185204"/>
                  <a:pt x="3747575" y="413664"/>
                </a:cubicBezTo>
                <a:lnTo>
                  <a:pt x="3747575" y="2481932"/>
                </a:lnTo>
                <a:lnTo>
                  <a:pt x="3751166" y="2481932"/>
                </a:lnTo>
                <a:lnTo>
                  <a:pt x="3891831" y="3528390"/>
                </a:lnTo>
                <a:lnTo>
                  <a:pt x="3891831" y="3528390"/>
                </a:lnTo>
                <a:lnTo>
                  <a:pt x="3891831" y="3528392"/>
                </a:lnTo>
                <a:lnTo>
                  <a:pt x="3891831" y="3725239"/>
                </a:lnTo>
                <a:cubicBezTo>
                  <a:pt x="3891831" y="3833956"/>
                  <a:pt x="3803698" y="3922089"/>
                  <a:pt x="3694981" y="3922089"/>
                </a:cubicBezTo>
                <a:lnTo>
                  <a:pt x="196850" y="3922089"/>
                </a:lnTo>
                <a:cubicBezTo>
                  <a:pt x="88133" y="3922089"/>
                  <a:pt x="0" y="3833956"/>
                  <a:pt x="0" y="3725239"/>
                </a:cubicBezTo>
                <a:cubicBezTo>
                  <a:pt x="0" y="3659623"/>
                  <a:pt x="1" y="3594006"/>
                  <a:pt x="1" y="3528390"/>
                </a:cubicBezTo>
                <a:lnTo>
                  <a:pt x="3399" y="3528390"/>
                </a:lnTo>
                <a:lnTo>
                  <a:pt x="144064" y="2481932"/>
                </a:lnTo>
                <a:lnTo>
                  <a:pt x="147575" y="2481932"/>
                </a:lnTo>
                <a:lnTo>
                  <a:pt x="147575" y="413664"/>
                </a:lnTo>
                <a:cubicBezTo>
                  <a:pt x="147575" y="185204"/>
                  <a:pt x="332779" y="0"/>
                  <a:pt x="56123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43"/>
          <p:cNvSpPr/>
          <p:nvPr/>
        </p:nvSpPr>
        <p:spPr>
          <a:xfrm>
            <a:off x="6962845" y="1025797"/>
            <a:ext cx="474338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Money and Reputation. Easy to change colors, photos and Text. Get a modern PowerPoint  Presentation that is beautifully designed. You can simply impress your audience and add a unique zing and appeal to your Presentations. I hope and I believe that this Template will your Time, Money and Reputation. Get a modern PowerPoint  Presentation that is beautifully designed. </a:t>
            </a:r>
            <a:endParaRPr sz="1200">
              <a:solidFill>
                <a:srgbClr val="3F3F3F"/>
              </a:solidFill>
              <a:latin typeface="Arial"/>
              <a:ea typeface="Arial"/>
              <a:cs typeface="Arial"/>
              <a:sym typeface="Arial"/>
            </a:endParaRPr>
          </a:p>
        </p:txBody>
      </p:sp>
      <p:sp>
        <p:nvSpPr>
          <p:cNvPr id="1487" name="Google Shape;1487;p43"/>
          <p:cNvSpPr txBox="1"/>
          <p:nvPr/>
        </p:nvSpPr>
        <p:spPr>
          <a:xfrm>
            <a:off x="8979205" y="5775752"/>
            <a:ext cx="2727020"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rgbClr val="3F3F3F"/>
                </a:solidFill>
                <a:latin typeface="Arial"/>
                <a:ea typeface="Arial"/>
                <a:cs typeface="Arial"/>
                <a:sym typeface="Arial"/>
              </a:rPr>
              <a:t>Simple  Presentation</a:t>
            </a:r>
            <a:endParaRPr b="1" sz="1600">
              <a:solidFill>
                <a:srgbClr val="3F3F3F"/>
              </a:solidFill>
              <a:latin typeface="Arial"/>
              <a:ea typeface="Arial"/>
              <a:cs typeface="Arial"/>
              <a:sym typeface="Arial"/>
            </a:endParaRPr>
          </a:p>
        </p:txBody>
      </p:sp>
      <p:sp>
        <p:nvSpPr>
          <p:cNvPr id="1488" name="Google Shape;1488;p43"/>
          <p:cNvSpPr/>
          <p:nvPr/>
        </p:nvSpPr>
        <p:spPr>
          <a:xfrm>
            <a:off x="603115" y="1222632"/>
            <a:ext cx="450643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We Create</a:t>
            </a:r>
            <a:endParaRPr/>
          </a:p>
          <a:p>
            <a:pPr indent="0" lvl="0" marL="0" marR="0" rtl="0" algn="l">
              <a:spcBef>
                <a:spcPts val="0"/>
              </a:spcBef>
              <a:spcAft>
                <a:spcPts val="0"/>
              </a:spcAft>
              <a:buNone/>
            </a:pPr>
            <a:r>
              <a:rPr lang="en-US" sz="3600">
                <a:solidFill>
                  <a:schemeClr val="lt1"/>
                </a:solidFill>
                <a:latin typeface="Arial"/>
                <a:ea typeface="Arial"/>
                <a:cs typeface="Arial"/>
                <a:sym typeface="Arial"/>
              </a:rPr>
              <a:t>Quality Professional </a:t>
            </a:r>
            <a:endParaRPr sz="3600">
              <a:solidFill>
                <a:schemeClr val="lt1"/>
              </a:solidFill>
              <a:latin typeface="Arial"/>
              <a:ea typeface="Arial"/>
              <a:cs typeface="Arial"/>
              <a:sym typeface="Arial"/>
            </a:endParaRPr>
          </a:p>
          <a:p>
            <a:pPr indent="0" lvl="0" marL="0" marR="0" rtl="0" algn="l">
              <a:spcBef>
                <a:spcPts val="0"/>
              </a:spcBef>
              <a:spcAft>
                <a:spcPts val="0"/>
              </a:spcAft>
              <a:buNone/>
            </a:pPr>
            <a:r>
              <a:rPr lang="en-US" sz="3600">
                <a:solidFill>
                  <a:schemeClr val="lt1"/>
                </a:solidFill>
                <a:latin typeface="Arial"/>
                <a:ea typeface="Arial"/>
                <a:cs typeface="Arial"/>
                <a:sym typeface="Arial"/>
              </a:rPr>
              <a:t>PPT Presentation</a:t>
            </a:r>
            <a:endParaRPr/>
          </a:p>
        </p:txBody>
      </p:sp>
      <p:sp>
        <p:nvSpPr>
          <p:cNvPr id="1489" name="Google Shape;1489;p43"/>
          <p:cNvSpPr txBox="1"/>
          <p:nvPr/>
        </p:nvSpPr>
        <p:spPr>
          <a:xfrm>
            <a:off x="1128409" y="3904890"/>
            <a:ext cx="4326561" cy="175432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Arial"/>
                <a:ea typeface="Arial"/>
                <a:cs typeface="Arial"/>
                <a:sym typeface="Arial"/>
              </a:rPr>
              <a:t>You can simply impress your audience and add a unique zing and appeal to your Presentations. Easy to change colors, photos and Text. Get a modern PowerPoint  Presentation that is beautifully designed. </a:t>
            </a:r>
            <a:endParaRPr/>
          </a:p>
        </p:txBody>
      </p:sp>
      <p:sp>
        <p:nvSpPr>
          <p:cNvPr id="1490" name="Google Shape;1490;p43"/>
          <p:cNvSpPr/>
          <p:nvPr>
            <p:ph idx="2" type="pic"/>
          </p:nvPr>
        </p:nvSpPr>
        <p:spPr>
          <a:xfrm>
            <a:off x="6096000" y="2959216"/>
            <a:ext cx="6096000" cy="27000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4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grpSp>
        <p:nvGrpSpPr>
          <p:cNvPr id="1496" name="Google Shape;1496;p44"/>
          <p:cNvGrpSpPr/>
          <p:nvPr/>
        </p:nvGrpSpPr>
        <p:grpSpPr>
          <a:xfrm>
            <a:off x="6829343" y="1611898"/>
            <a:ext cx="3420000" cy="923330"/>
            <a:chOff x="2551706" y="4283314"/>
            <a:chExt cx="1403938" cy="923330"/>
          </a:xfrm>
        </p:grpSpPr>
        <p:sp>
          <p:nvSpPr>
            <p:cNvPr id="1497" name="Google Shape;1497;p44"/>
            <p:cNvSpPr txBox="1"/>
            <p:nvPr/>
          </p:nvSpPr>
          <p:spPr>
            <a:xfrm>
              <a:off x="2551706" y="4560313"/>
              <a:ext cx="14039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t>
              </a:r>
              <a:endParaRPr sz="1200">
                <a:solidFill>
                  <a:srgbClr val="3F3F3F"/>
                </a:solidFill>
                <a:latin typeface="Arial"/>
                <a:ea typeface="Arial"/>
                <a:cs typeface="Arial"/>
                <a:sym typeface="Arial"/>
              </a:endParaRPr>
            </a:p>
          </p:txBody>
        </p:sp>
        <p:sp>
          <p:nvSpPr>
            <p:cNvPr id="1498" name="Google Shape;1498;p44"/>
            <p:cNvSpPr txBox="1"/>
            <p:nvPr/>
          </p:nvSpPr>
          <p:spPr>
            <a:xfrm>
              <a:off x="2551706" y="4283314"/>
              <a:ext cx="140393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499" name="Google Shape;1499;p44"/>
          <p:cNvGrpSpPr/>
          <p:nvPr/>
        </p:nvGrpSpPr>
        <p:grpSpPr>
          <a:xfrm>
            <a:off x="7643644" y="2558990"/>
            <a:ext cx="3420000" cy="923330"/>
            <a:chOff x="2551706" y="4283314"/>
            <a:chExt cx="1403938" cy="923330"/>
          </a:xfrm>
        </p:grpSpPr>
        <p:sp>
          <p:nvSpPr>
            <p:cNvPr id="1500" name="Google Shape;1500;p44"/>
            <p:cNvSpPr txBox="1"/>
            <p:nvPr/>
          </p:nvSpPr>
          <p:spPr>
            <a:xfrm>
              <a:off x="2551706" y="4560313"/>
              <a:ext cx="14039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t>
              </a:r>
              <a:endParaRPr sz="1200">
                <a:solidFill>
                  <a:srgbClr val="3F3F3F"/>
                </a:solidFill>
                <a:latin typeface="Arial"/>
                <a:ea typeface="Arial"/>
                <a:cs typeface="Arial"/>
                <a:sym typeface="Arial"/>
              </a:endParaRPr>
            </a:p>
          </p:txBody>
        </p:sp>
        <p:sp>
          <p:nvSpPr>
            <p:cNvPr id="1501" name="Google Shape;1501;p44"/>
            <p:cNvSpPr txBox="1"/>
            <p:nvPr/>
          </p:nvSpPr>
          <p:spPr>
            <a:xfrm>
              <a:off x="2551706" y="4283314"/>
              <a:ext cx="140393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502" name="Google Shape;1502;p44"/>
          <p:cNvGrpSpPr/>
          <p:nvPr/>
        </p:nvGrpSpPr>
        <p:grpSpPr>
          <a:xfrm>
            <a:off x="7701762" y="4212272"/>
            <a:ext cx="3420000" cy="923330"/>
            <a:chOff x="2551706" y="4283314"/>
            <a:chExt cx="1403938" cy="923330"/>
          </a:xfrm>
        </p:grpSpPr>
        <p:sp>
          <p:nvSpPr>
            <p:cNvPr id="1503" name="Google Shape;1503;p44"/>
            <p:cNvSpPr txBox="1"/>
            <p:nvPr/>
          </p:nvSpPr>
          <p:spPr>
            <a:xfrm>
              <a:off x="2551706" y="4560313"/>
              <a:ext cx="14039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t>
              </a:r>
              <a:endParaRPr sz="1200">
                <a:solidFill>
                  <a:srgbClr val="3F3F3F"/>
                </a:solidFill>
                <a:latin typeface="Arial"/>
                <a:ea typeface="Arial"/>
                <a:cs typeface="Arial"/>
                <a:sym typeface="Arial"/>
              </a:endParaRPr>
            </a:p>
          </p:txBody>
        </p:sp>
        <p:sp>
          <p:nvSpPr>
            <p:cNvPr id="1504" name="Google Shape;1504;p44"/>
            <p:cNvSpPr txBox="1"/>
            <p:nvPr/>
          </p:nvSpPr>
          <p:spPr>
            <a:xfrm>
              <a:off x="2551706" y="4283314"/>
              <a:ext cx="140393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505" name="Google Shape;1505;p44"/>
          <p:cNvGrpSpPr/>
          <p:nvPr/>
        </p:nvGrpSpPr>
        <p:grpSpPr>
          <a:xfrm>
            <a:off x="852855" y="2558990"/>
            <a:ext cx="3420000" cy="923330"/>
            <a:chOff x="2551706" y="4283314"/>
            <a:chExt cx="1403938" cy="923330"/>
          </a:xfrm>
        </p:grpSpPr>
        <p:sp>
          <p:nvSpPr>
            <p:cNvPr id="1506" name="Google Shape;1506;p44"/>
            <p:cNvSpPr txBox="1"/>
            <p:nvPr/>
          </p:nvSpPr>
          <p:spPr>
            <a:xfrm>
              <a:off x="2551706" y="4560313"/>
              <a:ext cx="1403938"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t>
              </a:r>
              <a:endParaRPr sz="1200">
                <a:solidFill>
                  <a:srgbClr val="3F3F3F"/>
                </a:solidFill>
                <a:latin typeface="Arial"/>
                <a:ea typeface="Arial"/>
                <a:cs typeface="Arial"/>
                <a:sym typeface="Arial"/>
              </a:endParaRPr>
            </a:p>
          </p:txBody>
        </p:sp>
        <p:sp>
          <p:nvSpPr>
            <p:cNvPr id="1507" name="Google Shape;1507;p44"/>
            <p:cNvSpPr txBox="1"/>
            <p:nvPr/>
          </p:nvSpPr>
          <p:spPr>
            <a:xfrm>
              <a:off x="2551706" y="4283314"/>
              <a:ext cx="1403938"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508" name="Google Shape;1508;p44"/>
          <p:cNvGrpSpPr/>
          <p:nvPr/>
        </p:nvGrpSpPr>
        <p:grpSpPr>
          <a:xfrm>
            <a:off x="852855" y="4212272"/>
            <a:ext cx="3420000" cy="923330"/>
            <a:chOff x="2551706" y="4283314"/>
            <a:chExt cx="1403938" cy="923330"/>
          </a:xfrm>
        </p:grpSpPr>
        <p:sp>
          <p:nvSpPr>
            <p:cNvPr id="1509" name="Google Shape;1509;p44"/>
            <p:cNvSpPr txBox="1"/>
            <p:nvPr/>
          </p:nvSpPr>
          <p:spPr>
            <a:xfrm>
              <a:off x="2551706" y="4560313"/>
              <a:ext cx="1403938"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t>
              </a:r>
              <a:endParaRPr sz="1200">
                <a:solidFill>
                  <a:srgbClr val="3F3F3F"/>
                </a:solidFill>
                <a:latin typeface="Arial"/>
                <a:ea typeface="Arial"/>
                <a:cs typeface="Arial"/>
                <a:sym typeface="Arial"/>
              </a:endParaRPr>
            </a:p>
          </p:txBody>
        </p:sp>
        <p:sp>
          <p:nvSpPr>
            <p:cNvPr id="1510" name="Google Shape;1510;p44"/>
            <p:cNvSpPr txBox="1"/>
            <p:nvPr/>
          </p:nvSpPr>
          <p:spPr>
            <a:xfrm>
              <a:off x="2551706" y="4283314"/>
              <a:ext cx="1403938"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511" name="Google Shape;1511;p44"/>
          <p:cNvGrpSpPr/>
          <p:nvPr/>
        </p:nvGrpSpPr>
        <p:grpSpPr>
          <a:xfrm>
            <a:off x="1862164" y="5052645"/>
            <a:ext cx="3420000" cy="923330"/>
            <a:chOff x="2551706" y="4283314"/>
            <a:chExt cx="1403938" cy="923330"/>
          </a:xfrm>
        </p:grpSpPr>
        <p:sp>
          <p:nvSpPr>
            <p:cNvPr id="1512" name="Google Shape;1512;p44"/>
            <p:cNvSpPr txBox="1"/>
            <p:nvPr/>
          </p:nvSpPr>
          <p:spPr>
            <a:xfrm>
              <a:off x="2551706" y="4560313"/>
              <a:ext cx="1403938"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t>
              </a:r>
              <a:endParaRPr sz="1200">
                <a:solidFill>
                  <a:srgbClr val="3F3F3F"/>
                </a:solidFill>
                <a:latin typeface="Arial"/>
                <a:ea typeface="Arial"/>
                <a:cs typeface="Arial"/>
                <a:sym typeface="Arial"/>
              </a:endParaRPr>
            </a:p>
          </p:txBody>
        </p:sp>
        <p:sp>
          <p:nvSpPr>
            <p:cNvPr id="1513" name="Google Shape;1513;p44"/>
            <p:cNvSpPr txBox="1"/>
            <p:nvPr/>
          </p:nvSpPr>
          <p:spPr>
            <a:xfrm>
              <a:off x="2551706" y="4283314"/>
              <a:ext cx="1403938"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514" name="Google Shape;1514;p44"/>
          <p:cNvGrpSpPr/>
          <p:nvPr/>
        </p:nvGrpSpPr>
        <p:grpSpPr>
          <a:xfrm>
            <a:off x="4607268" y="2184397"/>
            <a:ext cx="2977467" cy="3310535"/>
            <a:chOff x="4733387" y="2304040"/>
            <a:chExt cx="2734502" cy="3040391"/>
          </a:xfrm>
        </p:grpSpPr>
        <p:sp>
          <p:nvSpPr>
            <p:cNvPr id="1515" name="Google Shape;1515;p44"/>
            <p:cNvSpPr/>
            <p:nvPr/>
          </p:nvSpPr>
          <p:spPr>
            <a:xfrm>
              <a:off x="4733387" y="2443864"/>
              <a:ext cx="2734502" cy="2734502"/>
            </a:xfrm>
            <a:prstGeom prst="ellipse">
              <a:avLst/>
            </a:prstGeom>
            <a:noFill/>
            <a:ln cap="flat" cmpd="sng" w="1905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16" name="Google Shape;1516;p44"/>
            <p:cNvSpPr/>
            <p:nvPr/>
          </p:nvSpPr>
          <p:spPr>
            <a:xfrm>
              <a:off x="5948939" y="2304040"/>
              <a:ext cx="279648" cy="27964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17" name="Google Shape;1517;p44"/>
            <p:cNvSpPr/>
            <p:nvPr/>
          </p:nvSpPr>
          <p:spPr>
            <a:xfrm>
              <a:off x="5966487" y="5064783"/>
              <a:ext cx="279648" cy="27964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18" name="Google Shape;1518;p44"/>
            <p:cNvSpPr/>
            <p:nvPr/>
          </p:nvSpPr>
          <p:spPr>
            <a:xfrm>
              <a:off x="7092436" y="4450608"/>
              <a:ext cx="279648" cy="27964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19" name="Google Shape;1519;p44"/>
            <p:cNvSpPr/>
            <p:nvPr/>
          </p:nvSpPr>
          <p:spPr>
            <a:xfrm>
              <a:off x="7092436" y="2936819"/>
              <a:ext cx="279648" cy="27964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20" name="Google Shape;1520;p44"/>
            <p:cNvSpPr/>
            <p:nvPr/>
          </p:nvSpPr>
          <p:spPr>
            <a:xfrm>
              <a:off x="4799856" y="4450608"/>
              <a:ext cx="279648" cy="27964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21" name="Google Shape;1521;p44"/>
            <p:cNvSpPr/>
            <p:nvPr/>
          </p:nvSpPr>
          <p:spPr>
            <a:xfrm>
              <a:off x="4799856" y="2936819"/>
              <a:ext cx="279648" cy="27964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522" name="Google Shape;1522;p44"/>
          <p:cNvGrpSpPr/>
          <p:nvPr/>
        </p:nvGrpSpPr>
        <p:grpSpPr>
          <a:xfrm>
            <a:off x="5533403" y="3992865"/>
            <a:ext cx="1107260" cy="891714"/>
            <a:chOff x="9900592" y="3481411"/>
            <a:chExt cx="1532190" cy="1233924"/>
          </a:xfrm>
        </p:grpSpPr>
        <p:grpSp>
          <p:nvGrpSpPr>
            <p:cNvPr id="1523" name="Google Shape;1523;p44"/>
            <p:cNvGrpSpPr/>
            <p:nvPr/>
          </p:nvGrpSpPr>
          <p:grpSpPr>
            <a:xfrm>
              <a:off x="9900593" y="3481411"/>
              <a:ext cx="1532189" cy="385808"/>
              <a:chOff x="5134373" y="3131004"/>
              <a:chExt cx="1431908" cy="315692"/>
            </a:xfrm>
          </p:grpSpPr>
          <p:sp>
            <p:nvSpPr>
              <p:cNvPr id="1524" name="Google Shape;1524;p44"/>
              <p:cNvSpPr/>
              <p:nvPr/>
            </p:nvSpPr>
            <p:spPr>
              <a:xfrm>
                <a:off x="5208323" y="3177330"/>
                <a:ext cx="1258310" cy="223041"/>
              </a:xfrm>
              <a:custGeom>
                <a:rect b="b" l="l" r="r" t="t"/>
                <a:pathLst>
                  <a:path extrusionOk="0" h="199384" w="1258310">
                    <a:moveTo>
                      <a:pt x="0" y="0"/>
                    </a:moveTo>
                    <a:lnTo>
                      <a:pt x="1258310" y="0"/>
                    </a:lnTo>
                    <a:cubicBezTo>
                      <a:pt x="1210685" y="75986"/>
                      <a:pt x="1213065" y="130541"/>
                      <a:pt x="1258310" y="199384"/>
                    </a:cubicBezTo>
                    <a:lnTo>
                      <a:pt x="0" y="199384"/>
                    </a:lnTo>
                    <a:lnTo>
                      <a:pt x="0" y="0"/>
                    </a:lnTo>
                    <a:close/>
                  </a:path>
                </a:pathLst>
              </a:cu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25" name="Google Shape;1525;p44"/>
              <p:cNvSpPr/>
              <p:nvPr/>
            </p:nvSpPr>
            <p:spPr>
              <a:xfrm>
                <a:off x="5134373" y="3131004"/>
                <a:ext cx="1431908" cy="315692"/>
              </a:xfrm>
              <a:custGeom>
                <a:rect b="b" l="l" r="r" t="t"/>
                <a:pathLst>
                  <a:path extrusionOk="0" h="315692" w="1431908">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526" name="Google Shape;1526;p44"/>
            <p:cNvGrpSpPr/>
            <p:nvPr/>
          </p:nvGrpSpPr>
          <p:grpSpPr>
            <a:xfrm>
              <a:off x="9900592" y="3905469"/>
              <a:ext cx="1532189" cy="385808"/>
              <a:chOff x="5018098" y="3131004"/>
              <a:chExt cx="1431908" cy="315692"/>
            </a:xfrm>
          </p:grpSpPr>
          <p:sp>
            <p:nvSpPr>
              <p:cNvPr id="1527" name="Google Shape;1527;p44"/>
              <p:cNvSpPr/>
              <p:nvPr/>
            </p:nvSpPr>
            <p:spPr>
              <a:xfrm>
                <a:off x="5092049" y="3177330"/>
                <a:ext cx="1258310" cy="223041"/>
              </a:xfrm>
              <a:custGeom>
                <a:rect b="b" l="l" r="r" t="t"/>
                <a:pathLst>
                  <a:path extrusionOk="0" h="199384" w="1258310">
                    <a:moveTo>
                      <a:pt x="0" y="0"/>
                    </a:moveTo>
                    <a:lnTo>
                      <a:pt x="1258310" y="0"/>
                    </a:lnTo>
                    <a:cubicBezTo>
                      <a:pt x="1210685" y="75986"/>
                      <a:pt x="1213065" y="130541"/>
                      <a:pt x="1258310" y="199384"/>
                    </a:cubicBezTo>
                    <a:lnTo>
                      <a:pt x="0" y="199384"/>
                    </a:lnTo>
                    <a:lnTo>
                      <a:pt x="0" y="0"/>
                    </a:lnTo>
                    <a:close/>
                  </a:path>
                </a:pathLst>
              </a:cu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28" name="Google Shape;1528;p44"/>
              <p:cNvSpPr/>
              <p:nvPr/>
            </p:nvSpPr>
            <p:spPr>
              <a:xfrm>
                <a:off x="5018098" y="3131004"/>
                <a:ext cx="1431908" cy="315692"/>
              </a:xfrm>
              <a:custGeom>
                <a:rect b="b" l="l" r="r" t="t"/>
                <a:pathLst>
                  <a:path extrusionOk="0" h="315692" w="1431908">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529" name="Google Shape;1529;p44"/>
            <p:cNvGrpSpPr/>
            <p:nvPr/>
          </p:nvGrpSpPr>
          <p:grpSpPr>
            <a:xfrm>
              <a:off x="9900593" y="4329527"/>
              <a:ext cx="1532189" cy="385808"/>
              <a:chOff x="5134373" y="3131004"/>
              <a:chExt cx="1431908" cy="315692"/>
            </a:xfrm>
          </p:grpSpPr>
          <p:sp>
            <p:nvSpPr>
              <p:cNvPr id="1530" name="Google Shape;1530;p44"/>
              <p:cNvSpPr/>
              <p:nvPr/>
            </p:nvSpPr>
            <p:spPr>
              <a:xfrm>
                <a:off x="5208323" y="3177330"/>
                <a:ext cx="1258310" cy="223041"/>
              </a:xfrm>
              <a:custGeom>
                <a:rect b="b" l="l" r="r" t="t"/>
                <a:pathLst>
                  <a:path extrusionOk="0" h="199384" w="1258310">
                    <a:moveTo>
                      <a:pt x="0" y="0"/>
                    </a:moveTo>
                    <a:lnTo>
                      <a:pt x="1258310" y="0"/>
                    </a:lnTo>
                    <a:cubicBezTo>
                      <a:pt x="1210685" y="75986"/>
                      <a:pt x="1213065" y="130541"/>
                      <a:pt x="1258310" y="199384"/>
                    </a:cubicBezTo>
                    <a:lnTo>
                      <a:pt x="0" y="199384"/>
                    </a:lnTo>
                    <a:lnTo>
                      <a:pt x="0" y="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31" name="Google Shape;1531;p44"/>
              <p:cNvSpPr/>
              <p:nvPr/>
            </p:nvSpPr>
            <p:spPr>
              <a:xfrm>
                <a:off x="5134373" y="3131004"/>
                <a:ext cx="1431908" cy="315692"/>
              </a:xfrm>
              <a:custGeom>
                <a:rect b="b" l="l" r="r" t="t"/>
                <a:pathLst>
                  <a:path extrusionOk="0" h="315692" w="1431908">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1532" name="Google Shape;1532;p44"/>
          <p:cNvSpPr/>
          <p:nvPr/>
        </p:nvSpPr>
        <p:spPr>
          <a:xfrm>
            <a:off x="5664655" y="2846508"/>
            <a:ext cx="844756" cy="1066014"/>
          </a:xfrm>
          <a:custGeom>
            <a:rect b="b" l="l" r="r" t="t"/>
            <a:pathLst>
              <a:path extrusionOk="0" h="2676504" w="2120980">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45"/>
          <p:cNvSpPr/>
          <p:nvPr>
            <p:ph idx="2" type="pic"/>
          </p:nvPr>
        </p:nvSpPr>
        <p:spPr>
          <a:xfrm>
            <a:off x="1619684" y="2798339"/>
            <a:ext cx="4140889" cy="2612234"/>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id="1538" name="Google Shape;1538;p4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Infographic Style</a:t>
            </a:r>
            <a:endParaRPr/>
          </a:p>
        </p:txBody>
      </p:sp>
      <p:sp>
        <p:nvSpPr>
          <p:cNvPr id="1539" name="Google Shape;1539;p45"/>
          <p:cNvSpPr txBox="1"/>
          <p:nvPr/>
        </p:nvSpPr>
        <p:spPr>
          <a:xfrm>
            <a:off x="6716996" y="2533359"/>
            <a:ext cx="4822166"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I hope and I believe that this Template will your Time, Money and Reputation. Get a modern PowerPoint  Presentation that is beautifully designed. You can simply impress your audience and add a unique zing and appeal to your Presentations. Easy to change colors, photos and Text. </a:t>
            </a:r>
            <a:endParaRPr/>
          </a:p>
        </p:txBody>
      </p:sp>
      <p:sp>
        <p:nvSpPr>
          <p:cNvPr id="1540" name="Google Shape;1540;p45"/>
          <p:cNvSpPr txBox="1"/>
          <p:nvPr/>
        </p:nvSpPr>
        <p:spPr>
          <a:xfrm>
            <a:off x="6792738" y="5410573"/>
            <a:ext cx="4822165"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1541" name="Google Shape;1541;p45"/>
          <p:cNvSpPr/>
          <p:nvPr/>
        </p:nvSpPr>
        <p:spPr>
          <a:xfrm>
            <a:off x="7298109" y="4008001"/>
            <a:ext cx="1905712" cy="307777"/>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Text Here</a:t>
            </a:r>
            <a:endParaRPr sz="1400">
              <a:solidFill>
                <a:schemeClr val="lt1"/>
              </a:solidFill>
              <a:latin typeface="Arial"/>
              <a:ea typeface="Arial"/>
              <a:cs typeface="Arial"/>
              <a:sym typeface="Arial"/>
            </a:endParaRPr>
          </a:p>
        </p:txBody>
      </p:sp>
      <p:sp>
        <p:nvSpPr>
          <p:cNvPr id="1542" name="Google Shape;1542;p45"/>
          <p:cNvSpPr/>
          <p:nvPr/>
        </p:nvSpPr>
        <p:spPr>
          <a:xfrm>
            <a:off x="9565081" y="4008001"/>
            <a:ext cx="1905712" cy="30777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Text Here</a:t>
            </a:r>
            <a:endParaRPr sz="1400">
              <a:solidFill>
                <a:schemeClr val="lt1"/>
              </a:solidFill>
              <a:latin typeface="Arial"/>
              <a:ea typeface="Arial"/>
              <a:cs typeface="Arial"/>
              <a:sym typeface="Arial"/>
            </a:endParaRPr>
          </a:p>
        </p:txBody>
      </p:sp>
      <p:sp>
        <p:nvSpPr>
          <p:cNvPr id="1543" name="Google Shape;1543;p45"/>
          <p:cNvSpPr txBox="1"/>
          <p:nvPr/>
        </p:nvSpPr>
        <p:spPr>
          <a:xfrm>
            <a:off x="7227651" y="1461912"/>
            <a:ext cx="4302335" cy="1003544"/>
          </a:xfrm>
          <a:prstGeom prst="rect">
            <a:avLst/>
          </a:prstGeom>
          <a:noFill/>
          <a:ln>
            <a:noFill/>
          </a:ln>
        </p:spPr>
        <p:txBody>
          <a:bodyPr anchorCtr="0" anchor="t" bIns="45700" lIns="91425" spcFirstLastPara="1" rIns="91425" wrap="square" tIns="45700">
            <a:spAutoFit/>
          </a:bodyPr>
          <a:lstStyle/>
          <a:p>
            <a:pPr indent="0" lvl="0" marL="0" marR="0" rtl="0" algn="r">
              <a:lnSpc>
                <a:spcPct val="110000"/>
              </a:lnSpc>
              <a:spcBef>
                <a:spcPts val="0"/>
              </a:spcBef>
              <a:spcAft>
                <a:spcPts val="0"/>
              </a:spcAft>
              <a:buNone/>
            </a:pPr>
            <a:r>
              <a:rPr b="1" lang="en-US" sz="2800">
                <a:solidFill>
                  <a:srgbClr val="3F3F3F"/>
                </a:solidFill>
                <a:latin typeface="Arial"/>
                <a:ea typeface="Arial"/>
                <a:cs typeface="Arial"/>
                <a:sym typeface="Arial"/>
              </a:rPr>
              <a:t>Simple Portfolio   Presentation Designed</a:t>
            </a:r>
            <a:endParaRPr/>
          </a:p>
        </p:txBody>
      </p:sp>
      <p:grpSp>
        <p:nvGrpSpPr>
          <p:cNvPr id="1544" name="Google Shape;1544;p45"/>
          <p:cNvGrpSpPr/>
          <p:nvPr/>
        </p:nvGrpSpPr>
        <p:grpSpPr>
          <a:xfrm flipH="1" rot="-1271221">
            <a:off x="338588" y="1787049"/>
            <a:ext cx="3252050" cy="1409111"/>
            <a:chOff x="2855642" y="1729428"/>
            <a:chExt cx="6480725" cy="2808095"/>
          </a:xfrm>
        </p:grpSpPr>
        <p:sp>
          <p:nvSpPr>
            <p:cNvPr id="1545" name="Google Shape;1545;p45"/>
            <p:cNvSpPr/>
            <p:nvPr/>
          </p:nvSpPr>
          <p:spPr>
            <a:xfrm>
              <a:off x="4716696" y="2405690"/>
              <a:ext cx="2774385" cy="1882403"/>
            </a:xfrm>
            <a:custGeom>
              <a:rect b="b" l="l" r="r" t="t"/>
              <a:pathLst>
                <a:path extrusionOk="0" h="2264776" w="2897024">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546" name="Google Shape;1546;p45"/>
            <p:cNvSpPr/>
            <p:nvPr/>
          </p:nvSpPr>
          <p:spPr>
            <a:xfrm>
              <a:off x="4716696" y="2771860"/>
              <a:ext cx="2774385" cy="905985"/>
            </a:xfrm>
            <a:custGeom>
              <a:rect b="b" l="l" r="r" t="t"/>
              <a:pathLst>
                <a:path extrusionOk="0" h="243840" w="648072">
                  <a:moveTo>
                    <a:pt x="0" y="0"/>
                  </a:moveTo>
                  <a:lnTo>
                    <a:pt x="648072" y="0"/>
                  </a:lnTo>
                  <a:lnTo>
                    <a:pt x="648072" y="146327"/>
                  </a:lnTo>
                  <a:lnTo>
                    <a:pt x="359596" y="243840"/>
                  </a:lnTo>
                  <a:lnTo>
                    <a:pt x="0" y="128585"/>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547" name="Google Shape;1547;p45"/>
            <p:cNvSpPr/>
            <p:nvPr/>
          </p:nvSpPr>
          <p:spPr>
            <a:xfrm>
              <a:off x="2855642" y="1729428"/>
              <a:ext cx="6480725" cy="1657211"/>
            </a:xfrm>
            <a:custGeom>
              <a:rect b="b" l="l" r="r" t="t"/>
              <a:pathLst>
                <a:path extrusionOk="0" h="487680" w="1513840">
                  <a:moveTo>
                    <a:pt x="762000" y="0"/>
                  </a:moveTo>
                  <a:lnTo>
                    <a:pt x="0" y="233680"/>
                  </a:lnTo>
                  <a:lnTo>
                    <a:pt x="792480" y="487680"/>
                  </a:lnTo>
                  <a:lnTo>
                    <a:pt x="1513840" y="243840"/>
                  </a:lnTo>
                  <a:lnTo>
                    <a:pt x="76200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cxnSp>
          <p:nvCxnSpPr>
            <p:cNvPr id="1548" name="Google Shape;1548;p45"/>
            <p:cNvCxnSpPr/>
            <p:nvPr/>
          </p:nvCxnSpPr>
          <p:spPr>
            <a:xfrm>
              <a:off x="6204740" y="2292443"/>
              <a:ext cx="1693282" cy="569542"/>
            </a:xfrm>
            <a:prstGeom prst="straightConnector1">
              <a:avLst/>
            </a:prstGeom>
            <a:noFill/>
            <a:ln cap="flat" cmpd="sng" w="19050">
              <a:solidFill>
                <a:schemeClr val="accent4"/>
              </a:solidFill>
              <a:prstDash val="solid"/>
              <a:miter lim="800000"/>
              <a:headEnd len="sm" w="sm" type="none"/>
              <a:tailEnd len="sm" w="sm" type="none"/>
            </a:ln>
          </p:spPr>
        </p:cxnSp>
        <p:cxnSp>
          <p:nvCxnSpPr>
            <p:cNvPr id="1549" name="Google Shape;1549;p45"/>
            <p:cNvCxnSpPr/>
            <p:nvPr/>
          </p:nvCxnSpPr>
          <p:spPr>
            <a:xfrm rot="-1271221">
              <a:off x="8042336" y="2813373"/>
              <a:ext cx="2503" cy="872324"/>
            </a:xfrm>
            <a:prstGeom prst="straightConnector1">
              <a:avLst/>
            </a:prstGeom>
            <a:noFill/>
            <a:ln cap="flat" cmpd="sng" w="19050">
              <a:solidFill>
                <a:schemeClr val="accent4"/>
              </a:solidFill>
              <a:prstDash val="solid"/>
              <a:miter lim="800000"/>
              <a:headEnd len="sm" w="sm" type="none"/>
              <a:tailEnd len="sm" w="sm" type="none"/>
            </a:ln>
          </p:spPr>
        </p:cxnSp>
        <p:sp>
          <p:nvSpPr>
            <p:cNvPr id="1550" name="Google Shape;1550;p45"/>
            <p:cNvSpPr/>
            <p:nvPr/>
          </p:nvSpPr>
          <p:spPr>
            <a:xfrm rot="-1271221">
              <a:off x="8108405" y="3624285"/>
              <a:ext cx="491605" cy="853239"/>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551" name="Google Shape;1551;p45"/>
            <p:cNvSpPr/>
            <p:nvPr/>
          </p:nvSpPr>
          <p:spPr>
            <a:xfrm>
              <a:off x="8106546" y="3611027"/>
              <a:ext cx="251999" cy="25199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552" name="Google Shape;1552;p45"/>
          <p:cNvSpPr txBox="1"/>
          <p:nvPr/>
        </p:nvSpPr>
        <p:spPr>
          <a:xfrm>
            <a:off x="7298108" y="4355264"/>
            <a:ext cx="190571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a:t>
            </a:r>
            <a:endParaRPr/>
          </a:p>
        </p:txBody>
      </p:sp>
      <p:sp>
        <p:nvSpPr>
          <p:cNvPr id="1553" name="Google Shape;1553;p45"/>
          <p:cNvSpPr txBox="1"/>
          <p:nvPr/>
        </p:nvSpPr>
        <p:spPr>
          <a:xfrm>
            <a:off x="9565081" y="4355263"/>
            <a:ext cx="190571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grpSp>
        <p:nvGrpSpPr>
          <p:cNvPr id="1558" name="Google Shape;1558;p46"/>
          <p:cNvGrpSpPr/>
          <p:nvPr/>
        </p:nvGrpSpPr>
        <p:grpSpPr>
          <a:xfrm>
            <a:off x="166405" y="4504534"/>
            <a:ext cx="11830907" cy="1345729"/>
            <a:chOff x="218993" y="3367301"/>
            <a:chExt cx="11830907" cy="1345729"/>
          </a:xfrm>
        </p:grpSpPr>
        <p:sp>
          <p:nvSpPr>
            <p:cNvPr id="1559" name="Google Shape;1559;p46"/>
            <p:cNvSpPr/>
            <p:nvPr/>
          </p:nvSpPr>
          <p:spPr>
            <a:xfrm>
              <a:off x="1007933" y="4342866"/>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0" name="Google Shape;1560;p46"/>
            <p:cNvSpPr/>
            <p:nvPr/>
          </p:nvSpPr>
          <p:spPr>
            <a:xfrm>
              <a:off x="1378874" y="4310926"/>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1" name="Google Shape;1561;p46"/>
            <p:cNvSpPr/>
            <p:nvPr/>
          </p:nvSpPr>
          <p:spPr>
            <a:xfrm>
              <a:off x="218993" y="4394759"/>
              <a:ext cx="232216" cy="232075"/>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2" name="Google Shape;1562;p46"/>
            <p:cNvSpPr/>
            <p:nvPr/>
          </p:nvSpPr>
          <p:spPr>
            <a:xfrm>
              <a:off x="543793" y="4438510"/>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3" name="Google Shape;1563;p46"/>
            <p:cNvSpPr/>
            <p:nvPr/>
          </p:nvSpPr>
          <p:spPr>
            <a:xfrm>
              <a:off x="1435389" y="3716166"/>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4" name="Google Shape;1564;p46"/>
            <p:cNvSpPr/>
            <p:nvPr/>
          </p:nvSpPr>
          <p:spPr>
            <a:xfrm>
              <a:off x="559606" y="3917711"/>
              <a:ext cx="364593" cy="364372"/>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5" name="Google Shape;1565;p46"/>
            <p:cNvSpPr/>
            <p:nvPr/>
          </p:nvSpPr>
          <p:spPr>
            <a:xfrm>
              <a:off x="602918" y="3513221"/>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6" name="Google Shape;1566;p46"/>
            <p:cNvSpPr/>
            <p:nvPr/>
          </p:nvSpPr>
          <p:spPr>
            <a:xfrm>
              <a:off x="3006128" y="4326989"/>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7" name="Google Shape;1567;p46"/>
            <p:cNvSpPr/>
            <p:nvPr/>
          </p:nvSpPr>
          <p:spPr>
            <a:xfrm>
              <a:off x="2958692" y="4005062"/>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8" name="Google Shape;1568;p46"/>
            <p:cNvSpPr/>
            <p:nvPr/>
          </p:nvSpPr>
          <p:spPr>
            <a:xfrm>
              <a:off x="1847450" y="4234815"/>
              <a:ext cx="232216" cy="232075"/>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69" name="Google Shape;1569;p46"/>
            <p:cNvSpPr/>
            <p:nvPr/>
          </p:nvSpPr>
          <p:spPr>
            <a:xfrm>
              <a:off x="2287925" y="3605777"/>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0" name="Google Shape;1570;p46"/>
            <p:cNvSpPr/>
            <p:nvPr/>
          </p:nvSpPr>
          <p:spPr>
            <a:xfrm>
              <a:off x="3277433" y="3458270"/>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1" name="Google Shape;1571;p46"/>
            <p:cNvSpPr/>
            <p:nvPr/>
          </p:nvSpPr>
          <p:spPr>
            <a:xfrm>
              <a:off x="2260382" y="4136975"/>
              <a:ext cx="364593" cy="364372"/>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2" name="Google Shape;1572;p46"/>
            <p:cNvSpPr/>
            <p:nvPr/>
          </p:nvSpPr>
          <p:spPr>
            <a:xfrm>
              <a:off x="2103043" y="3545808"/>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3" name="Google Shape;1573;p46"/>
            <p:cNvSpPr/>
            <p:nvPr/>
          </p:nvSpPr>
          <p:spPr>
            <a:xfrm>
              <a:off x="3340527" y="3885182"/>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4" name="Google Shape;1574;p46"/>
            <p:cNvSpPr/>
            <p:nvPr/>
          </p:nvSpPr>
          <p:spPr>
            <a:xfrm>
              <a:off x="4664554" y="4349674"/>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5" name="Google Shape;1575;p46"/>
            <p:cNvSpPr/>
            <p:nvPr/>
          </p:nvSpPr>
          <p:spPr>
            <a:xfrm>
              <a:off x="3563133" y="4226023"/>
              <a:ext cx="232216" cy="232075"/>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6" name="Google Shape;1576;p46"/>
            <p:cNvSpPr/>
            <p:nvPr/>
          </p:nvSpPr>
          <p:spPr>
            <a:xfrm>
              <a:off x="3993788" y="3950389"/>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7" name="Google Shape;1577;p46"/>
            <p:cNvSpPr/>
            <p:nvPr/>
          </p:nvSpPr>
          <p:spPr>
            <a:xfrm>
              <a:off x="4467273" y="3628462"/>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8" name="Google Shape;1578;p46"/>
            <p:cNvSpPr/>
            <p:nvPr/>
          </p:nvSpPr>
          <p:spPr>
            <a:xfrm>
              <a:off x="4258822" y="4209934"/>
              <a:ext cx="364593" cy="364372"/>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79" name="Google Shape;1579;p46"/>
            <p:cNvSpPr/>
            <p:nvPr/>
          </p:nvSpPr>
          <p:spPr>
            <a:xfrm>
              <a:off x="3922706" y="3511340"/>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0" name="Google Shape;1580;p46"/>
            <p:cNvSpPr/>
            <p:nvPr/>
          </p:nvSpPr>
          <p:spPr>
            <a:xfrm>
              <a:off x="5893999" y="4268738"/>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1" name="Google Shape;1581;p46"/>
            <p:cNvSpPr/>
            <p:nvPr/>
          </p:nvSpPr>
          <p:spPr>
            <a:xfrm>
              <a:off x="6002206" y="4043946"/>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2" name="Google Shape;1582;p46"/>
            <p:cNvSpPr/>
            <p:nvPr/>
          </p:nvSpPr>
          <p:spPr>
            <a:xfrm>
              <a:off x="4842325" y="4205603"/>
              <a:ext cx="232216" cy="232075"/>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3" name="Google Shape;1583;p46"/>
            <p:cNvSpPr/>
            <p:nvPr/>
          </p:nvSpPr>
          <p:spPr>
            <a:xfrm>
              <a:off x="5331440" y="3722484"/>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4" name="Google Shape;1584;p46"/>
            <p:cNvSpPr/>
            <p:nvPr/>
          </p:nvSpPr>
          <p:spPr>
            <a:xfrm>
              <a:off x="5924619" y="3537147"/>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5" name="Google Shape;1585;p46"/>
            <p:cNvSpPr/>
            <p:nvPr/>
          </p:nvSpPr>
          <p:spPr>
            <a:xfrm>
              <a:off x="5245890" y="4105972"/>
              <a:ext cx="364593" cy="364372"/>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6" name="Google Shape;1586;p46"/>
            <p:cNvSpPr/>
            <p:nvPr/>
          </p:nvSpPr>
          <p:spPr>
            <a:xfrm>
              <a:off x="5223948" y="3378915"/>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7" name="Google Shape;1587;p46"/>
            <p:cNvSpPr/>
            <p:nvPr/>
          </p:nvSpPr>
          <p:spPr>
            <a:xfrm>
              <a:off x="7298614" y="3890486"/>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8" name="Google Shape;1588;p46"/>
            <p:cNvSpPr/>
            <p:nvPr/>
          </p:nvSpPr>
          <p:spPr>
            <a:xfrm>
              <a:off x="7553330" y="4307229"/>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89" name="Google Shape;1589;p46"/>
            <p:cNvSpPr/>
            <p:nvPr/>
          </p:nvSpPr>
          <p:spPr>
            <a:xfrm>
              <a:off x="6393449" y="4313238"/>
              <a:ext cx="232216" cy="232075"/>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0" name="Google Shape;1590;p46"/>
            <p:cNvSpPr/>
            <p:nvPr/>
          </p:nvSpPr>
          <p:spPr>
            <a:xfrm>
              <a:off x="6882564" y="3907944"/>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1" name="Google Shape;1591;p46"/>
            <p:cNvSpPr/>
            <p:nvPr/>
          </p:nvSpPr>
          <p:spPr>
            <a:xfrm>
              <a:off x="7356049" y="3586017"/>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2" name="Google Shape;1592;p46"/>
            <p:cNvSpPr/>
            <p:nvPr/>
          </p:nvSpPr>
          <p:spPr>
            <a:xfrm>
              <a:off x="6991456" y="4196946"/>
              <a:ext cx="364593" cy="364372"/>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3" name="Google Shape;1593;p46"/>
            <p:cNvSpPr/>
            <p:nvPr/>
          </p:nvSpPr>
          <p:spPr>
            <a:xfrm>
              <a:off x="6745221" y="3488228"/>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4" name="Google Shape;1594;p46"/>
            <p:cNvSpPr/>
            <p:nvPr/>
          </p:nvSpPr>
          <p:spPr>
            <a:xfrm>
              <a:off x="9138208" y="4095233"/>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5" name="Google Shape;1595;p46"/>
            <p:cNvSpPr/>
            <p:nvPr/>
          </p:nvSpPr>
          <p:spPr>
            <a:xfrm>
              <a:off x="9104454" y="4492689"/>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6" name="Google Shape;1596;p46"/>
            <p:cNvSpPr/>
            <p:nvPr/>
          </p:nvSpPr>
          <p:spPr>
            <a:xfrm>
              <a:off x="9858003" y="4186227"/>
              <a:ext cx="232216" cy="232075"/>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7" name="Google Shape;1597;p46"/>
            <p:cNvSpPr/>
            <p:nvPr/>
          </p:nvSpPr>
          <p:spPr>
            <a:xfrm>
              <a:off x="8433688" y="4093403"/>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8" name="Google Shape;1598;p46"/>
            <p:cNvSpPr/>
            <p:nvPr/>
          </p:nvSpPr>
          <p:spPr>
            <a:xfrm>
              <a:off x="8907173" y="3771476"/>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599" name="Google Shape;1599;p46"/>
            <p:cNvSpPr/>
            <p:nvPr/>
          </p:nvSpPr>
          <p:spPr>
            <a:xfrm>
              <a:off x="7966360" y="4062724"/>
              <a:ext cx="364593" cy="364372"/>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0" name="Google Shape;1600;p46"/>
            <p:cNvSpPr/>
            <p:nvPr/>
          </p:nvSpPr>
          <p:spPr>
            <a:xfrm>
              <a:off x="8502358" y="3556858"/>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1" name="Google Shape;1601;p46"/>
            <p:cNvSpPr/>
            <p:nvPr/>
          </p:nvSpPr>
          <p:spPr>
            <a:xfrm>
              <a:off x="10720706" y="3787201"/>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2" name="Google Shape;1602;p46"/>
            <p:cNvSpPr/>
            <p:nvPr/>
          </p:nvSpPr>
          <p:spPr>
            <a:xfrm>
              <a:off x="10685548" y="4204125"/>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3" name="Google Shape;1603;p46"/>
            <p:cNvSpPr/>
            <p:nvPr/>
          </p:nvSpPr>
          <p:spPr>
            <a:xfrm>
              <a:off x="9525666" y="4287958"/>
              <a:ext cx="232216" cy="232075"/>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4" name="Google Shape;1604;p46"/>
            <p:cNvSpPr/>
            <p:nvPr/>
          </p:nvSpPr>
          <p:spPr>
            <a:xfrm>
              <a:off x="10014781" y="3804840"/>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5" name="Google Shape;1605;p46"/>
            <p:cNvSpPr/>
            <p:nvPr/>
          </p:nvSpPr>
          <p:spPr>
            <a:xfrm>
              <a:off x="10488266" y="3482913"/>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6" name="Google Shape;1606;p46"/>
            <p:cNvSpPr/>
            <p:nvPr/>
          </p:nvSpPr>
          <p:spPr>
            <a:xfrm>
              <a:off x="10279816" y="4064385"/>
              <a:ext cx="364593" cy="364372"/>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7" name="Google Shape;1607;p46"/>
            <p:cNvSpPr/>
            <p:nvPr/>
          </p:nvSpPr>
          <p:spPr>
            <a:xfrm>
              <a:off x="9608297" y="3551542"/>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8" name="Google Shape;1608;p46"/>
            <p:cNvSpPr/>
            <p:nvPr/>
          </p:nvSpPr>
          <p:spPr>
            <a:xfrm>
              <a:off x="11241790" y="4321585"/>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09" name="Google Shape;1609;p46"/>
            <p:cNvSpPr/>
            <p:nvPr/>
          </p:nvSpPr>
          <p:spPr>
            <a:xfrm>
              <a:off x="11912557" y="4137766"/>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10" name="Google Shape;1610;p46"/>
            <p:cNvSpPr/>
            <p:nvPr/>
          </p:nvSpPr>
          <p:spPr>
            <a:xfrm>
              <a:off x="10752676" y="4221599"/>
              <a:ext cx="232216" cy="232075"/>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11" name="Google Shape;1611;p46"/>
            <p:cNvSpPr/>
            <p:nvPr/>
          </p:nvSpPr>
          <p:spPr>
            <a:xfrm>
              <a:off x="11241790" y="3738480"/>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12" name="Google Shape;1612;p46"/>
            <p:cNvSpPr/>
            <p:nvPr/>
          </p:nvSpPr>
          <p:spPr>
            <a:xfrm>
              <a:off x="11715276" y="3416553"/>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13" name="Google Shape;1613;p46"/>
            <p:cNvSpPr/>
            <p:nvPr/>
          </p:nvSpPr>
          <p:spPr>
            <a:xfrm>
              <a:off x="11506825" y="3998025"/>
              <a:ext cx="364593" cy="364372"/>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14" name="Google Shape;1614;p46"/>
            <p:cNvSpPr/>
            <p:nvPr/>
          </p:nvSpPr>
          <p:spPr>
            <a:xfrm>
              <a:off x="10990355" y="3367301"/>
              <a:ext cx="137343" cy="137259"/>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sp>
          <p:nvSpPr>
            <p:cNvPr id="1615" name="Google Shape;1615;p46"/>
            <p:cNvSpPr/>
            <p:nvPr/>
          </p:nvSpPr>
          <p:spPr>
            <a:xfrm>
              <a:off x="2491125" y="3808853"/>
              <a:ext cx="274687" cy="274520"/>
            </a:xfrm>
            <a:prstGeom prst="ellipse">
              <a:avLst/>
            </a:prstGeom>
            <a:solidFill>
              <a:srgbClr val="CBF1FF">
                <a:alpha val="80000"/>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Arial"/>
                <a:ea typeface="Arial"/>
                <a:cs typeface="Arial"/>
                <a:sym typeface="Arial"/>
              </a:endParaRPr>
            </a:p>
          </p:txBody>
        </p:sp>
      </p:grpSp>
      <p:grpSp>
        <p:nvGrpSpPr>
          <p:cNvPr id="1616" name="Google Shape;1616;p46"/>
          <p:cNvGrpSpPr/>
          <p:nvPr/>
        </p:nvGrpSpPr>
        <p:grpSpPr>
          <a:xfrm>
            <a:off x="1742" y="5389258"/>
            <a:ext cx="12190258" cy="1468742"/>
            <a:chOff x="1742" y="5389258"/>
            <a:chExt cx="12190258" cy="1468742"/>
          </a:xfrm>
        </p:grpSpPr>
        <p:grpSp>
          <p:nvGrpSpPr>
            <p:cNvPr id="1617" name="Google Shape;1617;p46"/>
            <p:cNvGrpSpPr/>
            <p:nvPr/>
          </p:nvGrpSpPr>
          <p:grpSpPr>
            <a:xfrm>
              <a:off x="5037541" y="5435629"/>
              <a:ext cx="3075791" cy="1422371"/>
              <a:chOff x="9116208" y="4547715"/>
              <a:chExt cx="3075791" cy="1422371"/>
            </a:xfrm>
          </p:grpSpPr>
          <p:sp>
            <p:nvSpPr>
              <p:cNvPr id="1618" name="Google Shape;1618;p46"/>
              <p:cNvSpPr/>
              <p:nvPr/>
            </p:nvSpPr>
            <p:spPr>
              <a:xfrm flipH="1">
                <a:off x="11405121" y="4811473"/>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19" name="Google Shape;1619;p46"/>
              <p:cNvSpPr/>
              <p:nvPr/>
            </p:nvSpPr>
            <p:spPr>
              <a:xfrm flipH="1">
                <a:off x="11155214" y="4568691"/>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0" name="Google Shape;1620;p46"/>
              <p:cNvSpPr/>
              <p:nvPr/>
            </p:nvSpPr>
            <p:spPr>
              <a:xfrm flipH="1">
                <a:off x="10772446" y="4568691"/>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1" name="Google Shape;1621;p46"/>
              <p:cNvSpPr/>
              <p:nvPr/>
            </p:nvSpPr>
            <p:spPr>
              <a:xfrm flipH="1">
                <a:off x="10318331" y="4692111"/>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2" name="Google Shape;1622;p46"/>
              <p:cNvSpPr/>
              <p:nvPr/>
            </p:nvSpPr>
            <p:spPr>
              <a:xfrm flipH="1">
                <a:off x="9828889" y="4547715"/>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3" name="Google Shape;1623;p46"/>
              <p:cNvSpPr/>
              <p:nvPr/>
            </p:nvSpPr>
            <p:spPr>
              <a:xfrm flipH="1">
                <a:off x="9757833" y="4947098"/>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4" name="Google Shape;1624;p46"/>
              <p:cNvSpPr/>
              <p:nvPr/>
            </p:nvSpPr>
            <p:spPr>
              <a:xfrm flipH="1">
                <a:off x="9116208" y="5253027"/>
                <a:ext cx="3075791" cy="717059"/>
              </a:xfrm>
              <a:prstGeom prst="rect">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5" name="Google Shape;1625;p46"/>
              <p:cNvSpPr/>
              <p:nvPr/>
            </p:nvSpPr>
            <p:spPr>
              <a:xfrm flipH="1">
                <a:off x="11143693" y="4817974"/>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6" name="Google Shape;1626;p46"/>
              <p:cNvSpPr/>
              <p:nvPr/>
            </p:nvSpPr>
            <p:spPr>
              <a:xfrm flipH="1">
                <a:off x="9440749" y="4805709"/>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627" name="Google Shape;1627;p46"/>
            <p:cNvGrpSpPr/>
            <p:nvPr/>
          </p:nvGrpSpPr>
          <p:grpSpPr>
            <a:xfrm>
              <a:off x="1742" y="5389258"/>
              <a:ext cx="5485937" cy="1468742"/>
              <a:chOff x="-51736" y="4638675"/>
              <a:chExt cx="4754749" cy="1418840"/>
            </a:xfrm>
          </p:grpSpPr>
          <p:sp>
            <p:nvSpPr>
              <p:cNvPr id="1628" name="Google Shape;1628;p46"/>
              <p:cNvSpPr/>
              <p:nvPr/>
            </p:nvSpPr>
            <p:spPr>
              <a:xfrm>
                <a:off x="2199705" y="4650579"/>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9" name="Google Shape;1629;p46"/>
              <p:cNvSpPr/>
              <p:nvPr/>
            </p:nvSpPr>
            <p:spPr>
              <a:xfrm>
                <a:off x="1950125" y="5020970"/>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0" name="Google Shape;1630;p46"/>
              <p:cNvSpPr/>
              <p:nvPr/>
            </p:nvSpPr>
            <p:spPr>
              <a:xfrm>
                <a:off x="2772347" y="4638675"/>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1" name="Google Shape;1631;p46"/>
              <p:cNvSpPr/>
              <p:nvPr/>
            </p:nvSpPr>
            <p:spPr>
              <a:xfrm>
                <a:off x="3188127" y="4757902"/>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2" name="Google Shape;1632;p46"/>
              <p:cNvSpPr/>
              <p:nvPr/>
            </p:nvSpPr>
            <p:spPr>
              <a:xfrm>
                <a:off x="1610290" y="4897456"/>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3" name="Google Shape;1633;p46"/>
              <p:cNvSpPr/>
              <p:nvPr/>
            </p:nvSpPr>
            <p:spPr>
              <a:xfrm>
                <a:off x="1101781" y="5064232"/>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4" name="Google Shape;1634;p46"/>
              <p:cNvSpPr/>
              <p:nvPr/>
            </p:nvSpPr>
            <p:spPr>
              <a:xfrm>
                <a:off x="3716510" y="4638675"/>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5" name="Google Shape;1635;p46"/>
              <p:cNvSpPr/>
              <p:nvPr/>
            </p:nvSpPr>
            <p:spPr>
              <a:xfrm>
                <a:off x="3982933" y="4990721"/>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6" name="Google Shape;1636;p46"/>
              <p:cNvSpPr/>
              <p:nvPr/>
            </p:nvSpPr>
            <p:spPr>
              <a:xfrm>
                <a:off x="-51736" y="5584841"/>
                <a:ext cx="4364607" cy="472674"/>
              </a:xfrm>
              <a:prstGeom prst="rect">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7" name="Google Shape;1637;p46"/>
              <p:cNvSpPr/>
              <p:nvPr/>
            </p:nvSpPr>
            <p:spPr>
              <a:xfrm>
                <a:off x="2432439" y="4879488"/>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8" name="Google Shape;1638;p46"/>
              <p:cNvSpPr/>
              <p:nvPr/>
            </p:nvSpPr>
            <p:spPr>
              <a:xfrm>
                <a:off x="699964" y="5300951"/>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39" name="Google Shape;1639;p46"/>
              <p:cNvSpPr/>
              <p:nvPr/>
            </p:nvSpPr>
            <p:spPr>
              <a:xfrm>
                <a:off x="43137" y="5195666"/>
                <a:ext cx="720080" cy="720080"/>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640" name="Google Shape;1640;p46"/>
            <p:cNvSpPr/>
            <p:nvPr/>
          </p:nvSpPr>
          <p:spPr>
            <a:xfrm flipH="1">
              <a:off x="2696897" y="6099319"/>
              <a:ext cx="509632" cy="524667"/>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41" name="Google Shape;1641;p46"/>
            <p:cNvSpPr/>
            <p:nvPr/>
          </p:nvSpPr>
          <p:spPr>
            <a:xfrm>
              <a:off x="3328527" y="6058687"/>
              <a:ext cx="784657" cy="784657"/>
            </a:xfrm>
            <a:prstGeom prst="chord">
              <a:avLst>
                <a:gd fmla="val 10904884" name="adj1"/>
                <a:gd fmla="val 21584496" name="adj2"/>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42" name="Google Shape;1642;p46"/>
            <p:cNvSpPr/>
            <p:nvPr/>
          </p:nvSpPr>
          <p:spPr>
            <a:xfrm>
              <a:off x="4554915" y="6352929"/>
              <a:ext cx="492156" cy="492156"/>
            </a:xfrm>
            <a:prstGeom prst="chord">
              <a:avLst>
                <a:gd fmla="val 10904884" name="adj1"/>
                <a:gd fmla="val 21584496" name="adj2"/>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43" name="Google Shape;1643;p46"/>
            <p:cNvSpPr/>
            <p:nvPr/>
          </p:nvSpPr>
          <p:spPr>
            <a:xfrm>
              <a:off x="3972848" y="5984118"/>
              <a:ext cx="784657" cy="784657"/>
            </a:xfrm>
            <a:prstGeom prst="chord">
              <a:avLst>
                <a:gd fmla="val 10904884" name="adj1"/>
                <a:gd fmla="val 21584496" name="adj2"/>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644" name="Google Shape;1644;p46"/>
            <p:cNvGrpSpPr/>
            <p:nvPr/>
          </p:nvGrpSpPr>
          <p:grpSpPr>
            <a:xfrm flipH="1">
              <a:off x="7769092" y="5591016"/>
              <a:ext cx="4422908" cy="1266984"/>
              <a:chOff x="8005970" y="4483310"/>
              <a:chExt cx="4422908" cy="1266984"/>
            </a:xfrm>
          </p:grpSpPr>
          <p:sp>
            <p:nvSpPr>
              <p:cNvPr id="1645" name="Google Shape;1645;p46"/>
              <p:cNvSpPr/>
              <p:nvPr/>
            </p:nvSpPr>
            <p:spPr>
              <a:xfrm flipH="1">
                <a:off x="11642407" y="4717018"/>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46" name="Google Shape;1646;p46"/>
              <p:cNvSpPr/>
              <p:nvPr/>
            </p:nvSpPr>
            <p:spPr>
              <a:xfrm flipH="1">
                <a:off x="11155214" y="4568691"/>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47" name="Google Shape;1647;p46"/>
              <p:cNvSpPr/>
              <p:nvPr/>
            </p:nvSpPr>
            <p:spPr>
              <a:xfrm flipH="1">
                <a:off x="10656333" y="4532227"/>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48" name="Google Shape;1648;p46"/>
              <p:cNvSpPr/>
              <p:nvPr/>
            </p:nvSpPr>
            <p:spPr>
              <a:xfrm flipH="1">
                <a:off x="10227408" y="4630410"/>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49" name="Google Shape;1649;p46"/>
              <p:cNvSpPr/>
              <p:nvPr/>
            </p:nvSpPr>
            <p:spPr>
              <a:xfrm flipH="1">
                <a:off x="9634684" y="4523334"/>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0" name="Google Shape;1650;p46"/>
              <p:cNvSpPr/>
              <p:nvPr/>
            </p:nvSpPr>
            <p:spPr>
              <a:xfrm flipH="1">
                <a:off x="9757833" y="4947098"/>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1" name="Google Shape;1651;p46"/>
              <p:cNvSpPr/>
              <p:nvPr/>
            </p:nvSpPr>
            <p:spPr>
              <a:xfrm flipH="1">
                <a:off x="8007712" y="5033235"/>
                <a:ext cx="4159392" cy="717059"/>
              </a:xfrm>
              <a:prstGeom prst="rect">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2" name="Google Shape;1652;p46"/>
              <p:cNvSpPr/>
              <p:nvPr/>
            </p:nvSpPr>
            <p:spPr>
              <a:xfrm flipH="1">
                <a:off x="11143693" y="4817974"/>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3" name="Google Shape;1653;p46"/>
              <p:cNvSpPr/>
              <p:nvPr/>
            </p:nvSpPr>
            <p:spPr>
              <a:xfrm flipH="1">
                <a:off x="9332942" y="4727306"/>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4" name="Google Shape;1654;p46"/>
              <p:cNvSpPr/>
              <p:nvPr/>
            </p:nvSpPr>
            <p:spPr>
              <a:xfrm flipH="1">
                <a:off x="8736184" y="4717018"/>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5" name="Google Shape;1655;p46"/>
              <p:cNvSpPr/>
              <p:nvPr/>
            </p:nvSpPr>
            <p:spPr>
              <a:xfrm flipH="1">
                <a:off x="8490456" y="4820098"/>
                <a:ext cx="393236" cy="372703"/>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6" name="Google Shape;1656;p46"/>
              <p:cNvSpPr/>
              <p:nvPr/>
            </p:nvSpPr>
            <p:spPr>
              <a:xfrm flipH="1">
                <a:off x="8009669" y="4845022"/>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7" name="Google Shape;1657;p46"/>
              <p:cNvSpPr/>
              <p:nvPr/>
            </p:nvSpPr>
            <p:spPr>
              <a:xfrm flipH="1">
                <a:off x="8104585" y="4483310"/>
                <a:ext cx="786471" cy="745406"/>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58" name="Google Shape;1658;p46"/>
              <p:cNvSpPr/>
              <p:nvPr/>
            </p:nvSpPr>
            <p:spPr>
              <a:xfrm flipH="1">
                <a:off x="8005970" y="4772493"/>
                <a:ext cx="456127" cy="432311"/>
              </a:xfrm>
              <a:prstGeom prst="ellipse">
                <a:avLst/>
              </a:prstGeom>
              <a:solidFill>
                <a:srgbClr val="97E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659" name="Google Shape;1659;p46"/>
          <p:cNvGrpSpPr/>
          <p:nvPr/>
        </p:nvGrpSpPr>
        <p:grpSpPr>
          <a:xfrm>
            <a:off x="-3372" y="5771636"/>
            <a:ext cx="12195372" cy="1095420"/>
            <a:chOff x="-3372" y="5771636"/>
            <a:chExt cx="12195372" cy="1095420"/>
          </a:xfrm>
        </p:grpSpPr>
        <p:grpSp>
          <p:nvGrpSpPr>
            <p:cNvPr id="1660" name="Google Shape;1660;p46"/>
            <p:cNvGrpSpPr/>
            <p:nvPr/>
          </p:nvGrpSpPr>
          <p:grpSpPr>
            <a:xfrm>
              <a:off x="-3372" y="6002404"/>
              <a:ext cx="2653222" cy="855594"/>
              <a:chOff x="5208276" y="5677120"/>
              <a:chExt cx="3880949" cy="1251508"/>
            </a:xfrm>
          </p:grpSpPr>
          <p:sp>
            <p:nvSpPr>
              <p:cNvPr id="1661" name="Google Shape;1661;p46"/>
              <p:cNvSpPr/>
              <p:nvPr/>
            </p:nvSpPr>
            <p:spPr>
              <a:xfrm>
                <a:off x="6973598" y="590364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62" name="Google Shape;1662;p46"/>
              <p:cNvSpPr/>
              <p:nvPr/>
            </p:nvSpPr>
            <p:spPr>
              <a:xfrm>
                <a:off x="6737750" y="61768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63" name="Google Shape;1663;p46"/>
              <p:cNvSpPr/>
              <p:nvPr/>
            </p:nvSpPr>
            <p:spPr>
              <a:xfrm>
                <a:off x="7621548" y="5936018"/>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64" name="Google Shape;1664;p46"/>
              <p:cNvSpPr/>
              <p:nvPr/>
            </p:nvSpPr>
            <p:spPr>
              <a:xfrm>
                <a:off x="8012007" y="5783050"/>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65" name="Google Shape;1665;p46"/>
              <p:cNvSpPr/>
              <p:nvPr/>
            </p:nvSpPr>
            <p:spPr>
              <a:xfrm>
                <a:off x="6212527" y="61696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66" name="Google Shape;1666;p46"/>
              <p:cNvSpPr/>
              <p:nvPr/>
            </p:nvSpPr>
            <p:spPr>
              <a:xfrm>
                <a:off x="5827426" y="5940423"/>
                <a:ext cx="988205" cy="98820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67" name="Google Shape;1667;p46"/>
              <p:cNvSpPr/>
              <p:nvPr/>
            </p:nvSpPr>
            <p:spPr>
              <a:xfrm>
                <a:off x="8028027" y="5677120"/>
                <a:ext cx="995012" cy="99501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68" name="Google Shape;1668;p46"/>
              <p:cNvSpPr/>
              <p:nvPr/>
            </p:nvSpPr>
            <p:spPr>
              <a:xfrm>
                <a:off x="8369145" y="6182816"/>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69" name="Google Shape;1669;p46"/>
              <p:cNvSpPr/>
              <p:nvPr/>
            </p:nvSpPr>
            <p:spPr>
              <a:xfrm>
                <a:off x="5208276" y="6761949"/>
                <a:ext cx="3880949" cy="1666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0" name="Google Shape;1670;p46"/>
              <p:cNvSpPr/>
              <p:nvPr/>
            </p:nvSpPr>
            <p:spPr>
              <a:xfrm>
                <a:off x="7281640" y="617682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1" name="Google Shape;1671;p46"/>
              <p:cNvSpPr/>
              <p:nvPr/>
            </p:nvSpPr>
            <p:spPr>
              <a:xfrm>
                <a:off x="5427788" y="6075742"/>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2" name="Google Shape;1672;p46"/>
              <p:cNvSpPr/>
              <p:nvPr/>
            </p:nvSpPr>
            <p:spPr>
              <a:xfrm>
                <a:off x="5213208" y="6320028"/>
                <a:ext cx="595719" cy="59572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3" name="Google Shape;1673;p46"/>
              <p:cNvSpPr/>
              <p:nvPr/>
            </p:nvSpPr>
            <p:spPr>
              <a:xfrm>
                <a:off x="7799510" y="6182681"/>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674" name="Google Shape;1674;p46"/>
            <p:cNvGrpSpPr/>
            <p:nvPr/>
          </p:nvGrpSpPr>
          <p:grpSpPr>
            <a:xfrm>
              <a:off x="2503359" y="5771636"/>
              <a:ext cx="3430784" cy="1086364"/>
              <a:chOff x="5096347" y="5677120"/>
              <a:chExt cx="3992878" cy="1264356"/>
            </a:xfrm>
          </p:grpSpPr>
          <p:sp>
            <p:nvSpPr>
              <p:cNvPr id="1675" name="Google Shape;1675;p46"/>
              <p:cNvSpPr/>
              <p:nvPr/>
            </p:nvSpPr>
            <p:spPr>
              <a:xfrm>
                <a:off x="6973598" y="590364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6" name="Google Shape;1676;p46"/>
              <p:cNvSpPr/>
              <p:nvPr/>
            </p:nvSpPr>
            <p:spPr>
              <a:xfrm>
                <a:off x="6737750" y="61768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7" name="Google Shape;1677;p46"/>
              <p:cNvSpPr/>
              <p:nvPr/>
            </p:nvSpPr>
            <p:spPr>
              <a:xfrm>
                <a:off x="7621548" y="5936018"/>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8" name="Google Shape;1678;p46"/>
              <p:cNvSpPr/>
              <p:nvPr/>
            </p:nvSpPr>
            <p:spPr>
              <a:xfrm>
                <a:off x="8012007" y="5783050"/>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9" name="Google Shape;1679;p46"/>
              <p:cNvSpPr/>
              <p:nvPr/>
            </p:nvSpPr>
            <p:spPr>
              <a:xfrm>
                <a:off x="6212527" y="61696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0" name="Google Shape;1680;p46"/>
              <p:cNvSpPr/>
              <p:nvPr/>
            </p:nvSpPr>
            <p:spPr>
              <a:xfrm>
                <a:off x="5827426" y="5940423"/>
                <a:ext cx="988205" cy="98820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1" name="Google Shape;1681;p46"/>
              <p:cNvSpPr/>
              <p:nvPr/>
            </p:nvSpPr>
            <p:spPr>
              <a:xfrm>
                <a:off x="8028027" y="5677120"/>
                <a:ext cx="995012" cy="99501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2" name="Google Shape;1682;p46"/>
              <p:cNvSpPr/>
              <p:nvPr/>
            </p:nvSpPr>
            <p:spPr>
              <a:xfrm>
                <a:off x="8369145" y="6221396"/>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3" name="Google Shape;1683;p46"/>
              <p:cNvSpPr/>
              <p:nvPr/>
            </p:nvSpPr>
            <p:spPr>
              <a:xfrm>
                <a:off x="5208276" y="6770752"/>
                <a:ext cx="3880949" cy="1666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4" name="Google Shape;1684;p46"/>
              <p:cNvSpPr/>
              <p:nvPr/>
            </p:nvSpPr>
            <p:spPr>
              <a:xfrm>
                <a:off x="7281640" y="617682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5" name="Google Shape;1685;p46"/>
              <p:cNvSpPr/>
              <p:nvPr/>
            </p:nvSpPr>
            <p:spPr>
              <a:xfrm>
                <a:off x="5427788" y="6075742"/>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6" name="Google Shape;1686;p46"/>
              <p:cNvSpPr/>
              <p:nvPr/>
            </p:nvSpPr>
            <p:spPr>
              <a:xfrm>
                <a:off x="5096347" y="6288693"/>
                <a:ext cx="595719" cy="59571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7" name="Google Shape;1687;p46"/>
              <p:cNvSpPr/>
              <p:nvPr/>
            </p:nvSpPr>
            <p:spPr>
              <a:xfrm>
                <a:off x="7799510" y="6182681"/>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688" name="Google Shape;1688;p46"/>
            <p:cNvGrpSpPr/>
            <p:nvPr/>
          </p:nvGrpSpPr>
          <p:grpSpPr>
            <a:xfrm flipH="1">
              <a:off x="5677556" y="5865298"/>
              <a:ext cx="3459076" cy="994002"/>
              <a:chOff x="5176824" y="5783050"/>
              <a:chExt cx="4025805" cy="1156862"/>
            </a:xfrm>
          </p:grpSpPr>
          <p:sp>
            <p:nvSpPr>
              <p:cNvPr id="1689" name="Google Shape;1689;p46"/>
              <p:cNvSpPr/>
              <p:nvPr/>
            </p:nvSpPr>
            <p:spPr>
              <a:xfrm>
                <a:off x="6973598" y="590364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0" name="Google Shape;1690;p46"/>
              <p:cNvSpPr/>
              <p:nvPr/>
            </p:nvSpPr>
            <p:spPr>
              <a:xfrm>
                <a:off x="6737750" y="61768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1" name="Google Shape;1691;p46"/>
              <p:cNvSpPr/>
              <p:nvPr/>
            </p:nvSpPr>
            <p:spPr>
              <a:xfrm>
                <a:off x="7621548" y="5936018"/>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2" name="Google Shape;1692;p46"/>
              <p:cNvSpPr/>
              <p:nvPr/>
            </p:nvSpPr>
            <p:spPr>
              <a:xfrm>
                <a:off x="8012007" y="5783050"/>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3" name="Google Shape;1693;p46"/>
              <p:cNvSpPr/>
              <p:nvPr/>
            </p:nvSpPr>
            <p:spPr>
              <a:xfrm>
                <a:off x="6212527" y="61696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4" name="Google Shape;1694;p46"/>
              <p:cNvSpPr/>
              <p:nvPr/>
            </p:nvSpPr>
            <p:spPr>
              <a:xfrm>
                <a:off x="5975384" y="6088379"/>
                <a:ext cx="840247" cy="84024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5" name="Google Shape;1695;p46"/>
              <p:cNvSpPr/>
              <p:nvPr/>
            </p:nvSpPr>
            <p:spPr>
              <a:xfrm>
                <a:off x="8482549" y="6100776"/>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6" name="Google Shape;1696;p46"/>
              <p:cNvSpPr/>
              <p:nvPr/>
            </p:nvSpPr>
            <p:spPr>
              <a:xfrm>
                <a:off x="5208276" y="6770752"/>
                <a:ext cx="3880949" cy="1666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7" name="Google Shape;1697;p46"/>
              <p:cNvSpPr/>
              <p:nvPr/>
            </p:nvSpPr>
            <p:spPr>
              <a:xfrm>
                <a:off x="7281640" y="617682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8" name="Google Shape;1698;p46"/>
              <p:cNvSpPr/>
              <p:nvPr/>
            </p:nvSpPr>
            <p:spPr>
              <a:xfrm>
                <a:off x="5176824" y="6066471"/>
                <a:ext cx="849276" cy="84927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9" name="Google Shape;1699;p46"/>
              <p:cNvSpPr/>
              <p:nvPr/>
            </p:nvSpPr>
            <p:spPr>
              <a:xfrm>
                <a:off x="7541959" y="6181631"/>
                <a:ext cx="1213393"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0" name="Google Shape;1700;p46"/>
              <p:cNvSpPr/>
              <p:nvPr/>
            </p:nvSpPr>
            <p:spPr>
              <a:xfrm>
                <a:off x="5630466" y="6219832"/>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701" name="Google Shape;1701;p46"/>
            <p:cNvGrpSpPr/>
            <p:nvPr/>
          </p:nvGrpSpPr>
          <p:grpSpPr>
            <a:xfrm flipH="1">
              <a:off x="8843757" y="5862656"/>
              <a:ext cx="3348243" cy="1004400"/>
              <a:chOff x="5192411" y="5783050"/>
              <a:chExt cx="3896814" cy="1168963"/>
            </a:xfrm>
          </p:grpSpPr>
          <p:sp>
            <p:nvSpPr>
              <p:cNvPr id="1702" name="Google Shape;1702;p46"/>
              <p:cNvSpPr/>
              <p:nvPr/>
            </p:nvSpPr>
            <p:spPr>
              <a:xfrm>
                <a:off x="6973598" y="590364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3" name="Google Shape;1703;p46"/>
              <p:cNvSpPr/>
              <p:nvPr/>
            </p:nvSpPr>
            <p:spPr>
              <a:xfrm>
                <a:off x="6737750" y="61768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4" name="Google Shape;1704;p46"/>
              <p:cNvSpPr/>
              <p:nvPr/>
            </p:nvSpPr>
            <p:spPr>
              <a:xfrm>
                <a:off x="7621548" y="5936018"/>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5" name="Google Shape;1705;p46"/>
              <p:cNvSpPr/>
              <p:nvPr/>
            </p:nvSpPr>
            <p:spPr>
              <a:xfrm>
                <a:off x="8012007" y="5783050"/>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6" name="Google Shape;1706;p46"/>
              <p:cNvSpPr/>
              <p:nvPr/>
            </p:nvSpPr>
            <p:spPr>
              <a:xfrm>
                <a:off x="6212527" y="61696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7" name="Google Shape;1707;p46"/>
              <p:cNvSpPr/>
              <p:nvPr/>
            </p:nvSpPr>
            <p:spPr>
              <a:xfrm>
                <a:off x="5975384" y="6088379"/>
                <a:ext cx="840247" cy="84024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8" name="Google Shape;1708;p46"/>
              <p:cNvSpPr/>
              <p:nvPr/>
            </p:nvSpPr>
            <p:spPr>
              <a:xfrm>
                <a:off x="8369145" y="6221396"/>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9" name="Google Shape;1709;p46"/>
              <p:cNvSpPr/>
              <p:nvPr/>
            </p:nvSpPr>
            <p:spPr>
              <a:xfrm>
                <a:off x="5192411" y="6613640"/>
                <a:ext cx="3880949" cy="323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0" name="Google Shape;1710;p46"/>
              <p:cNvSpPr/>
              <p:nvPr/>
            </p:nvSpPr>
            <p:spPr>
              <a:xfrm>
                <a:off x="7281640" y="617682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1" name="Google Shape;1711;p46"/>
              <p:cNvSpPr/>
              <p:nvPr/>
            </p:nvSpPr>
            <p:spPr>
              <a:xfrm>
                <a:off x="5192411" y="6044347"/>
                <a:ext cx="907666" cy="9076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2" name="Google Shape;1712;p46"/>
              <p:cNvSpPr/>
              <p:nvPr/>
            </p:nvSpPr>
            <p:spPr>
              <a:xfrm>
                <a:off x="7799510" y="6182681"/>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3" name="Google Shape;1713;p46"/>
              <p:cNvSpPr/>
              <p:nvPr/>
            </p:nvSpPr>
            <p:spPr>
              <a:xfrm>
                <a:off x="5630466" y="6219832"/>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714" name="Google Shape;1714;p46"/>
          <p:cNvGrpSpPr/>
          <p:nvPr/>
        </p:nvGrpSpPr>
        <p:grpSpPr>
          <a:xfrm>
            <a:off x="4515243" y="929164"/>
            <a:ext cx="2266936" cy="3721169"/>
            <a:chOff x="1589533" y="1116515"/>
            <a:chExt cx="3026615" cy="4968176"/>
          </a:xfrm>
        </p:grpSpPr>
        <p:sp>
          <p:nvSpPr>
            <p:cNvPr id="1715" name="Google Shape;1715;p46"/>
            <p:cNvSpPr/>
            <p:nvPr/>
          </p:nvSpPr>
          <p:spPr>
            <a:xfrm>
              <a:off x="2132802" y="2924944"/>
              <a:ext cx="1926584" cy="1846330"/>
            </a:xfrm>
            <a:custGeom>
              <a:rect b="b" l="l" r="r" t="t"/>
              <a:pathLst>
                <a:path extrusionOk="0" h="1846330" w="1926584">
                  <a:moveTo>
                    <a:pt x="1089951" y="1842682"/>
                  </a:moveTo>
                  <a:lnTo>
                    <a:pt x="1097532" y="1846330"/>
                  </a:lnTo>
                  <a:lnTo>
                    <a:pt x="1093652" y="1846330"/>
                  </a:lnTo>
                  <a:cubicBezTo>
                    <a:pt x="1092687" y="1844762"/>
                    <a:pt x="1091322" y="1843713"/>
                    <a:pt x="1089951" y="1842682"/>
                  </a:cubicBezTo>
                  <a:close/>
                  <a:moveTo>
                    <a:pt x="465856" y="1495303"/>
                  </a:moveTo>
                  <a:lnTo>
                    <a:pt x="1467054" y="1495303"/>
                  </a:lnTo>
                  <a:lnTo>
                    <a:pt x="1233836" y="1811603"/>
                  </a:lnTo>
                  <a:lnTo>
                    <a:pt x="699074" y="1811603"/>
                  </a:lnTo>
                  <a:close/>
                  <a:moveTo>
                    <a:pt x="0" y="0"/>
                  </a:moveTo>
                  <a:lnTo>
                    <a:pt x="706150" y="0"/>
                  </a:lnTo>
                  <a:cubicBezTo>
                    <a:pt x="688007" y="36121"/>
                    <a:pt x="678316" y="76955"/>
                    <a:pt x="678316" y="120053"/>
                  </a:cubicBezTo>
                  <a:cubicBezTo>
                    <a:pt x="678316" y="275422"/>
                    <a:pt x="804268" y="401374"/>
                    <a:pt x="959637" y="401374"/>
                  </a:cubicBezTo>
                  <a:cubicBezTo>
                    <a:pt x="1115006" y="401374"/>
                    <a:pt x="1240958" y="275422"/>
                    <a:pt x="1240958" y="120053"/>
                  </a:cubicBezTo>
                  <a:cubicBezTo>
                    <a:pt x="1240958" y="76955"/>
                    <a:pt x="1231267" y="36121"/>
                    <a:pt x="1213124" y="0"/>
                  </a:cubicBezTo>
                  <a:lnTo>
                    <a:pt x="1926584" y="0"/>
                  </a:lnTo>
                  <a:cubicBezTo>
                    <a:pt x="1925444" y="144359"/>
                    <a:pt x="1883779" y="344931"/>
                    <a:pt x="1823215" y="551899"/>
                  </a:cubicBezTo>
                  <a:cubicBezTo>
                    <a:pt x="1795312" y="517144"/>
                    <a:pt x="1757916" y="489629"/>
                    <a:pt x="1713591" y="472119"/>
                  </a:cubicBezTo>
                  <a:cubicBezTo>
                    <a:pt x="1569089" y="415034"/>
                    <a:pt x="1405670" y="485901"/>
                    <a:pt x="1348585" y="630403"/>
                  </a:cubicBezTo>
                  <a:cubicBezTo>
                    <a:pt x="1291501" y="774905"/>
                    <a:pt x="1362367" y="938324"/>
                    <a:pt x="1506869" y="995409"/>
                  </a:cubicBezTo>
                  <a:cubicBezTo>
                    <a:pt x="1554590" y="1014260"/>
                    <a:pt x="1604374" y="1019158"/>
                    <a:pt x="1651530" y="1010859"/>
                  </a:cubicBezTo>
                  <a:lnTo>
                    <a:pt x="1566591" y="1237129"/>
                  </a:lnTo>
                  <a:cubicBezTo>
                    <a:pt x="1534342" y="1304822"/>
                    <a:pt x="1503291" y="1361947"/>
                    <a:pt x="1475612" y="1404265"/>
                  </a:cubicBezTo>
                  <a:lnTo>
                    <a:pt x="450971" y="1404265"/>
                  </a:lnTo>
                  <a:cubicBezTo>
                    <a:pt x="423328" y="1362000"/>
                    <a:pt x="392320" y="1304965"/>
                    <a:pt x="360116" y="1237384"/>
                  </a:cubicBezTo>
                  <a:lnTo>
                    <a:pt x="271026" y="1000106"/>
                  </a:lnTo>
                  <a:cubicBezTo>
                    <a:pt x="328356" y="1014395"/>
                    <a:pt x="390560" y="1009724"/>
                    <a:pt x="448647" y="983756"/>
                  </a:cubicBezTo>
                  <a:cubicBezTo>
                    <a:pt x="590487" y="920346"/>
                    <a:pt x="654067" y="753956"/>
                    <a:pt x="590657" y="612116"/>
                  </a:cubicBezTo>
                  <a:cubicBezTo>
                    <a:pt x="527246" y="470276"/>
                    <a:pt x="360857" y="406696"/>
                    <a:pt x="219017" y="470106"/>
                  </a:cubicBezTo>
                  <a:cubicBezTo>
                    <a:pt x="172166" y="491051"/>
                    <a:pt x="133853" y="523232"/>
                    <a:pt x="106817" y="562760"/>
                  </a:cubicBezTo>
                  <a:lnTo>
                    <a:pt x="105084" y="558146"/>
                  </a:lnTo>
                  <a:cubicBezTo>
                    <a:pt x="43643" y="348954"/>
                    <a:pt x="1152" y="145804"/>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716" name="Google Shape;1716;p46"/>
            <p:cNvSpPr/>
            <p:nvPr/>
          </p:nvSpPr>
          <p:spPr>
            <a:xfrm>
              <a:off x="2569504" y="4788517"/>
              <a:ext cx="1269711" cy="1296174"/>
            </a:xfrm>
            <a:custGeom>
              <a:rect b="b" l="l" r="r" t="t"/>
              <a:pathLst>
                <a:path extrusionOk="0" h="1042219" w="1020942">
                  <a:moveTo>
                    <a:pt x="598154" y="0"/>
                  </a:moveTo>
                  <a:lnTo>
                    <a:pt x="602034" y="0"/>
                  </a:lnTo>
                  <a:cubicBezTo>
                    <a:pt x="732545" y="48130"/>
                    <a:pt x="851964" y="153955"/>
                    <a:pt x="948095" y="335846"/>
                  </a:cubicBezTo>
                  <a:cubicBezTo>
                    <a:pt x="978843" y="400651"/>
                    <a:pt x="1074165" y="613050"/>
                    <a:pt x="981303" y="723974"/>
                  </a:cubicBezTo>
                  <a:cubicBezTo>
                    <a:pt x="873097" y="539136"/>
                    <a:pt x="886508" y="512529"/>
                    <a:pt x="761589" y="478328"/>
                  </a:cubicBezTo>
                  <a:cubicBezTo>
                    <a:pt x="754102" y="579795"/>
                    <a:pt x="721375" y="679980"/>
                    <a:pt x="714168" y="719738"/>
                  </a:cubicBezTo>
                  <a:cubicBezTo>
                    <a:pt x="628200" y="910870"/>
                    <a:pt x="649237" y="899056"/>
                    <a:pt x="469174" y="1042219"/>
                  </a:cubicBezTo>
                  <a:cubicBezTo>
                    <a:pt x="470908" y="800421"/>
                    <a:pt x="373014" y="748650"/>
                    <a:pt x="282500" y="696880"/>
                  </a:cubicBezTo>
                  <a:cubicBezTo>
                    <a:pt x="223160" y="674502"/>
                    <a:pt x="189098" y="616202"/>
                    <a:pt x="179009" y="547569"/>
                  </a:cubicBezTo>
                  <a:cubicBezTo>
                    <a:pt x="129468" y="579663"/>
                    <a:pt x="78120" y="590821"/>
                    <a:pt x="28383" y="622928"/>
                  </a:cubicBezTo>
                  <a:cubicBezTo>
                    <a:pt x="28383" y="549752"/>
                    <a:pt x="-45416" y="410156"/>
                    <a:pt x="44988" y="257647"/>
                  </a:cubicBezTo>
                  <a:cubicBezTo>
                    <a:pt x="86462" y="192778"/>
                    <a:pt x="162388" y="97808"/>
                    <a:pt x="252225" y="34529"/>
                  </a:cubicBezTo>
                  <a:lnTo>
                    <a:pt x="215398" y="84251"/>
                  </a:lnTo>
                  <a:cubicBezTo>
                    <a:pt x="167064" y="165792"/>
                    <a:pt x="206521" y="240427"/>
                    <a:pt x="206521" y="279552"/>
                  </a:cubicBezTo>
                  <a:cubicBezTo>
                    <a:pt x="233112" y="262386"/>
                    <a:pt x="260566" y="256420"/>
                    <a:pt x="287054" y="239261"/>
                  </a:cubicBezTo>
                  <a:cubicBezTo>
                    <a:pt x="292448" y="275956"/>
                    <a:pt x="310660" y="307127"/>
                    <a:pt x="342388" y="319091"/>
                  </a:cubicBezTo>
                  <a:cubicBezTo>
                    <a:pt x="390781" y="346770"/>
                    <a:pt x="443121" y="374450"/>
                    <a:pt x="442194" y="503730"/>
                  </a:cubicBezTo>
                  <a:cubicBezTo>
                    <a:pt x="538467" y="427187"/>
                    <a:pt x="527219" y="433503"/>
                    <a:pt x="573183" y="331312"/>
                  </a:cubicBezTo>
                  <a:cubicBezTo>
                    <a:pt x="577036" y="310054"/>
                    <a:pt x="594533" y="256491"/>
                    <a:pt x="598537" y="202239"/>
                  </a:cubicBezTo>
                  <a:cubicBezTo>
                    <a:pt x="665326" y="220526"/>
                    <a:pt x="658156" y="234752"/>
                    <a:pt x="716010" y="333576"/>
                  </a:cubicBezTo>
                  <a:cubicBezTo>
                    <a:pt x="765659" y="274270"/>
                    <a:pt x="714694" y="160709"/>
                    <a:pt x="698255" y="126060"/>
                  </a:cubicBezTo>
                  <a:cubicBezTo>
                    <a:pt x="669077" y="70854"/>
                    <a:pt x="635888" y="28754"/>
                    <a:pt x="59815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717" name="Google Shape;1717;p46"/>
            <p:cNvSpPr/>
            <p:nvPr/>
          </p:nvSpPr>
          <p:spPr>
            <a:xfrm>
              <a:off x="2131996" y="1116515"/>
              <a:ext cx="1928194" cy="2147820"/>
            </a:xfrm>
            <a:custGeom>
              <a:rect b="b" l="l" r="r" t="t"/>
              <a:pathLst>
                <a:path extrusionOk="0" h="2147820" w="1928194">
                  <a:moveTo>
                    <a:pt x="967261" y="833968"/>
                  </a:moveTo>
                  <a:cubicBezTo>
                    <a:pt x="1092352" y="833968"/>
                    <a:pt x="1193758" y="935374"/>
                    <a:pt x="1193758" y="1060466"/>
                  </a:cubicBezTo>
                  <a:cubicBezTo>
                    <a:pt x="1193758" y="1185557"/>
                    <a:pt x="1092352" y="1286963"/>
                    <a:pt x="967261" y="1286963"/>
                  </a:cubicBezTo>
                  <a:cubicBezTo>
                    <a:pt x="842169" y="1286963"/>
                    <a:pt x="740763" y="1185557"/>
                    <a:pt x="740763" y="1060466"/>
                  </a:cubicBezTo>
                  <a:cubicBezTo>
                    <a:pt x="740763" y="935374"/>
                    <a:pt x="842169" y="833968"/>
                    <a:pt x="967261" y="833968"/>
                  </a:cubicBezTo>
                  <a:close/>
                  <a:moveTo>
                    <a:pt x="967261" y="676961"/>
                  </a:moveTo>
                  <a:cubicBezTo>
                    <a:pt x="755457" y="676961"/>
                    <a:pt x="583756" y="848662"/>
                    <a:pt x="583756" y="1060466"/>
                  </a:cubicBezTo>
                  <a:cubicBezTo>
                    <a:pt x="583756" y="1272269"/>
                    <a:pt x="755457" y="1443970"/>
                    <a:pt x="967261" y="1443970"/>
                  </a:cubicBezTo>
                  <a:cubicBezTo>
                    <a:pt x="1179064" y="1443970"/>
                    <a:pt x="1350765" y="1272269"/>
                    <a:pt x="1350765" y="1060466"/>
                  </a:cubicBezTo>
                  <a:cubicBezTo>
                    <a:pt x="1350765" y="848662"/>
                    <a:pt x="1179064" y="676961"/>
                    <a:pt x="967261" y="676961"/>
                  </a:cubicBezTo>
                  <a:close/>
                  <a:moveTo>
                    <a:pt x="950055" y="2168"/>
                  </a:moveTo>
                  <a:cubicBezTo>
                    <a:pt x="1242977" y="152649"/>
                    <a:pt x="1536140" y="521630"/>
                    <a:pt x="1696441" y="779728"/>
                  </a:cubicBezTo>
                  <a:cubicBezTo>
                    <a:pt x="1833936" y="1038333"/>
                    <a:pt x="1933792" y="1407364"/>
                    <a:pt x="1927951" y="1727638"/>
                  </a:cubicBezTo>
                  <a:lnTo>
                    <a:pt x="1927390" y="1736421"/>
                  </a:lnTo>
                  <a:lnTo>
                    <a:pt x="1077865" y="1736421"/>
                  </a:lnTo>
                  <a:lnTo>
                    <a:pt x="1077865" y="1773357"/>
                  </a:lnTo>
                  <a:cubicBezTo>
                    <a:pt x="1131585" y="1808489"/>
                    <a:pt x="1165002" y="1869686"/>
                    <a:pt x="1165002" y="1938688"/>
                  </a:cubicBezTo>
                  <a:cubicBezTo>
                    <a:pt x="1165002" y="2054189"/>
                    <a:pt x="1071372" y="2147820"/>
                    <a:pt x="955874" y="2147820"/>
                  </a:cubicBezTo>
                  <a:cubicBezTo>
                    <a:pt x="840375" y="2147820"/>
                    <a:pt x="746746" y="2054189"/>
                    <a:pt x="746746" y="1938688"/>
                  </a:cubicBezTo>
                  <a:cubicBezTo>
                    <a:pt x="746746" y="1869686"/>
                    <a:pt x="780162" y="1808489"/>
                    <a:pt x="833882" y="1773357"/>
                  </a:cubicBezTo>
                  <a:lnTo>
                    <a:pt x="833882" y="1736421"/>
                  </a:lnTo>
                  <a:lnTo>
                    <a:pt x="806" y="1736421"/>
                  </a:lnTo>
                  <a:cubicBezTo>
                    <a:pt x="261" y="1733474"/>
                    <a:pt x="244" y="1730544"/>
                    <a:pt x="244" y="1727638"/>
                  </a:cubicBezTo>
                  <a:cubicBezTo>
                    <a:pt x="-5597" y="1407364"/>
                    <a:pt x="94259" y="1038333"/>
                    <a:pt x="231753" y="779728"/>
                  </a:cubicBezTo>
                  <a:cubicBezTo>
                    <a:pt x="391561" y="522427"/>
                    <a:pt x="638473" y="114130"/>
                    <a:pt x="950055" y="2168"/>
                  </a:cubicBezTo>
                  <a:close/>
                  <a:moveTo>
                    <a:pt x="954612" y="0"/>
                  </a:moveTo>
                  <a:cubicBezTo>
                    <a:pt x="953033" y="554"/>
                    <a:pt x="951456" y="1115"/>
                    <a:pt x="950055" y="2168"/>
                  </a:cubicBezTo>
                  <a:lnTo>
                    <a:pt x="948393" y="117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718" name="Google Shape;1718;p46"/>
            <p:cNvSpPr/>
            <p:nvPr/>
          </p:nvSpPr>
          <p:spPr>
            <a:xfrm>
              <a:off x="3519472" y="3388517"/>
              <a:ext cx="1096676" cy="977554"/>
            </a:xfrm>
            <a:custGeom>
              <a:rect b="b" l="l" r="r" t="t"/>
              <a:pathLst>
                <a:path extrusionOk="0" h="977555" w="1096675">
                  <a:moveTo>
                    <a:pt x="1096675" y="977555"/>
                  </a:moveTo>
                  <a:lnTo>
                    <a:pt x="294755" y="679396"/>
                  </a:lnTo>
                  <a:cubicBezTo>
                    <a:pt x="317745" y="611708"/>
                    <a:pt x="345100" y="533141"/>
                    <a:pt x="375325" y="450303"/>
                  </a:cubicBezTo>
                  <a:lnTo>
                    <a:pt x="323464" y="431646"/>
                  </a:lnTo>
                  <a:cubicBezTo>
                    <a:pt x="272223" y="470302"/>
                    <a:pt x="203326" y="481030"/>
                    <a:pt x="138398" y="457673"/>
                  </a:cubicBezTo>
                  <a:cubicBezTo>
                    <a:pt x="29715" y="418576"/>
                    <a:pt x="-26695" y="298780"/>
                    <a:pt x="12402" y="190099"/>
                  </a:cubicBezTo>
                  <a:cubicBezTo>
                    <a:pt x="51498" y="81420"/>
                    <a:pt x="171296" y="25011"/>
                    <a:pt x="279978" y="64109"/>
                  </a:cubicBezTo>
                  <a:cubicBezTo>
                    <a:pt x="344907" y="87466"/>
                    <a:pt x="391180" y="139626"/>
                    <a:pt x="406053" y="202066"/>
                  </a:cubicBezTo>
                  <a:lnTo>
                    <a:pt x="460561" y="221675"/>
                  </a:lnTo>
                  <a:cubicBezTo>
                    <a:pt x="489741" y="145000"/>
                    <a:pt x="520036" y="69608"/>
                    <a:pt x="549792" y="0"/>
                  </a:cubicBezTo>
                  <a:lnTo>
                    <a:pt x="799950" y="1528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719" name="Google Shape;1719;p46"/>
            <p:cNvSpPr/>
            <p:nvPr/>
          </p:nvSpPr>
          <p:spPr>
            <a:xfrm flipH="1">
              <a:off x="1589533" y="3388516"/>
              <a:ext cx="1096675" cy="977555"/>
            </a:xfrm>
            <a:custGeom>
              <a:rect b="b" l="l" r="r" t="t"/>
              <a:pathLst>
                <a:path extrusionOk="0" h="977555" w="1096675">
                  <a:moveTo>
                    <a:pt x="1096675" y="977555"/>
                  </a:moveTo>
                  <a:lnTo>
                    <a:pt x="294755" y="679396"/>
                  </a:lnTo>
                  <a:cubicBezTo>
                    <a:pt x="317745" y="611708"/>
                    <a:pt x="345100" y="533141"/>
                    <a:pt x="375325" y="450303"/>
                  </a:cubicBezTo>
                  <a:lnTo>
                    <a:pt x="323464" y="431646"/>
                  </a:lnTo>
                  <a:cubicBezTo>
                    <a:pt x="272223" y="470302"/>
                    <a:pt x="203326" y="481030"/>
                    <a:pt x="138398" y="457673"/>
                  </a:cubicBezTo>
                  <a:cubicBezTo>
                    <a:pt x="29715" y="418576"/>
                    <a:pt x="-26695" y="298780"/>
                    <a:pt x="12402" y="190099"/>
                  </a:cubicBezTo>
                  <a:cubicBezTo>
                    <a:pt x="51498" y="81420"/>
                    <a:pt x="171296" y="25011"/>
                    <a:pt x="279978" y="64109"/>
                  </a:cubicBezTo>
                  <a:cubicBezTo>
                    <a:pt x="344907" y="87466"/>
                    <a:pt x="391180" y="139626"/>
                    <a:pt x="406053" y="202066"/>
                  </a:cubicBezTo>
                  <a:lnTo>
                    <a:pt x="460561" y="221675"/>
                  </a:lnTo>
                  <a:cubicBezTo>
                    <a:pt x="489741" y="145000"/>
                    <a:pt x="520036" y="69608"/>
                    <a:pt x="549792" y="0"/>
                  </a:cubicBezTo>
                  <a:lnTo>
                    <a:pt x="799950" y="1528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720" name="Google Shape;1720;p46"/>
          <p:cNvGrpSpPr/>
          <p:nvPr/>
        </p:nvGrpSpPr>
        <p:grpSpPr>
          <a:xfrm>
            <a:off x="7497775" y="1864501"/>
            <a:ext cx="4100254" cy="809930"/>
            <a:chOff x="3866265" y="1442486"/>
            <a:chExt cx="4217679" cy="809930"/>
          </a:xfrm>
        </p:grpSpPr>
        <p:sp>
          <p:nvSpPr>
            <p:cNvPr id="1721" name="Google Shape;1721;p46"/>
            <p:cNvSpPr txBox="1"/>
            <p:nvPr/>
          </p:nvSpPr>
          <p:spPr>
            <a:xfrm>
              <a:off x="3866266" y="1790751"/>
              <a:ext cx="42176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Easy to change colors, photos and Text. </a:t>
              </a:r>
              <a:endParaRPr/>
            </a:p>
          </p:txBody>
        </p:sp>
        <p:sp>
          <p:nvSpPr>
            <p:cNvPr id="1722" name="Google Shape;1722;p46"/>
            <p:cNvSpPr txBox="1"/>
            <p:nvPr/>
          </p:nvSpPr>
          <p:spPr>
            <a:xfrm>
              <a:off x="3866265" y="1442486"/>
              <a:ext cx="42176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4"/>
                  </a:solidFill>
                  <a:latin typeface="Arial"/>
                  <a:ea typeface="Arial"/>
                  <a:cs typeface="Arial"/>
                  <a:sym typeface="Arial"/>
                </a:rPr>
                <a:t>Simple PowerPoint Presentation</a:t>
              </a:r>
              <a:endParaRPr b="1" sz="1600">
                <a:solidFill>
                  <a:schemeClr val="accent4"/>
                </a:solidFill>
                <a:latin typeface="Arial"/>
                <a:ea typeface="Arial"/>
                <a:cs typeface="Arial"/>
                <a:sym typeface="Arial"/>
              </a:endParaRPr>
            </a:p>
          </p:txBody>
        </p:sp>
      </p:grpSp>
      <p:grpSp>
        <p:nvGrpSpPr>
          <p:cNvPr id="1723" name="Google Shape;1723;p46"/>
          <p:cNvGrpSpPr/>
          <p:nvPr/>
        </p:nvGrpSpPr>
        <p:grpSpPr>
          <a:xfrm>
            <a:off x="7497775" y="3889156"/>
            <a:ext cx="4100254" cy="809930"/>
            <a:chOff x="3866265" y="1442486"/>
            <a:chExt cx="4217679" cy="809930"/>
          </a:xfrm>
        </p:grpSpPr>
        <p:sp>
          <p:nvSpPr>
            <p:cNvPr id="1724" name="Google Shape;1724;p46"/>
            <p:cNvSpPr txBox="1"/>
            <p:nvPr/>
          </p:nvSpPr>
          <p:spPr>
            <a:xfrm>
              <a:off x="3866266" y="1790751"/>
              <a:ext cx="42176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Easy to change colors, photos and Text. </a:t>
              </a:r>
              <a:endParaRPr/>
            </a:p>
          </p:txBody>
        </p:sp>
        <p:sp>
          <p:nvSpPr>
            <p:cNvPr id="1725" name="Google Shape;1725;p46"/>
            <p:cNvSpPr txBox="1"/>
            <p:nvPr/>
          </p:nvSpPr>
          <p:spPr>
            <a:xfrm>
              <a:off x="3866265" y="1442486"/>
              <a:ext cx="42176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Arial"/>
                  <a:ea typeface="Arial"/>
                  <a:cs typeface="Arial"/>
                  <a:sym typeface="Arial"/>
                </a:rPr>
                <a:t>Simple PowerPoint Presentation</a:t>
              </a:r>
              <a:endParaRPr b="1" sz="1600">
                <a:solidFill>
                  <a:schemeClr val="accent2"/>
                </a:solidFill>
                <a:latin typeface="Arial"/>
                <a:ea typeface="Arial"/>
                <a:cs typeface="Arial"/>
                <a:sym typeface="Arial"/>
              </a:endParaRPr>
            </a:p>
          </p:txBody>
        </p:sp>
      </p:grpSp>
      <p:grpSp>
        <p:nvGrpSpPr>
          <p:cNvPr id="1726" name="Google Shape;1726;p46"/>
          <p:cNvGrpSpPr/>
          <p:nvPr/>
        </p:nvGrpSpPr>
        <p:grpSpPr>
          <a:xfrm>
            <a:off x="7497775" y="2876828"/>
            <a:ext cx="4100254" cy="809930"/>
            <a:chOff x="3866265" y="1442486"/>
            <a:chExt cx="4217679" cy="809930"/>
          </a:xfrm>
        </p:grpSpPr>
        <p:sp>
          <p:nvSpPr>
            <p:cNvPr id="1727" name="Google Shape;1727;p46"/>
            <p:cNvSpPr txBox="1"/>
            <p:nvPr/>
          </p:nvSpPr>
          <p:spPr>
            <a:xfrm>
              <a:off x="3866266" y="1790751"/>
              <a:ext cx="42176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Easy to change colors, photos and Text. </a:t>
              </a:r>
              <a:endParaRPr/>
            </a:p>
          </p:txBody>
        </p:sp>
        <p:sp>
          <p:nvSpPr>
            <p:cNvPr id="1728" name="Google Shape;1728;p46"/>
            <p:cNvSpPr txBox="1"/>
            <p:nvPr/>
          </p:nvSpPr>
          <p:spPr>
            <a:xfrm>
              <a:off x="3866265" y="1442486"/>
              <a:ext cx="42176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1"/>
                  </a:solidFill>
                  <a:latin typeface="Arial"/>
                  <a:ea typeface="Arial"/>
                  <a:cs typeface="Arial"/>
                  <a:sym typeface="Arial"/>
                </a:rPr>
                <a:t>Simple PowerPoint Presentation</a:t>
              </a:r>
              <a:endParaRPr b="1" sz="1600">
                <a:solidFill>
                  <a:schemeClr val="accent1"/>
                </a:solidFill>
                <a:latin typeface="Arial"/>
                <a:ea typeface="Arial"/>
                <a:cs typeface="Arial"/>
                <a:sym typeface="Arial"/>
              </a:endParaRPr>
            </a:p>
          </p:txBody>
        </p:sp>
      </p:grpSp>
      <p:grpSp>
        <p:nvGrpSpPr>
          <p:cNvPr id="1729" name="Google Shape;1729;p46"/>
          <p:cNvGrpSpPr/>
          <p:nvPr/>
        </p:nvGrpSpPr>
        <p:grpSpPr>
          <a:xfrm>
            <a:off x="7497775" y="852174"/>
            <a:ext cx="4100254" cy="809930"/>
            <a:chOff x="3866265" y="1442486"/>
            <a:chExt cx="4217679" cy="809930"/>
          </a:xfrm>
        </p:grpSpPr>
        <p:sp>
          <p:nvSpPr>
            <p:cNvPr id="1730" name="Google Shape;1730;p46"/>
            <p:cNvSpPr txBox="1"/>
            <p:nvPr/>
          </p:nvSpPr>
          <p:spPr>
            <a:xfrm>
              <a:off x="3866266" y="1790751"/>
              <a:ext cx="42176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Easy to change colors, photos and Text. </a:t>
              </a:r>
              <a:endParaRPr/>
            </a:p>
          </p:txBody>
        </p:sp>
        <p:sp>
          <p:nvSpPr>
            <p:cNvPr id="1731" name="Google Shape;1731;p46"/>
            <p:cNvSpPr txBox="1"/>
            <p:nvPr/>
          </p:nvSpPr>
          <p:spPr>
            <a:xfrm>
              <a:off x="3866265" y="1442486"/>
              <a:ext cx="42176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3"/>
                  </a:solidFill>
                  <a:latin typeface="Arial"/>
                  <a:ea typeface="Arial"/>
                  <a:cs typeface="Arial"/>
                  <a:sym typeface="Arial"/>
                </a:rPr>
                <a:t>Simple PowerPoint Presentation</a:t>
              </a:r>
              <a:endParaRPr b="1" sz="1600">
                <a:solidFill>
                  <a:schemeClr val="accent3"/>
                </a:solidFill>
                <a:latin typeface="Arial"/>
                <a:ea typeface="Arial"/>
                <a:cs typeface="Arial"/>
                <a:sym typeface="Arial"/>
              </a:endParaRPr>
            </a:p>
          </p:txBody>
        </p:sp>
      </p:grpSp>
      <p:grpSp>
        <p:nvGrpSpPr>
          <p:cNvPr id="1732" name="Google Shape;1732;p46"/>
          <p:cNvGrpSpPr/>
          <p:nvPr/>
        </p:nvGrpSpPr>
        <p:grpSpPr>
          <a:xfrm>
            <a:off x="2713096" y="3365945"/>
            <a:ext cx="1204714" cy="1204714"/>
            <a:chOff x="2116863" y="3644339"/>
            <a:chExt cx="979176" cy="979176"/>
          </a:xfrm>
        </p:grpSpPr>
        <p:sp>
          <p:nvSpPr>
            <p:cNvPr id="1733" name="Google Shape;1733;p46"/>
            <p:cNvSpPr/>
            <p:nvPr/>
          </p:nvSpPr>
          <p:spPr>
            <a:xfrm>
              <a:off x="2116863" y="3644339"/>
              <a:ext cx="979176" cy="979176"/>
            </a:xfrm>
            <a:prstGeom prst="ellipse">
              <a:avLst/>
            </a:prstGeom>
            <a:solidFill>
              <a:schemeClr val="lt1"/>
            </a:solidFill>
            <a:ln cap="flat" cmpd="sng" w="508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1734" name="Google Shape;1734;p46"/>
            <p:cNvSpPr/>
            <p:nvPr/>
          </p:nvSpPr>
          <p:spPr>
            <a:xfrm>
              <a:off x="2235420" y="3762895"/>
              <a:ext cx="742062" cy="74206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1735" name="Google Shape;1735;p46"/>
            <p:cNvSpPr txBox="1"/>
            <p:nvPr/>
          </p:nvSpPr>
          <p:spPr>
            <a:xfrm>
              <a:off x="2246411" y="4008848"/>
              <a:ext cx="720080" cy="25015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START</a:t>
              </a:r>
              <a:endParaRPr b="1" sz="1400">
                <a:solidFill>
                  <a:schemeClr val="lt1"/>
                </a:solidFill>
                <a:latin typeface="Arial"/>
                <a:ea typeface="Arial"/>
                <a:cs typeface="Arial"/>
                <a:sym typeface="Arial"/>
              </a:endParaRPr>
            </a:p>
          </p:txBody>
        </p:sp>
      </p:grpSp>
      <p:grpSp>
        <p:nvGrpSpPr>
          <p:cNvPr id="1736" name="Google Shape;1736;p46"/>
          <p:cNvGrpSpPr/>
          <p:nvPr/>
        </p:nvGrpSpPr>
        <p:grpSpPr>
          <a:xfrm>
            <a:off x="-3373" y="3444677"/>
            <a:ext cx="3155739" cy="1643520"/>
            <a:chOff x="-3373" y="3444677"/>
            <a:chExt cx="3155739" cy="1643520"/>
          </a:xfrm>
        </p:grpSpPr>
        <p:sp>
          <p:nvSpPr>
            <p:cNvPr id="1737" name="Google Shape;1737;p46"/>
            <p:cNvSpPr/>
            <p:nvPr/>
          </p:nvSpPr>
          <p:spPr>
            <a:xfrm rot="5400000">
              <a:off x="1185646" y="3121477"/>
              <a:ext cx="1643520" cy="2289920"/>
            </a:xfrm>
            <a:custGeom>
              <a:rect b="b" l="l" r="r" t="t"/>
              <a:pathLst>
                <a:path extrusionOk="0" h="2115210" w="1518129">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nvGrpSpPr>
            <p:cNvPr id="1738" name="Google Shape;1738;p46"/>
            <p:cNvGrpSpPr/>
            <p:nvPr/>
          </p:nvGrpSpPr>
          <p:grpSpPr>
            <a:xfrm rot="5400000">
              <a:off x="-91119" y="4126341"/>
              <a:ext cx="1048447" cy="872955"/>
              <a:chOff x="967066" y="4263648"/>
              <a:chExt cx="670418" cy="1251022"/>
            </a:xfrm>
          </p:grpSpPr>
          <p:sp>
            <p:nvSpPr>
              <p:cNvPr id="1739" name="Google Shape;1739;p46"/>
              <p:cNvSpPr/>
              <p:nvPr/>
            </p:nvSpPr>
            <p:spPr>
              <a:xfrm rot="-5400000">
                <a:off x="1080146" y="4196080"/>
                <a:ext cx="457516" cy="592652"/>
              </a:xfrm>
              <a:prstGeom prst="rect">
                <a:avLst/>
              </a:prstGeom>
              <a:solidFill>
                <a:srgbClr val="CB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1740" name="Google Shape;1740;p46"/>
              <p:cNvSpPr/>
              <p:nvPr/>
            </p:nvSpPr>
            <p:spPr>
              <a:xfrm rot="-5400000">
                <a:off x="858794" y="4735980"/>
                <a:ext cx="886962" cy="67041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grpSp>
      <p:sp>
        <p:nvSpPr>
          <p:cNvPr id="1741" name="Google Shape;1741;p46"/>
          <p:cNvSpPr txBox="1"/>
          <p:nvPr/>
        </p:nvSpPr>
        <p:spPr>
          <a:xfrm>
            <a:off x="593972" y="527268"/>
            <a:ext cx="31005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Modern Portfolio Designed</a:t>
            </a:r>
            <a:endParaRPr/>
          </a:p>
        </p:txBody>
      </p:sp>
      <p:sp>
        <p:nvSpPr>
          <p:cNvPr id="1742" name="Google Shape;1742;p46"/>
          <p:cNvSpPr txBox="1"/>
          <p:nvPr/>
        </p:nvSpPr>
        <p:spPr>
          <a:xfrm>
            <a:off x="570573" y="903412"/>
            <a:ext cx="3683604" cy="206210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3200">
                <a:solidFill>
                  <a:schemeClr val="accent3"/>
                </a:solidFill>
                <a:latin typeface="Arial"/>
                <a:ea typeface="Arial"/>
                <a:cs typeface="Arial"/>
                <a:sym typeface="Arial"/>
              </a:rPr>
              <a:t>ALLPPT </a:t>
            </a:r>
            <a:r>
              <a:rPr lang="en-US" sz="3200">
                <a:solidFill>
                  <a:schemeClr val="dk1"/>
                </a:solidFill>
                <a:latin typeface="Arial"/>
                <a:ea typeface="Arial"/>
                <a:cs typeface="Arial"/>
                <a:sym typeface="Arial"/>
              </a:rPr>
              <a:t>Layout</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Clean </a:t>
            </a:r>
            <a:r>
              <a:rPr lang="en-US" sz="3200">
                <a:solidFill>
                  <a:schemeClr val="accent3"/>
                </a:solidFill>
                <a:latin typeface="Arial"/>
                <a:ea typeface="Arial"/>
                <a:cs typeface="Arial"/>
                <a:sym typeface="Arial"/>
              </a:rPr>
              <a:t>Text Slide </a:t>
            </a:r>
            <a:r>
              <a:rPr lang="en-US" sz="3200">
                <a:solidFill>
                  <a:schemeClr val="dk1"/>
                </a:solidFill>
                <a:latin typeface="Arial"/>
                <a:ea typeface="Arial"/>
                <a:cs typeface="Arial"/>
                <a:sym typeface="Arial"/>
              </a:rPr>
              <a:t>for your Presentation</a:t>
            </a:r>
            <a:endParaRPr sz="32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47"/>
          <p:cNvSpPr/>
          <p:nvPr/>
        </p:nvSpPr>
        <p:spPr>
          <a:xfrm>
            <a:off x="1" y="0"/>
            <a:ext cx="9441743" cy="6858000"/>
          </a:xfrm>
          <a:custGeom>
            <a:rect b="b" l="l" r="r" t="t"/>
            <a:pathLst>
              <a:path extrusionOk="0" h="6858000" w="9441743">
                <a:moveTo>
                  <a:pt x="0" y="0"/>
                </a:moveTo>
                <a:lnTo>
                  <a:pt x="3015206" y="0"/>
                </a:lnTo>
                <a:lnTo>
                  <a:pt x="9441743" y="6858000"/>
                </a:lnTo>
                <a:lnTo>
                  <a:pt x="0" y="6858000"/>
                </a:lnTo>
                <a:close/>
              </a:path>
            </a:pathLst>
          </a:custGeom>
          <a:solidFill>
            <a:schemeClr val="accent1">
              <a:alpha val="6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48" name="Google Shape;1748;p47"/>
          <p:cNvGrpSpPr/>
          <p:nvPr/>
        </p:nvGrpSpPr>
        <p:grpSpPr>
          <a:xfrm>
            <a:off x="1514475" y="1492722"/>
            <a:ext cx="3050125" cy="4695806"/>
            <a:chOff x="1055150" y="2140422"/>
            <a:chExt cx="4612225" cy="4695806"/>
          </a:xfrm>
        </p:grpSpPr>
        <p:sp>
          <p:nvSpPr>
            <p:cNvPr id="1749" name="Google Shape;1749;p47"/>
            <p:cNvSpPr txBox="1"/>
            <p:nvPr/>
          </p:nvSpPr>
          <p:spPr>
            <a:xfrm>
              <a:off x="1055150" y="2140422"/>
              <a:ext cx="461222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simply impress your audience and add a unique zing and appeal to your Presentations. </a:t>
              </a:r>
              <a:endParaRPr b="1" sz="1400">
                <a:solidFill>
                  <a:schemeClr val="lt1"/>
                </a:solidFill>
                <a:latin typeface="Arial"/>
                <a:ea typeface="Arial"/>
                <a:cs typeface="Arial"/>
                <a:sym typeface="Arial"/>
              </a:endParaRPr>
            </a:p>
          </p:txBody>
        </p:sp>
        <p:sp>
          <p:nvSpPr>
            <p:cNvPr id="1750" name="Google Shape;1750;p47"/>
            <p:cNvSpPr txBox="1"/>
            <p:nvPr/>
          </p:nvSpPr>
          <p:spPr>
            <a:xfrm>
              <a:off x="1055150" y="2865910"/>
              <a:ext cx="4612225"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You can simply impress your audience and add a unique zing and appeal to your Presentations.  </a:t>
              </a:r>
              <a:endParaRPr/>
            </a:p>
          </p:txBody>
        </p:sp>
      </p:grpSp>
      <p:sp>
        <p:nvSpPr>
          <p:cNvPr id="1751" name="Google Shape;1751;p47"/>
          <p:cNvSpPr/>
          <p:nvPr/>
        </p:nvSpPr>
        <p:spPr>
          <a:xfrm>
            <a:off x="779148" y="931637"/>
            <a:ext cx="601977" cy="831905"/>
          </a:xfrm>
          <a:custGeom>
            <a:rect b="b" l="l" r="r" t="t"/>
            <a:pathLst>
              <a:path extrusionOk="0" h="133964" w="96938">
                <a:moveTo>
                  <a:pt x="41090" y="53993"/>
                </a:moveTo>
                <a:lnTo>
                  <a:pt x="35877" y="80061"/>
                </a:lnTo>
                <a:lnTo>
                  <a:pt x="55494" y="80061"/>
                </a:lnTo>
                <a:lnTo>
                  <a:pt x="60619" y="53993"/>
                </a:lnTo>
                <a:close/>
                <a:moveTo>
                  <a:pt x="32165" y="0"/>
                </a:moveTo>
                <a:lnTo>
                  <a:pt x="51959" y="0"/>
                </a:lnTo>
                <a:lnTo>
                  <a:pt x="44978" y="34464"/>
                </a:lnTo>
                <a:lnTo>
                  <a:pt x="64508" y="34464"/>
                </a:lnTo>
                <a:lnTo>
                  <a:pt x="71312" y="0"/>
                </a:lnTo>
                <a:lnTo>
                  <a:pt x="91813" y="0"/>
                </a:lnTo>
                <a:lnTo>
                  <a:pt x="84744" y="34464"/>
                </a:lnTo>
                <a:lnTo>
                  <a:pt x="96938" y="34464"/>
                </a:lnTo>
                <a:lnTo>
                  <a:pt x="96938" y="53993"/>
                </a:lnTo>
                <a:lnTo>
                  <a:pt x="80767" y="53993"/>
                </a:lnTo>
                <a:lnTo>
                  <a:pt x="75465" y="80061"/>
                </a:lnTo>
                <a:lnTo>
                  <a:pt x="96938" y="80061"/>
                </a:lnTo>
                <a:lnTo>
                  <a:pt x="96938" y="99501"/>
                </a:lnTo>
                <a:lnTo>
                  <a:pt x="71489" y="99501"/>
                </a:lnTo>
                <a:lnTo>
                  <a:pt x="64508" y="133964"/>
                </a:lnTo>
                <a:lnTo>
                  <a:pt x="44802" y="133964"/>
                </a:lnTo>
                <a:lnTo>
                  <a:pt x="51606" y="99501"/>
                </a:lnTo>
                <a:lnTo>
                  <a:pt x="31989" y="99501"/>
                </a:lnTo>
                <a:lnTo>
                  <a:pt x="25008" y="133964"/>
                </a:lnTo>
                <a:lnTo>
                  <a:pt x="5037" y="133964"/>
                </a:lnTo>
                <a:lnTo>
                  <a:pt x="12018" y="99501"/>
                </a:lnTo>
                <a:lnTo>
                  <a:pt x="0" y="99501"/>
                </a:lnTo>
                <a:lnTo>
                  <a:pt x="0" y="80061"/>
                </a:lnTo>
                <a:lnTo>
                  <a:pt x="15906" y="80061"/>
                </a:lnTo>
                <a:lnTo>
                  <a:pt x="21208" y="53993"/>
                </a:lnTo>
                <a:lnTo>
                  <a:pt x="0" y="53993"/>
                </a:lnTo>
                <a:lnTo>
                  <a:pt x="0" y="34464"/>
                </a:lnTo>
                <a:lnTo>
                  <a:pt x="25184" y="344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2" name="Google Shape;1752;p47"/>
          <p:cNvSpPr txBox="1"/>
          <p:nvPr/>
        </p:nvSpPr>
        <p:spPr>
          <a:xfrm>
            <a:off x="8689269" y="3906082"/>
            <a:ext cx="2699792" cy="237626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4800"/>
              <a:buFont typeface="Arial"/>
              <a:buNone/>
            </a:pPr>
            <a:r>
              <a:rPr b="0" lang="en-US" sz="4800">
                <a:solidFill>
                  <a:schemeClr val="lt1"/>
                </a:solidFill>
                <a:latin typeface="Arial"/>
                <a:ea typeface="Arial"/>
                <a:cs typeface="Arial"/>
                <a:sym typeface="Arial"/>
              </a:rPr>
              <a:t>One Column Text</a:t>
            </a:r>
            <a:endParaRPr b="0" sz="4800">
              <a:solidFill>
                <a:schemeClr val="lt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48"/>
          <p:cNvSpPr/>
          <p:nvPr/>
        </p:nvSpPr>
        <p:spPr>
          <a:xfrm>
            <a:off x="702574" y="949475"/>
            <a:ext cx="862438" cy="797629"/>
          </a:xfrm>
          <a:custGeom>
            <a:rect b="b" l="l" r="r" t="t"/>
            <a:pathLst>
              <a:path extrusionOk="0" h="160734" w="173794">
                <a:moveTo>
                  <a:pt x="159060" y="0"/>
                </a:moveTo>
                <a:lnTo>
                  <a:pt x="173794" y="23440"/>
                </a:lnTo>
                <a:cubicBezTo>
                  <a:pt x="161516" y="28575"/>
                  <a:pt x="152474" y="36221"/>
                  <a:pt x="146670" y="46379"/>
                </a:cubicBezTo>
                <a:cubicBezTo>
                  <a:pt x="140866" y="56536"/>
                  <a:pt x="137629" y="71326"/>
                  <a:pt x="136959" y="90748"/>
                </a:cubicBezTo>
                <a:lnTo>
                  <a:pt x="168436" y="90748"/>
                </a:lnTo>
                <a:lnTo>
                  <a:pt x="168436" y="160734"/>
                </a:lnTo>
                <a:lnTo>
                  <a:pt x="103807" y="160734"/>
                </a:lnTo>
                <a:lnTo>
                  <a:pt x="103807" y="105482"/>
                </a:lnTo>
                <a:cubicBezTo>
                  <a:pt x="103807" y="75567"/>
                  <a:pt x="107379" y="53913"/>
                  <a:pt x="114523" y="40518"/>
                </a:cubicBezTo>
                <a:cubicBezTo>
                  <a:pt x="123899" y="22659"/>
                  <a:pt x="138745" y="9153"/>
                  <a:pt x="159060" y="0"/>
                </a:cubicBezTo>
                <a:close/>
                <a:moveTo>
                  <a:pt x="55252" y="0"/>
                </a:moveTo>
                <a:lnTo>
                  <a:pt x="69986" y="23440"/>
                </a:lnTo>
                <a:cubicBezTo>
                  <a:pt x="57708" y="28575"/>
                  <a:pt x="48667" y="36221"/>
                  <a:pt x="42862" y="46379"/>
                </a:cubicBezTo>
                <a:cubicBezTo>
                  <a:pt x="37058" y="56536"/>
                  <a:pt x="33821" y="71326"/>
                  <a:pt x="33151" y="90748"/>
                </a:cubicBezTo>
                <a:lnTo>
                  <a:pt x="64628" y="90748"/>
                </a:lnTo>
                <a:lnTo>
                  <a:pt x="64628" y="160734"/>
                </a:lnTo>
                <a:lnTo>
                  <a:pt x="0" y="160734"/>
                </a:lnTo>
                <a:lnTo>
                  <a:pt x="0" y="105482"/>
                </a:lnTo>
                <a:cubicBezTo>
                  <a:pt x="0" y="75567"/>
                  <a:pt x="3572" y="53913"/>
                  <a:pt x="10715" y="40518"/>
                </a:cubicBezTo>
                <a:cubicBezTo>
                  <a:pt x="20092" y="22659"/>
                  <a:pt x="34937" y="9153"/>
                  <a:pt x="5525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8" name="Google Shape;1758;p48"/>
          <p:cNvSpPr/>
          <p:nvPr/>
        </p:nvSpPr>
        <p:spPr>
          <a:xfrm rot="10800000">
            <a:off x="5741299" y="5416700"/>
            <a:ext cx="862438" cy="797629"/>
          </a:xfrm>
          <a:custGeom>
            <a:rect b="b" l="l" r="r" t="t"/>
            <a:pathLst>
              <a:path extrusionOk="0" h="160734" w="173794">
                <a:moveTo>
                  <a:pt x="159060" y="0"/>
                </a:moveTo>
                <a:lnTo>
                  <a:pt x="173794" y="23440"/>
                </a:lnTo>
                <a:cubicBezTo>
                  <a:pt x="161516" y="28575"/>
                  <a:pt x="152474" y="36221"/>
                  <a:pt x="146670" y="46379"/>
                </a:cubicBezTo>
                <a:cubicBezTo>
                  <a:pt x="140866" y="56536"/>
                  <a:pt x="137629" y="71326"/>
                  <a:pt x="136959" y="90748"/>
                </a:cubicBezTo>
                <a:lnTo>
                  <a:pt x="168436" y="90748"/>
                </a:lnTo>
                <a:lnTo>
                  <a:pt x="168436" y="160734"/>
                </a:lnTo>
                <a:lnTo>
                  <a:pt x="103807" y="160734"/>
                </a:lnTo>
                <a:lnTo>
                  <a:pt x="103807" y="105482"/>
                </a:lnTo>
                <a:cubicBezTo>
                  <a:pt x="103807" y="75567"/>
                  <a:pt x="107379" y="53913"/>
                  <a:pt x="114523" y="40518"/>
                </a:cubicBezTo>
                <a:cubicBezTo>
                  <a:pt x="123899" y="22659"/>
                  <a:pt x="138745" y="9153"/>
                  <a:pt x="159060" y="0"/>
                </a:cubicBezTo>
                <a:close/>
                <a:moveTo>
                  <a:pt x="55252" y="0"/>
                </a:moveTo>
                <a:lnTo>
                  <a:pt x="69986" y="23440"/>
                </a:lnTo>
                <a:cubicBezTo>
                  <a:pt x="57708" y="28575"/>
                  <a:pt x="48667" y="36221"/>
                  <a:pt x="42862" y="46379"/>
                </a:cubicBezTo>
                <a:cubicBezTo>
                  <a:pt x="37058" y="56536"/>
                  <a:pt x="33821" y="71326"/>
                  <a:pt x="33151" y="90748"/>
                </a:cubicBezTo>
                <a:lnTo>
                  <a:pt x="64628" y="90748"/>
                </a:lnTo>
                <a:lnTo>
                  <a:pt x="64628" y="160734"/>
                </a:lnTo>
                <a:lnTo>
                  <a:pt x="0" y="160734"/>
                </a:lnTo>
                <a:lnTo>
                  <a:pt x="0" y="105482"/>
                </a:lnTo>
                <a:cubicBezTo>
                  <a:pt x="0" y="75567"/>
                  <a:pt x="3572" y="53913"/>
                  <a:pt x="10715" y="40518"/>
                </a:cubicBezTo>
                <a:cubicBezTo>
                  <a:pt x="20092" y="22659"/>
                  <a:pt x="34937" y="9153"/>
                  <a:pt x="5525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59" name="Google Shape;1759;p48"/>
          <p:cNvGrpSpPr/>
          <p:nvPr/>
        </p:nvGrpSpPr>
        <p:grpSpPr>
          <a:xfrm>
            <a:off x="1283750" y="2178522"/>
            <a:ext cx="4612225" cy="3018453"/>
            <a:chOff x="1055150" y="2140422"/>
            <a:chExt cx="4612225" cy="3018453"/>
          </a:xfrm>
        </p:grpSpPr>
        <p:sp>
          <p:nvSpPr>
            <p:cNvPr id="1760" name="Google Shape;1760;p48"/>
            <p:cNvSpPr txBox="1"/>
            <p:nvPr/>
          </p:nvSpPr>
          <p:spPr>
            <a:xfrm>
              <a:off x="1055150" y="2140422"/>
              <a:ext cx="46122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1"/>
                  </a:solidFill>
                  <a:latin typeface="Arial"/>
                  <a:ea typeface="Arial"/>
                  <a:cs typeface="Arial"/>
                  <a:sym typeface="Arial"/>
                </a:rPr>
                <a:t>You can simply impress your audience and add a unique zing and appeal to your Presentations.</a:t>
              </a:r>
              <a:endParaRPr b="1" sz="1400">
                <a:solidFill>
                  <a:schemeClr val="accent1"/>
                </a:solidFill>
                <a:latin typeface="Arial"/>
                <a:ea typeface="Arial"/>
                <a:cs typeface="Arial"/>
                <a:sym typeface="Arial"/>
              </a:endParaRPr>
            </a:p>
          </p:txBody>
        </p:sp>
        <p:sp>
          <p:nvSpPr>
            <p:cNvPr id="1761" name="Google Shape;1761;p48"/>
            <p:cNvSpPr txBox="1"/>
            <p:nvPr/>
          </p:nvSpPr>
          <p:spPr>
            <a:xfrm>
              <a:off x="1055150" y="2665885"/>
              <a:ext cx="4612225"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You can simply impress your audience and add a unique zing and appeal to your Presentations. </a:t>
              </a:r>
              <a:endParaRPr/>
            </a:p>
          </p:txBody>
        </p:sp>
      </p:grpSp>
      <p:sp>
        <p:nvSpPr>
          <p:cNvPr id="1762" name="Google Shape;1762;p48"/>
          <p:cNvSpPr txBox="1"/>
          <p:nvPr/>
        </p:nvSpPr>
        <p:spPr>
          <a:xfrm>
            <a:off x="7927195" y="206691"/>
            <a:ext cx="3562231" cy="17522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4800"/>
              <a:buFont typeface="Arial"/>
              <a:buNone/>
            </a:pPr>
            <a:r>
              <a:rPr b="0" lang="en-US" sz="4800">
                <a:solidFill>
                  <a:schemeClr val="lt1"/>
                </a:solidFill>
                <a:latin typeface="Arial"/>
                <a:ea typeface="Arial"/>
                <a:cs typeface="Arial"/>
                <a:sym typeface="Arial"/>
              </a:rPr>
              <a:t>Column Infographic</a:t>
            </a:r>
            <a:endParaRPr b="0" sz="4800">
              <a:solidFill>
                <a:schemeClr val="lt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49"/>
          <p:cNvSpPr/>
          <p:nvPr/>
        </p:nvSpPr>
        <p:spPr>
          <a:xfrm>
            <a:off x="7857460" y="1"/>
            <a:ext cx="4334539" cy="6858000"/>
          </a:xfrm>
          <a:prstGeom prst="rect">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8" name="Google Shape;1768;p49"/>
          <p:cNvSpPr txBox="1"/>
          <p:nvPr/>
        </p:nvSpPr>
        <p:spPr>
          <a:xfrm>
            <a:off x="7857460" y="2629120"/>
            <a:ext cx="4334539" cy="99520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867">
                <a:solidFill>
                  <a:schemeClr val="lt1"/>
                </a:solidFill>
                <a:latin typeface="Arial"/>
                <a:ea typeface="Arial"/>
                <a:cs typeface="Arial"/>
                <a:sym typeface="Arial"/>
              </a:rPr>
              <a:t>Thank You</a:t>
            </a:r>
            <a:endParaRPr sz="5867">
              <a:solidFill>
                <a:schemeClr val="lt1"/>
              </a:solidFill>
              <a:latin typeface="Arial"/>
              <a:ea typeface="Arial"/>
              <a:cs typeface="Arial"/>
              <a:sym typeface="Arial"/>
            </a:endParaRPr>
          </a:p>
        </p:txBody>
      </p:sp>
      <p:sp>
        <p:nvSpPr>
          <p:cNvPr id="1769" name="Google Shape;1769;p49"/>
          <p:cNvSpPr txBox="1"/>
          <p:nvPr/>
        </p:nvSpPr>
        <p:spPr>
          <a:xfrm>
            <a:off x="7857460" y="3602660"/>
            <a:ext cx="4334540" cy="6669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67">
                <a:solidFill>
                  <a:schemeClr val="lt1"/>
                </a:solidFill>
                <a:latin typeface="Arial"/>
                <a:ea typeface="Arial"/>
                <a:cs typeface="Arial"/>
                <a:sym typeface="Arial"/>
              </a:rPr>
              <a:t>Insert the Sub Title of Your Presentation</a:t>
            </a:r>
            <a:endParaRPr sz="1867">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0000"/>
              </a:buClr>
              <a:buSzPts val="4995"/>
              <a:buNone/>
            </a:pPr>
            <a:r>
              <a:rPr lang="en-US" sz="1400">
                <a:solidFill>
                  <a:srgbClr val="FF0000"/>
                </a:solidFill>
              </a:rPr>
              <a:t>Mô tả dataset, giải thích thuộc tính </a:t>
            </a:r>
            <a:endParaRPr sz="1400">
              <a:solidFill>
                <a:srgbClr val="FF0000"/>
              </a:solidFill>
            </a:endParaRPr>
          </a:p>
        </p:txBody>
      </p:sp>
      <p:sp>
        <p:nvSpPr>
          <p:cNvPr id="160" name="Google Shape;160;p6"/>
          <p:cNvSpPr txBox="1"/>
          <p:nvPr/>
        </p:nvSpPr>
        <p:spPr>
          <a:xfrm>
            <a:off x="475929" y="491909"/>
            <a:ext cx="11573197" cy="724247"/>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262626"/>
              </a:buClr>
              <a:buSzPts val="4995"/>
              <a:buFont typeface="Arial"/>
              <a:buNone/>
            </a:pPr>
            <a:r>
              <a:t/>
            </a:r>
            <a:endParaRPr b="0">
              <a:solidFill>
                <a:srgbClr val="262626"/>
              </a:solidFill>
              <a:latin typeface="Arial"/>
              <a:ea typeface="Arial"/>
              <a:cs typeface="Arial"/>
              <a:sym typeface="Arial"/>
            </a:endParaRPr>
          </a:p>
        </p:txBody>
      </p:sp>
      <p:graphicFrame>
        <p:nvGraphicFramePr>
          <p:cNvPr id="161" name="Google Shape;161;p6"/>
          <p:cNvGraphicFramePr/>
          <p:nvPr/>
        </p:nvGraphicFramePr>
        <p:xfrm>
          <a:off x="409166" y="8"/>
          <a:ext cx="3000000" cy="3000000"/>
        </p:xfrm>
        <a:graphic>
          <a:graphicData uri="http://schemas.openxmlformats.org/drawingml/2006/table">
            <a:tbl>
              <a:tblPr bandRow="1" firstRow="1">
                <a:noFill/>
                <a:tableStyleId>{D3B52B3D-FA4A-48F5-977A-9EAFAF5066D2}</a:tableStyleId>
              </a:tblPr>
              <a:tblGrid>
                <a:gridCol w="737775"/>
                <a:gridCol w="2279525"/>
                <a:gridCol w="5782200"/>
                <a:gridCol w="2687950"/>
              </a:tblGrid>
              <a:tr h="737275">
                <a:tc>
                  <a:txBody>
                    <a:bodyPr/>
                    <a:lstStyle/>
                    <a:p>
                      <a:pPr indent="0" lvl="0" marL="0" marR="0" rtl="0" algn="l">
                        <a:spcBef>
                          <a:spcPts val="0"/>
                        </a:spcBef>
                        <a:spcAft>
                          <a:spcPts val="0"/>
                        </a:spcAft>
                        <a:buNone/>
                      </a:pPr>
                      <a:r>
                        <a:rPr lang="en-US"/>
                        <a:t>No</a:t>
                      </a:r>
                      <a:endParaRPr/>
                    </a:p>
                  </a:txBody>
                  <a:tcPr marT="45725" marB="45725" marR="91450" marL="91450"/>
                </a:tc>
                <a:tc>
                  <a:txBody>
                    <a:bodyPr/>
                    <a:lstStyle/>
                    <a:p>
                      <a:pPr indent="0" lvl="0" marL="0" marR="0" rtl="0" algn="l">
                        <a:spcBef>
                          <a:spcPts val="0"/>
                        </a:spcBef>
                        <a:spcAft>
                          <a:spcPts val="0"/>
                        </a:spcAft>
                        <a:buNone/>
                      </a:pPr>
                      <a:r>
                        <a:rPr lang="en-US"/>
                        <a:t>Attribute</a:t>
                      </a:r>
                      <a:r>
                        <a:rPr lang="en-US"/>
                        <a:t> name</a:t>
                      </a:r>
                      <a:endParaRPr/>
                    </a:p>
                  </a:txBody>
                  <a:tcPr marT="45725" marB="45725" marR="91450" marL="91450"/>
                </a:tc>
                <a:tc>
                  <a:txBody>
                    <a:bodyPr/>
                    <a:lstStyle/>
                    <a:p>
                      <a:pPr indent="0" lvl="0" marL="0" marR="0" rtl="0" algn="l">
                        <a:spcBef>
                          <a:spcPts val="0"/>
                        </a:spcBef>
                        <a:spcAft>
                          <a:spcPts val="0"/>
                        </a:spcAft>
                        <a:buNone/>
                      </a:pPr>
                      <a:r>
                        <a:rPr lang="en-US"/>
                        <a:t>Description</a:t>
                      </a:r>
                      <a:r>
                        <a:rPr lang="en-US"/>
                        <a:t> </a:t>
                      </a:r>
                      <a:endParaRPr/>
                    </a:p>
                  </a:txBody>
                  <a:tcPr marT="45725" marB="45725" marR="91450" marL="91450"/>
                </a:tc>
                <a:tc>
                  <a:txBody>
                    <a:bodyPr/>
                    <a:lstStyle/>
                    <a:p>
                      <a:pPr indent="0" lvl="0" marL="0" marR="0" rtl="0" algn="l">
                        <a:spcBef>
                          <a:spcPts val="0"/>
                        </a:spcBef>
                        <a:spcAft>
                          <a:spcPts val="0"/>
                        </a:spcAft>
                        <a:buNone/>
                      </a:pPr>
                      <a:r>
                        <a:rPr lang="en-US"/>
                        <a:t>Range </a:t>
                      </a:r>
                      <a:endParaRPr/>
                    </a:p>
                  </a:txBody>
                  <a:tcPr marT="45725" marB="45725" marR="91450" marL="91450"/>
                </a:tc>
              </a:tr>
              <a:tr h="778375">
                <a:tc>
                  <a:txBody>
                    <a:bodyPr/>
                    <a:lstStyle/>
                    <a:p>
                      <a:pPr indent="0" lvl="0" marL="0" marR="0" rtl="0" algn="l">
                        <a:spcBef>
                          <a:spcPts val="0"/>
                        </a:spcBef>
                        <a:spcAft>
                          <a:spcPts val="0"/>
                        </a:spcAft>
                        <a:buNone/>
                      </a:pPr>
                      <a:r>
                        <a:rPr lang="en-US"/>
                        <a:t>5</a:t>
                      </a:r>
                      <a:endParaRPr/>
                    </a:p>
                  </a:txBody>
                  <a:tcPr marT="45725" marB="45725" marR="91450" marL="91450"/>
                </a:tc>
                <a:tc>
                  <a:txBody>
                    <a:bodyPr/>
                    <a:lstStyle/>
                    <a:p>
                      <a:pPr indent="0" lvl="0" marL="0" marR="0" rtl="0" algn="l">
                        <a:spcBef>
                          <a:spcPts val="0"/>
                        </a:spcBef>
                        <a:spcAft>
                          <a:spcPts val="0"/>
                        </a:spcAft>
                        <a:buNone/>
                      </a:pPr>
                      <a:r>
                        <a:rPr lang="en-US"/>
                        <a:t>Trip_distance</a:t>
                      </a:r>
                      <a:endParaRPr/>
                    </a:p>
                  </a:txBody>
                  <a:tcPr marT="45725" marB="45725" marR="91450" marL="91450"/>
                </a:tc>
                <a:tc>
                  <a:txBody>
                    <a:bodyPr/>
                    <a:lstStyle/>
                    <a:p>
                      <a:pPr indent="0" lvl="0" marL="0" marR="0" rtl="0" algn="l">
                        <a:spcBef>
                          <a:spcPts val="0"/>
                        </a:spcBef>
                        <a:spcAft>
                          <a:spcPts val="0"/>
                        </a:spcAft>
                        <a:buNone/>
                      </a:pPr>
                      <a:r>
                        <a:rPr b="0" i="0" lang="en-US" u="none" strike="noStrike">
                          <a:solidFill>
                            <a:srgbClr val="000000"/>
                          </a:solidFill>
                          <a:latin typeface="Arial"/>
                          <a:ea typeface="Arial"/>
                          <a:cs typeface="Arial"/>
                          <a:sym typeface="Arial"/>
                        </a:rPr>
                        <a:t>Khoảng</a:t>
                      </a:r>
                      <a:r>
                        <a:rPr b="0" i="0" lang="en-US" u="none" strike="noStrike">
                          <a:solidFill>
                            <a:srgbClr val="000000"/>
                          </a:solidFill>
                          <a:latin typeface="Arial"/>
                          <a:ea typeface="Arial"/>
                          <a:cs typeface="Arial"/>
                          <a:sym typeface="Arial"/>
                        </a:rPr>
                        <a:t> cách chuyến đi ( tính bằng dặm) </a:t>
                      </a:r>
                      <a:r>
                        <a:rPr lang="en-US">
                          <a:solidFill>
                            <a:srgbClr val="000000"/>
                          </a:solidFill>
                        </a:rPr>
                        <a:t>được báo cáo bằng đồng hồ xe taxi</a:t>
                      </a:r>
                      <a:endParaRPr b="0" i="0" u="none" strike="noStrike">
                        <a:solidFill>
                          <a:srgbClr val="000000"/>
                        </a:solidFill>
                        <a:latin typeface="Arial"/>
                        <a:ea typeface="Arial"/>
                        <a:cs typeface="Arial"/>
                        <a:sym typeface="Arial"/>
                      </a:endParaRPr>
                    </a:p>
                  </a:txBody>
                  <a:tcPr marT="7625" marB="0" marR="7625" marL="7625"/>
                </a:tc>
                <a:tc>
                  <a:txBody>
                    <a:bodyPr/>
                    <a:lstStyle/>
                    <a:p>
                      <a:pPr indent="0" lvl="0" marL="0" marR="0" rtl="0" algn="l">
                        <a:spcBef>
                          <a:spcPts val="0"/>
                        </a:spcBef>
                        <a:spcAft>
                          <a:spcPts val="0"/>
                        </a:spcAft>
                        <a:buNone/>
                      </a:pPr>
                      <a:r>
                        <a:rPr lang="en-US">
                          <a:solidFill>
                            <a:srgbClr val="000000"/>
                          </a:solidFill>
                        </a:rPr>
                        <a:t>continuous from -33.69 to 149267.70</a:t>
                      </a:r>
                      <a:endParaRPr b="0" i="0" u="none" strike="noStrike">
                        <a:solidFill>
                          <a:srgbClr val="000000"/>
                        </a:solidFill>
                        <a:latin typeface="Arial"/>
                        <a:ea typeface="Arial"/>
                        <a:cs typeface="Arial"/>
                        <a:sym typeface="Arial"/>
                      </a:endParaRPr>
                    </a:p>
                  </a:txBody>
                  <a:tcPr marT="7625" marB="0" marR="7625" marL="7625"/>
                </a:tc>
              </a:tr>
              <a:tr h="778375">
                <a:tc>
                  <a:txBody>
                    <a:bodyPr/>
                    <a:lstStyle/>
                    <a:p>
                      <a:pPr indent="0" lvl="0" marL="0" marR="0" rtl="0" algn="l">
                        <a:spcBef>
                          <a:spcPts val="0"/>
                        </a:spcBef>
                        <a:spcAft>
                          <a:spcPts val="0"/>
                        </a:spcAft>
                        <a:buNone/>
                      </a:pPr>
                      <a:r>
                        <a:rPr lang="en-US"/>
                        <a:t>6</a:t>
                      </a:r>
                      <a:endParaRPr/>
                    </a:p>
                  </a:txBody>
                  <a:tcPr marT="45725" marB="45725" marR="91450" marL="91450"/>
                </a:tc>
                <a:tc>
                  <a:txBody>
                    <a:bodyPr/>
                    <a:lstStyle/>
                    <a:p>
                      <a:pPr indent="0" lvl="0" marL="0" marR="0" rtl="0" algn="l">
                        <a:spcBef>
                          <a:spcPts val="0"/>
                        </a:spcBef>
                        <a:spcAft>
                          <a:spcPts val="0"/>
                        </a:spcAft>
                        <a:buNone/>
                      </a:pPr>
                      <a:r>
                        <a:rPr lang="en-US"/>
                        <a:t>PULocationID</a:t>
                      </a:r>
                      <a:endParaRPr/>
                    </a:p>
                  </a:txBody>
                  <a:tcPr marT="45725" marB="45725" marR="91450" marL="91450"/>
                </a:tc>
                <a:tc>
                  <a:txBody>
                    <a:bodyPr/>
                    <a:lstStyle/>
                    <a:p>
                      <a:pPr indent="0" lvl="0" marL="0" marR="0" rtl="0" algn="l">
                        <a:spcBef>
                          <a:spcPts val="0"/>
                        </a:spcBef>
                        <a:spcAft>
                          <a:spcPts val="0"/>
                        </a:spcAft>
                        <a:buNone/>
                      </a:pPr>
                      <a:r>
                        <a:rPr lang="en-US"/>
                        <a:t>Mã</a:t>
                      </a:r>
                      <a:r>
                        <a:rPr lang="en-US"/>
                        <a:t> vị trí đón khách</a:t>
                      </a:r>
                      <a:endParaRPr/>
                    </a:p>
                  </a:txBody>
                  <a:tcPr marT="45725" marB="45725" marR="91450" marL="91450"/>
                </a:tc>
                <a:tc>
                  <a:txBody>
                    <a:bodyPr/>
                    <a:lstStyle/>
                    <a:p>
                      <a:pPr indent="0" lvl="0" marL="0" marR="0" rtl="0" algn="l">
                        <a:spcBef>
                          <a:spcPts val="0"/>
                        </a:spcBef>
                        <a:spcAft>
                          <a:spcPts val="0"/>
                        </a:spcAft>
                        <a:buNone/>
                      </a:pPr>
                      <a:r>
                        <a:rPr lang="en-US"/>
                        <a:t>Tương</a:t>
                      </a:r>
                      <a:r>
                        <a:rPr lang="en-US"/>
                        <a:t> ứng với trường location_id</a:t>
                      </a:r>
                      <a:r>
                        <a:rPr baseline="30000" lang="en-US">
                          <a:solidFill>
                            <a:srgbClr val="FF0000"/>
                          </a:solidFill>
                        </a:rPr>
                        <a:t>(*)</a:t>
                      </a:r>
                      <a:r>
                        <a:rPr lang="en-US"/>
                        <a:t> trong NYC Taxi Zones </a:t>
                      </a:r>
                      <a:endParaRPr/>
                    </a:p>
                  </a:txBody>
                  <a:tcPr marT="45725" marB="45725" marR="91450" marL="91450"/>
                </a:tc>
              </a:tr>
              <a:tr h="778375">
                <a:tc>
                  <a:txBody>
                    <a:bodyPr/>
                    <a:lstStyle/>
                    <a:p>
                      <a:pPr indent="0" lvl="0" marL="0" marR="0" rtl="0" algn="l">
                        <a:spcBef>
                          <a:spcPts val="0"/>
                        </a:spcBef>
                        <a:spcAft>
                          <a:spcPts val="0"/>
                        </a:spcAft>
                        <a:buNone/>
                      </a:pPr>
                      <a:r>
                        <a:rPr lang="en-US"/>
                        <a:t>7</a:t>
                      </a:r>
                      <a:endParaRPr/>
                    </a:p>
                  </a:txBody>
                  <a:tcPr marT="45725" marB="45725" marR="91450" marL="91450"/>
                </a:tc>
                <a:tc>
                  <a:txBody>
                    <a:bodyPr/>
                    <a:lstStyle/>
                    <a:p>
                      <a:pPr indent="0" lvl="0" marL="0" marR="0" rtl="0" algn="l">
                        <a:spcBef>
                          <a:spcPts val="0"/>
                        </a:spcBef>
                        <a:spcAft>
                          <a:spcPts val="0"/>
                        </a:spcAft>
                        <a:buNone/>
                      </a:pPr>
                      <a:r>
                        <a:rPr lang="en-US"/>
                        <a:t>DOLocationID</a:t>
                      </a:r>
                      <a:endParaRPr/>
                    </a:p>
                  </a:txBody>
                  <a:tcPr marT="45725" marB="45725" marR="91450" marL="91450"/>
                </a:tc>
                <a:tc>
                  <a:txBody>
                    <a:bodyPr/>
                    <a:lstStyle/>
                    <a:p>
                      <a:pPr indent="0" lvl="0" marL="0" marR="0" rtl="0" algn="l">
                        <a:spcBef>
                          <a:spcPts val="0"/>
                        </a:spcBef>
                        <a:spcAft>
                          <a:spcPts val="0"/>
                        </a:spcAft>
                        <a:buNone/>
                      </a:pPr>
                      <a:r>
                        <a:rPr lang="en-US"/>
                        <a:t>Mã</a:t>
                      </a:r>
                      <a:r>
                        <a:rPr lang="en-US"/>
                        <a:t> vị trí trả khách</a:t>
                      </a:r>
                      <a:endParaRPr/>
                    </a:p>
                  </a:txBody>
                  <a:tcPr marT="45725" marB="45725" marR="91450" marL="91450"/>
                </a:tc>
                <a:tc>
                  <a:txBody>
                    <a:bodyPr/>
                    <a:lstStyle/>
                    <a:p>
                      <a:pPr indent="0" lvl="0" marL="0" marR="0" rtl="0" algn="l">
                        <a:spcBef>
                          <a:spcPts val="0"/>
                        </a:spcBef>
                        <a:spcAft>
                          <a:spcPts val="0"/>
                        </a:spcAft>
                        <a:buNone/>
                      </a:pPr>
                      <a:r>
                        <a:rPr lang="en-US"/>
                        <a:t>Tương</a:t>
                      </a:r>
                      <a:r>
                        <a:rPr lang="en-US"/>
                        <a:t> ứng với trường location_id</a:t>
                      </a:r>
                      <a:r>
                        <a:rPr baseline="30000" lang="en-US">
                          <a:solidFill>
                            <a:srgbClr val="FF0000"/>
                          </a:solidFill>
                        </a:rPr>
                        <a:t>(*)</a:t>
                      </a:r>
                      <a:r>
                        <a:rPr lang="en-US"/>
                        <a:t> trong NYC Taxi Zones </a:t>
                      </a:r>
                      <a:endParaRPr/>
                    </a:p>
                  </a:txBody>
                  <a:tcPr marT="45725" marB="45725" marR="91450" marL="91450"/>
                </a:tc>
              </a:tr>
              <a:tr h="2694175">
                <a:tc>
                  <a:txBody>
                    <a:bodyPr/>
                    <a:lstStyle/>
                    <a:p>
                      <a:pPr indent="0" lvl="0" marL="0" marR="0" rtl="0" algn="l">
                        <a:spcBef>
                          <a:spcPts val="0"/>
                        </a:spcBef>
                        <a:spcAft>
                          <a:spcPts val="0"/>
                        </a:spcAft>
                        <a:buNone/>
                      </a:pPr>
                      <a:r>
                        <a:rPr lang="en-US"/>
                        <a:t>8</a:t>
                      </a:r>
                      <a:endParaRPr/>
                    </a:p>
                  </a:txBody>
                  <a:tcPr marT="45725" marB="45725" marR="91450" marL="91450"/>
                </a:tc>
                <a:tc>
                  <a:txBody>
                    <a:bodyPr/>
                    <a:lstStyle/>
                    <a:p>
                      <a:pPr indent="0" lvl="0" marL="0" marR="0" rtl="0" algn="l">
                        <a:spcBef>
                          <a:spcPts val="0"/>
                        </a:spcBef>
                        <a:spcAft>
                          <a:spcPts val="0"/>
                        </a:spcAft>
                        <a:buNone/>
                      </a:pPr>
                      <a:r>
                        <a:rPr lang="en-US"/>
                        <a:t>RateCodeID</a:t>
                      </a:r>
                      <a:endParaRPr/>
                    </a:p>
                  </a:txBody>
                  <a:tcPr marT="45725" marB="45725" marR="91450" marL="91450"/>
                </a:tc>
                <a:tc>
                  <a:txBody>
                    <a:bodyPr/>
                    <a:lstStyle/>
                    <a:p>
                      <a:pPr indent="0" lvl="0" marL="0" marR="0" rtl="0" algn="l">
                        <a:spcBef>
                          <a:spcPts val="0"/>
                        </a:spcBef>
                        <a:spcAft>
                          <a:spcPts val="0"/>
                        </a:spcAft>
                        <a:buNone/>
                      </a:pPr>
                      <a:r>
                        <a:rPr lang="en-US"/>
                        <a:t>Mã</a:t>
                      </a:r>
                      <a:r>
                        <a:rPr lang="en-US"/>
                        <a:t> giá cuối cùng có hiệu lực vào cuối chuyến đi</a:t>
                      </a:r>
                      <a:endParaRPr/>
                    </a:p>
                  </a:txBody>
                  <a:tcPr marT="45725" marB="45725" marR="91450" marL="91450"/>
                </a:tc>
                <a:tc>
                  <a:txBody>
                    <a:bodyPr/>
                    <a:lstStyle/>
                    <a:p>
                      <a:pPr indent="0" lvl="0" marL="0" marR="0" rtl="0" algn="l">
                        <a:spcBef>
                          <a:spcPts val="0"/>
                        </a:spcBef>
                        <a:spcAft>
                          <a:spcPts val="0"/>
                        </a:spcAft>
                        <a:buNone/>
                      </a:pPr>
                      <a:r>
                        <a:rPr b="0" i="0" lang="en-US" u="none" strike="noStrike">
                          <a:solidFill>
                            <a:srgbClr val="000000"/>
                          </a:solidFill>
                          <a:latin typeface="Arial"/>
                          <a:ea typeface="Arial"/>
                          <a:cs typeface="Arial"/>
                          <a:sym typeface="Arial"/>
                        </a:rPr>
                        <a:t>1= Standard rate </a:t>
                      </a:r>
                      <a:endParaRPr b="0" i="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u="none" strike="noStrike">
                          <a:solidFill>
                            <a:srgbClr val="000000"/>
                          </a:solidFill>
                          <a:latin typeface="Arial"/>
                          <a:ea typeface="Arial"/>
                          <a:cs typeface="Arial"/>
                          <a:sym typeface="Arial"/>
                        </a:rPr>
                      </a:br>
                      <a:r>
                        <a:rPr b="0" i="0" lang="en-US" u="none" strike="noStrike">
                          <a:solidFill>
                            <a:srgbClr val="000000"/>
                          </a:solidFill>
                          <a:latin typeface="Arial"/>
                          <a:ea typeface="Arial"/>
                          <a:cs typeface="Arial"/>
                          <a:sym typeface="Arial"/>
                        </a:rPr>
                        <a:t>2=JFK (Các chuyến đi giữa Manhattan và Sân bay John F. Kennedy (JFK) )</a:t>
                      </a:r>
                      <a:endParaRPr b="0" i="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u="none" strike="noStrike">
                          <a:solidFill>
                            <a:srgbClr val="000000"/>
                          </a:solidFill>
                          <a:latin typeface="Arial"/>
                          <a:ea typeface="Arial"/>
                          <a:cs typeface="Arial"/>
                          <a:sym typeface="Arial"/>
                        </a:rPr>
                      </a:br>
                      <a:r>
                        <a:rPr b="0" i="0" lang="en-US" u="none" strike="noStrike">
                          <a:solidFill>
                            <a:srgbClr val="000000"/>
                          </a:solidFill>
                          <a:latin typeface="Arial"/>
                          <a:ea typeface="Arial"/>
                          <a:cs typeface="Arial"/>
                          <a:sym typeface="Arial"/>
                        </a:rPr>
                        <a:t>3=Newark (Các chuyến đi đến Sân bay Newark (EWR)</a:t>
                      </a:r>
                      <a:r>
                        <a:rPr lang="en-US">
                          <a:solidFill>
                            <a:srgbClr val="000000"/>
                          </a:solidFill>
                        </a:rPr>
                        <a:t>)</a:t>
                      </a:r>
                      <a:endParaRPr>
                        <a:solidFill>
                          <a:srgbClr val="000000"/>
                        </a:solidFill>
                      </a:endParaRPr>
                    </a:p>
                    <a:p>
                      <a:pPr indent="0" lvl="0" marL="0" marR="0" rtl="0" algn="l">
                        <a:spcBef>
                          <a:spcPts val="0"/>
                        </a:spcBef>
                        <a:spcAft>
                          <a:spcPts val="0"/>
                        </a:spcAft>
                        <a:buNone/>
                      </a:pPr>
                      <a:br>
                        <a:rPr b="0" i="0" lang="en-US" u="none" strike="noStrike">
                          <a:solidFill>
                            <a:srgbClr val="000000"/>
                          </a:solidFill>
                          <a:latin typeface="Arial"/>
                          <a:ea typeface="Arial"/>
                          <a:cs typeface="Arial"/>
                          <a:sym typeface="Arial"/>
                        </a:rPr>
                      </a:br>
                      <a:r>
                        <a:rPr b="0" i="0" lang="en-US" u="none" strike="noStrike">
                          <a:solidFill>
                            <a:srgbClr val="000000"/>
                          </a:solidFill>
                          <a:latin typeface="Arial"/>
                          <a:ea typeface="Arial"/>
                          <a:cs typeface="Arial"/>
                          <a:sym typeface="Arial"/>
                        </a:rPr>
                        <a:t>4=Nassau or Westchester(Giá ngoài Thành phố đến Nassau hoặc Westchester.)</a:t>
                      </a:r>
                      <a:endParaRPr b="0" i="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u="none" strike="noStrike">
                          <a:solidFill>
                            <a:srgbClr val="000000"/>
                          </a:solidFill>
                          <a:latin typeface="Arial"/>
                          <a:ea typeface="Arial"/>
                          <a:cs typeface="Arial"/>
                          <a:sym typeface="Arial"/>
                        </a:rPr>
                      </a:br>
                      <a:r>
                        <a:rPr b="0" i="0" lang="en-US" u="none" strike="noStrike">
                          <a:solidFill>
                            <a:srgbClr val="000000"/>
                          </a:solidFill>
                          <a:latin typeface="Arial"/>
                          <a:ea typeface="Arial"/>
                          <a:cs typeface="Arial"/>
                          <a:sym typeface="Arial"/>
                        </a:rPr>
                        <a:t>5=Negotiated fare </a:t>
                      </a:r>
                      <a:r>
                        <a:rPr lang="en-US"/>
                        <a:t>(Giá Cố định Thương lượng Ngoài Thành phố)</a:t>
                      </a:r>
                      <a:endParaRPr/>
                    </a:p>
                    <a:p>
                      <a:pPr indent="0" lvl="0" marL="0" marR="0" rtl="0" algn="l">
                        <a:spcBef>
                          <a:spcPts val="0"/>
                        </a:spcBef>
                        <a:spcAft>
                          <a:spcPts val="0"/>
                        </a:spcAft>
                        <a:buNone/>
                      </a:pPr>
                      <a:r>
                        <a:rPr lang="en-US"/>
                        <a:t> </a:t>
                      </a:r>
                      <a:br>
                        <a:rPr b="0" i="0" lang="en-US" u="none" strike="noStrike">
                          <a:solidFill>
                            <a:srgbClr val="000000"/>
                          </a:solidFill>
                          <a:latin typeface="Arial"/>
                          <a:ea typeface="Arial"/>
                          <a:cs typeface="Arial"/>
                          <a:sym typeface="Arial"/>
                        </a:rPr>
                      </a:br>
                      <a:r>
                        <a:rPr b="0" i="0" lang="en-US" u="none" strike="noStrike">
                          <a:solidFill>
                            <a:srgbClr val="000000"/>
                          </a:solidFill>
                          <a:latin typeface="Arial"/>
                          <a:ea typeface="Arial"/>
                          <a:cs typeface="Arial"/>
                          <a:sym typeface="Arial"/>
                        </a:rPr>
                        <a:t>6=Group ride(Gi</a:t>
                      </a:r>
                      <a:r>
                        <a:rPr lang="en-US">
                          <a:solidFill>
                            <a:srgbClr val="000000"/>
                          </a:solidFill>
                        </a:rPr>
                        <a:t>á theo nhóm)</a:t>
                      </a:r>
                      <a:endParaRPr>
                        <a:solidFill>
                          <a:srgbClr val="000000"/>
                        </a:solidFill>
                      </a:endParaRPr>
                    </a:p>
                    <a:p>
                      <a:pPr indent="0" lvl="0" marL="0" marR="0" rtl="0" algn="l">
                        <a:spcBef>
                          <a:spcPts val="0"/>
                        </a:spcBef>
                        <a:spcAft>
                          <a:spcPts val="0"/>
                        </a:spcAft>
                        <a:buNone/>
                      </a:pPr>
                      <a:r>
                        <a:t/>
                      </a:r>
                      <a:endParaRPr>
                        <a:solidFill>
                          <a:srgbClr val="000000"/>
                        </a:solidFill>
                      </a:endParaRPr>
                    </a:p>
                  </a:txBody>
                  <a:tcPr marT="7625" marB="0" marR="7625" marL="7625"/>
                </a:tc>
              </a:tr>
            </a:tbl>
          </a:graphicData>
        </a:graphic>
      </p:graphicFrame>
      <p:sp>
        <p:nvSpPr>
          <p:cNvPr id="162" name="Google Shape;162;p6"/>
          <p:cNvSpPr/>
          <p:nvPr/>
        </p:nvSpPr>
        <p:spPr>
          <a:xfrm>
            <a:off x="733517" y="6344191"/>
            <a:ext cx="79090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rgbClr val="FF0000"/>
                </a:solidFill>
                <a:latin typeface="Arial"/>
                <a:ea typeface="Arial"/>
                <a:cs typeface="Arial"/>
                <a:sym typeface="Arial"/>
              </a:rPr>
              <a:t>(*)</a:t>
            </a:r>
            <a:r>
              <a:rPr lang="en-US">
                <a:solidFill>
                  <a:schemeClr val="dk1"/>
                </a:solidFill>
                <a:latin typeface="Arial"/>
                <a:ea typeface="Arial"/>
                <a:cs typeface="Arial"/>
                <a:sym typeface="Arial"/>
              </a:rPr>
              <a:t>: https://data.cityofnewyork.us/Transportation/NYC-Taxi-Zones/d3c5-ddgc</a:t>
            </a:r>
            <a:endParaRPr>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50"/>
          <p:cNvSpPr txBox="1"/>
          <p:nvPr>
            <p:ph idx="1" type="body"/>
          </p:nvPr>
        </p:nvSpPr>
        <p:spPr>
          <a:xfrm>
            <a:off x="323529" y="245392"/>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Fully Editable Shapes</a:t>
            </a:r>
            <a:endParaRPr/>
          </a:p>
        </p:txBody>
      </p:sp>
      <p:grpSp>
        <p:nvGrpSpPr>
          <p:cNvPr id="1775" name="Google Shape;1775;p50"/>
          <p:cNvGrpSpPr/>
          <p:nvPr/>
        </p:nvGrpSpPr>
        <p:grpSpPr>
          <a:xfrm>
            <a:off x="2798888" y="2104367"/>
            <a:ext cx="2138307" cy="4171658"/>
            <a:chOff x="3539504" y="1812927"/>
            <a:chExt cx="2156062" cy="4206297"/>
          </a:xfrm>
        </p:grpSpPr>
        <p:grpSp>
          <p:nvGrpSpPr>
            <p:cNvPr id="1776" name="Google Shape;1776;p50"/>
            <p:cNvGrpSpPr/>
            <p:nvPr/>
          </p:nvGrpSpPr>
          <p:grpSpPr>
            <a:xfrm>
              <a:off x="4080222" y="5227134"/>
              <a:ext cx="1074452" cy="792090"/>
              <a:chOff x="3773268" y="4911608"/>
              <a:chExt cx="922956" cy="1004233"/>
            </a:xfrm>
          </p:grpSpPr>
          <p:sp>
            <p:nvSpPr>
              <p:cNvPr id="1777" name="Google Shape;1777;p50"/>
              <p:cNvSpPr/>
              <p:nvPr/>
            </p:nvSpPr>
            <p:spPr>
              <a:xfrm rot="10800000">
                <a:off x="3773268" y="4911608"/>
                <a:ext cx="922956" cy="1004233"/>
              </a:xfrm>
              <a:prstGeom prst="trapezoid">
                <a:avLst>
                  <a:gd fmla="val 78876" name="adj"/>
                </a:avLst>
              </a:prstGeom>
              <a:solidFill>
                <a:srgbClr val="F5B317">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8" name="Google Shape;1778;p50"/>
              <p:cNvSpPr/>
              <p:nvPr/>
            </p:nvSpPr>
            <p:spPr>
              <a:xfrm flipH="1" rot="10800000">
                <a:off x="4132972" y="5714655"/>
                <a:ext cx="213694" cy="184219"/>
              </a:xfrm>
              <a:prstGeom prst="triangle">
                <a:avLst>
                  <a:gd fmla="val 50000" name="adj"/>
                </a:avLst>
              </a:prstGeom>
              <a:solidFill>
                <a:srgbClr val="5768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779" name="Google Shape;1779;p50"/>
            <p:cNvGrpSpPr/>
            <p:nvPr/>
          </p:nvGrpSpPr>
          <p:grpSpPr>
            <a:xfrm>
              <a:off x="3539504" y="4043430"/>
              <a:ext cx="757285" cy="1249932"/>
              <a:chOff x="3319643" y="3717032"/>
              <a:chExt cx="641101" cy="1058168"/>
            </a:xfrm>
          </p:grpSpPr>
          <p:sp>
            <p:nvSpPr>
              <p:cNvPr id="1780" name="Google Shape;1780;p50"/>
              <p:cNvSpPr/>
              <p:nvPr/>
            </p:nvSpPr>
            <p:spPr>
              <a:xfrm rot="10800000">
                <a:off x="3777403" y="4005064"/>
                <a:ext cx="183341" cy="770136"/>
              </a:xfrm>
              <a:prstGeom prst="round2SameRect">
                <a:avLst>
                  <a:gd fmla="val 50000" name="adj1"/>
                  <a:gd fmla="val 0"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81" name="Google Shape;1781;p50"/>
              <p:cNvSpPr/>
              <p:nvPr/>
            </p:nvSpPr>
            <p:spPr>
              <a:xfrm>
                <a:off x="3319643" y="3717032"/>
                <a:ext cx="576064" cy="576064"/>
              </a:xfrm>
              <a:prstGeom prst="ellipse">
                <a:avLst/>
              </a:prstGeom>
              <a:solidFill>
                <a:schemeClr val="lt1"/>
              </a:solidFill>
              <a:ln cap="flat" cmpd="sng" w="152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782" name="Google Shape;1782;p50"/>
            <p:cNvGrpSpPr/>
            <p:nvPr/>
          </p:nvGrpSpPr>
          <p:grpSpPr>
            <a:xfrm>
              <a:off x="3753192" y="2929372"/>
              <a:ext cx="756214" cy="2363990"/>
              <a:chOff x="3503484" y="2773890"/>
              <a:chExt cx="640195" cy="2001310"/>
            </a:xfrm>
          </p:grpSpPr>
          <p:sp>
            <p:nvSpPr>
              <p:cNvPr id="1783" name="Google Shape;1783;p50"/>
              <p:cNvSpPr/>
              <p:nvPr/>
            </p:nvSpPr>
            <p:spPr>
              <a:xfrm rot="10800000">
                <a:off x="3960338" y="3061922"/>
                <a:ext cx="183341" cy="1713278"/>
              </a:xfrm>
              <a:prstGeom prst="round2SameRect">
                <a:avLst>
                  <a:gd fmla="val 50000" name="adj1"/>
                  <a:gd fmla="val 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84" name="Google Shape;1784;p50"/>
              <p:cNvSpPr/>
              <p:nvPr/>
            </p:nvSpPr>
            <p:spPr>
              <a:xfrm>
                <a:off x="3503484" y="2773890"/>
                <a:ext cx="576064" cy="576064"/>
              </a:xfrm>
              <a:prstGeom prst="ellipse">
                <a:avLst/>
              </a:prstGeom>
              <a:solidFill>
                <a:schemeClr val="lt1"/>
              </a:solidFill>
              <a:ln cap="flat" cmpd="sng" w="1524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785" name="Google Shape;1785;p50"/>
            <p:cNvGrpSpPr/>
            <p:nvPr/>
          </p:nvGrpSpPr>
          <p:grpSpPr>
            <a:xfrm>
              <a:off x="3964995" y="1812927"/>
              <a:ext cx="758121" cy="3478053"/>
              <a:chOff x="3684808" y="1830748"/>
              <a:chExt cx="641809" cy="2944452"/>
            </a:xfrm>
          </p:grpSpPr>
          <p:sp>
            <p:nvSpPr>
              <p:cNvPr id="1786" name="Google Shape;1786;p50"/>
              <p:cNvSpPr/>
              <p:nvPr/>
            </p:nvSpPr>
            <p:spPr>
              <a:xfrm rot="10800000">
                <a:off x="4143276" y="2118780"/>
                <a:ext cx="183341" cy="2656420"/>
              </a:xfrm>
              <a:prstGeom prst="round2SameRect">
                <a:avLst>
                  <a:gd fmla="val 50000" name="adj1"/>
                  <a:gd fmla="val 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87" name="Google Shape;1787;p50"/>
              <p:cNvSpPr/>
              <p:nvPr/>
            </p:nvSpPr>
            <p:spPr>
              <a:xfrm>
                <a:off x="3684808" y="1830748"/>
                <a:ext cx="576064" cy="576064"/>
              </a:xfrm>
              <a:prstGeom prst="ellipse">
                <a:avLst/>
              </a:prstGeom>
              <a:solidFill>
                <a:schemeClr val="lt1"/>
              </a:solidFill>
              <a:ln cap="flat" cmpd="sng" w="152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788" name="Google Shape;1788;p50"/>
            <p:cNvGrpSpPr/>
            <p:nvPr/>
          </p:nvGrpSpPr>
          <p:grpSpPr>
            <a:xfrm>
              <a:off x="4722442" y="2372338"/>
              <a:ext cx="754721" cy="2921023"/>
              <a:chOff x="4326213" y="2302319"/>
              <a:chExt cx="638931" cy="2472881"/>
            </a:xfrm>
          </p:grpSpPr>
          <p:sp>
            <p:nvSpPr>
              <p:cNvPr id="1789" name="Google Shape;1789;p50"/>
              <p:cNvSpPr/>
              <p:nvPr/>
            </p:nvSpPr>
            <p:spPr>
              <a:xfrm rot="10800000">
                <a:off x="4326213" y="2590351"/>
                <a:ext cx="183341" cy="2184849"/>
              </a:xfrm>
              <a:prstGeom prst="round2SameRect">
                <a:avLst>
                  <a:gd fmla="val 50000"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90" name="Google Shape;1790;p50"/>
              <p:cNvSpPr/>
              <p:nvPr/>
            </p:nvSpPr>
            <p:spPr>
              <a:xfrm>
                <a:off x="4389080" y="2302319"/>
                <a:ext cx="576064" cy="576064"/>
              </a:xfrm>
              <a:prstGeom prst="ellipse">
                <a:avLst/>
              </a:prstGeom>
              <a:solidFill>
                <a:schemeClr val="lt1"/>
              </a:solidFill>
              <a:ln cap="flat" cmpd="sng" w="152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791" name="Google Shape;1791;p50"/>
            <p:cNvGrpSpPr/>
            <p:nvPr/>
          </p:nvGrpSpPr>
          <p:grpSpPr>
            <a:xfrm>
              <a:off x="4938107" y="3486400"/>
              <a:ext cx="757459" cy="1806962"/>
              <a:chOff x="4509151" y="3245461"/>
              <a:chExt cx="641249" cy="1529739"/>
            </a:xfrm>
          </p:grpSpPr>
          <p:sp>
            <p:nvSpPr>
              <p:cNvPr id="1792" name="Google Shape;1792;p50"/>
              <p:cNvSpPr/>
              <p:nvPr/>
            </p:nvSpPr>
            <p:spPr>
              <a:xfrm rot="10800000">
                <a:off x="4509151" y="3533493"/>
                <a:ext cx="183341" cy="1241707"/>
              </a:xfrm>
              <a:prstGeom prst="round2SameRect">
                <a:avLst>
                  <a:gd fmla="val 50000" name="adj1"/>
                  <a:gd fmla="val 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93" name="Google Shape;1793;p50"/>
              <p:cNvSpPr/>
              <p:nvPr/>
            </p:nvSpPr>
            <p:spPr>
              <a:xfrm>
                <a:off x="4574336" y="3245461"/>
                <a:ext cx="576064" cy="576064"/>
              </a:xfrm>
              <a:prstGeom prst="ellipse">
                <a:avLst/>
              </a:prstGeom>
              <a:solidFill>
                <a:schemeClr val="lt1"/>
              </a:solidFill>
              <a:ln cap="flat" cmpd="sng" w="152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794" name="Google Shape;1794;p50"/>
          <p:cNvGrpSpPr/>
          <p:nvPr/>
        </p:nvGrpSpPr>
        <p:grpSpPr>
          <a:xfrm rot="-3916361">
            <a:off x="5377313" y="1201386"/>
            <a:ext cx="1702227" cy="2794200"/>
            <a:chOff x="1589533" y="1116515"/>
            <a:chExt cx="3026615" cy="4968176"/>
          </a:xfrm>
        </p:grpSpPr>
        <p:sp>
          <p:nvSpPr>
            <p:cNvPr id="1795" name="Google Shape;1795;p50"/>
            <p:cNvSpPr/>
            <p:nvPr/>
          </p:nvSpPr>
          <p:spPr>
            <a:xfrm>
              <a:off x="2132802" y="2924944"/>
              <a:ext cx="1926584" cy="1846330"/>
            </a:xfrm>
            <a:custGeom>
              <a:rect b="b" l="l" r="r" t="t"/>
              <a:pathLst>
                <a:path extrusionOk="0" h="1846330" w="1926584">
                  <a:moveTo>
                    <a:pt x="1089951" y="1842682"/>
                  </a:moveTo>
                  <a:lnTo>
                    <a:pt x="1097532" y="1846330"/>
                  </a:lnTo>
                  <a:lnTo>
                    <a:pt x="1093652" y="1846330"/>
                  </a:lnTo>
                  <a:cubicBezTo>
                    <a:pt x="1092687" y="1844762"/>
                    <a:pt x="1091322" y="1843713"/>
                    <a:pt x="1089951" y="1842682"/>
                  </a:cubicBezTo>
                  <a:close/>
                  <a:moveTo>
                    <a:pt x="465856" y="1495303"/>
                  </a:moveTo>
                  <a:lnTo>
                    <a:pt x="1467054" y="1495303"/>
                  </a:lnTo>
                  <a:lnTo>
                    <a:pt x="1233836" y="1811603"/>
                  </a:lnTo>
                  <a:lnTo>
                    <a:pt x="699074" y="1811603"/>
                  </a:lnTo>
                  <a:close/>
                  <a:moveTo>
                    <a:pt x="0" y="0"/>
                  </a:moveTo>
                  <a:lnTo>
                    <a:pt x="706150" y="0"/>
                  </a:lnTo>
                  <a:cubicBezTo>
                    <a:pt x="688007" y="36121"/>
                    <a:pt x="678316" y="76955"/>
                    <a:pt x="678316" y="120053"/>
                  </a:cubicBezTo>
                  <a:cubicBezTo>
                    <a:pt x="678316" y="275422"/>
                    <a:pt x="804268" y="401374"/>
                    <a:pt x="959637" y="401374"/>
                  </a:cubicBezTo>
                  <a:cubicBezTo>
                    <a:pt x="1115006" y="401374"/>
                    <a:pt x="1240958" y="275422"/>
                    <a:pt x="1240958" y="120053"/>
                  </a:cubicBezTo>
                  <a:cubicBezTo>
                    <a:pt x="1240958" y="76955"/>
                    <a:pt x="1231267" y="36121"/>
                    <a:pt x="1213124" y="0"/>
                  </a:cubicBezTo>
                  <a:lnTo>
                    <a:pt x="1926584" y="0"/>
                  </a:lnTo>
                  <a:cubicBezTo>
                    <a:pt x="1925444" y="144359"/>
                    <a:pt x="1883779" y="344931"/>
                    <a:pt x="1823215" y="551899"/>
                  </a:cubicBezTo>
                  <a:cubicBezTo>
                    <a:pt x="1795312" y="517144"/>
                    <a:pt x="1757916" y="489629"/>
                    <a:pt x="1713591" y="472119"/>
                  </a:cubicBezTo>
                  <a:cubicBezTo>
                    <a:pt x="1569089" y="415034"/>
                    <a:pt x="1405670" y="485901"/>
                    <a:pt x="1348585" y="630403"/>
                  </a:cubicBezTo>
                  <a:cubicBezTo>
                    <a:pt x="1291501" y="774905"/>
                    <a:pt x="1362367" y="938324"/>
                    <a:pt x="1506869" y="995409"/>
                  </a:cubicBezTo>
                  <a:cubicBezTo>
                    <a:pt x="1554590" y="1014260"/>
                    <a:pt x="1604374" y="1019158"/>
                    <a:pt x="1651530" y="1010859"/>
                  </a:cubicBezTo>
                  <a:lnTo>
                    <a:pt x="1566591" y="1237129"/>
                  </a:lnTo>
                  <a:cubicBezTo>
                    <a:pt x="1534342" y="1304822"/>
                    <a:pt x="1503291" y="1361947"/>
                    <a:pt x="1475612" y="1404265"/>
                  </a:cubicBezTo>
                  <a:lnTo>
                    <a:pt x="450971" y="1404265"/>
                  </a:lnTo>
                  <a:cubicBezTo>
                    <a:pt x="423328" y="1362000"/>
                    <a:pt x="392320" y="1304965"/>
                    <a:pt x="360116" y="1237384"/>
                  </a:cubicBezTo>
                  <a:lnTo>
                    <a:pt x="271026" y="1000106"/>
                  </a:lnTo>
                  <a:cubicBezTo>
                    <a:pt x="328356" y="1014395"/>
                    <a:pt x="390560" y="1009724"/>
                    <a:pt x="448647" y="983756"/>
                  </a:cubicBezTo>
                  <a:cubicBezTo>
                    <a:pt x="590487" y="920346"/>
                    <a:pt x="654067" y="753956"/>
                    <a:pt x="590657" y="612116"/>
                  </a:cubicBezTo>
                  <a:cubicBezTo>
                    <a:pt x="527246" y="470276"/>
                    <a:pt x="360857" y="406696"/>
                    <a:pt x="219017" y="470106"/>
                  </a:cubicBezTo>
                  <a:cubicBezTo>
                    <a:pt x="172166" y="491051"/>
                    <a:pt x="133853" y="523232"/>
                    <a:pt x="106817" y="562760"/>
                  </a:cubicBezTo>
                  <a:lnTo>
                    <a:pt x="105084" y="558146"/>
                  </a:lnTo>
                  <a:cubicBezTo>
                    <a:pt x="43643" y="348954"/>
                    <a:pt x="1152" y="145804"/>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796" name="Google Shape;1796;p50"/>
            <p:cNvSpPr/>
            <p:nvPr/>
          </p:nvSpPr>
          <p:spPr>
            <a:xfrm>
              <a:off x="2569504" y="4788517"/>
              <a:ext cx="1269711" cy="1296174"/>
            </a:xfrm>
            <a:custGeom>
              <a:rect b="b" l="l" r="r" t="t"/>
              <a:pathLst>
                <a:path extrusionOk="0" h="1042219" w="1020942">
                  <a:moveTo>
                    <a:pt x="598154" y="0"/>
                  </a:moveTo>
                  <a:lnTo>
                    <a:pt x="602034" y="0"/>
                  </a:lnTo>
                  <a:cubicBezTo>
                    <a:pt x="732545" y="48130"/>
                    <a:pt x="851964" y="153955"/>
                    <a:pt x="948095" y="335846"/>
                  </a:cubicBezTo>
                  <a:cubicBezTo>
                    <a:pt x="978843" y="400651"/>
                    <a:pt x="1074165" y="613050"/>
                    <a:pt x="981303" y="723974"/>
                  </a:cubicBezTo>
                  <a:cubicBezTo>
                    <a:pt x="873097" y="539136"/>
                    <a:pt x="886508" y="512529"/>
                    <a:pt x="761589" y="478328"/>
                  </a:cubicBezTo>
                  <a:cubicBezTo>
                    <a:pt x="754102" y="579795"/>
                    <a:pt x="721375" y="679980"/>
                    <a:pt x="714168" y="719738"/>
                  </a:cubicBezTo>
                  <a:cubicBezTo>
                    <a:pt x="628200" y="910870"/>
                    <a:pt x="649237" y="899056"/>
                    <a:pt x="469174" y="1042219"/>
                  </a:cubicBezTo>
                  <a:cubicBezTo>
                    <a:pt x="470908" y="800421"/>
                    <a:pt x="373014" y="748650"/>
                    <a:pt x="282500" y="696880"/>
                  </a:cubicBezTo>
                  <a:cubicBezTo>
                    <a:pt x="223160" y="674502"/>
                    <a:pt x="189098" y="616202"/>
                    <a:pt x="179009" y="547569"/>
                  </a:cubicBezTo>
                  <a:cubicBezTo>
                    <a:pt x="129468" y="579663"/>
                    <a:pt x="78120" y="590821"/>
                    <a:pt x="28383" y="622928"/>
                  </a:cubicBezTo>
                  <a:cubicBezTo>
                    <a:pt x="28383" y="549752"/>
                    <a:pt x="-45416" y="410156"/>
                    <a:pt x="44988" y="257647"/>
                  </a:cubicBezTo>
                  <a:cubicBezTo>
                    <a:pt x="86462" y="192778"/>
                    <a:pt x="162388" y="97808"/>
                    <a:pt x="252225" y="34529"/>
                  </a:cubicBezTo>
                  <a:lnTo>
                    <a:pt x="215398" y="84251"/>
                  </a:lnTo>
                  <a:cubicBezTo>
                    <a:pt x="167064" y="165792"/>
                    <a:pt x="206521" y="240427"/>
                    <a:pt x="206521" y="279552"/>
                  </a:cubicBezTo>
                  <a:cubicBezTo>
                    <a:pt x="233112" y="262386"/>
                    <a:pt x="260566" y="256420"/>
                    <a:pt x="287054" y="239261"/>
                  </a:cubicBezTo>
                  <a:cubicBezTo>
                    <a:pt x="292448" y="275956"/>
                    <a:pt x="310660" y="307127"/>
                    <a:pt x="342388" y="319091"/>
                  </a:cubicBezTo>
                  <a:cubicBezTo>
                    <a:pt x="390781" y="346770"/>
                    <a:pt x="443121" y="374450"/>
                    <a:pt x="442194" y="503730"/>
                  </a:cubicBezTo>
                  <a:cubicBezTo>
                    <a:pt x="538467" y="427187"/>
                    <a:pt x="527219" y="433503"/>
                    <a:pt x="573183" y="331312"/>
                  </a:cubicBezTo>
                  <a:cubicBezTo>
                    <a:pt x="577036" y="310054"/>
                    <a:pt x="594533" y="256491"/>
                    <a:pt x="598537" y="202239"/>
                  </a:cubicBezTo>
                  <a:cubicBezTo>
                    <a:pt x="665326" y="220526"/>
                    <a:pt x="658156" y="234752"/>
                    <a:pt x="716010" y="333576"/>
                  </a:cubicBezTo>
                  <a:cubicBezTo>
                    <a:pt x="765659" y="274270"/>
                    <a:pt x="714694" y="160709"/>
                    <a:pt x="698255" y="126060"/>
                  </a:cubicBezTo>
                  <a:cubicBezTo>
                    <a:pt x="669077" y="70854"/>
                    <a:pt x="635888" y="28754"/>
                    <a:pt x="59815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797" name="Google Shape;1797;p50"/>
            <p:cNvSpPr/>
            <p:nvPr/>
          </p:nvSpPr>
          <p:spPr>
            <a:xfrm>
              <a:off x="2131996" y="1116515"/>
              <a:ext cx="1928194" cy="2147820"/>
            </a:xfrm>
            <a:custGeom>
              <a:rect b="b" l="l" r="r" t="t"/>
              <a:pathLst>
                <a:path extrusionOk="0" h="2147820" w="1928194">
                  <a:moveTo>
                    <a:pt x="967261" y="833968"/>
                  </a:moveTo>
                  <a:cubicBezTo>
                    <a:pt x="1092352" y="833968"/>
                    <a:pt x="1193758" y="935374"/>
                    <a:pt x="1193758" y="1060466"/>
                  </a:cubicBezTo>
                  <a:cubicBezTo>
                    <a:pt x="1193758" y="1185557"/>
                    <a:pt x="1092352" y="1286963"/>
                    <a:pt x="967261" y="1286963"/>
                  </a:cubicBezTo>
                  <a:cubicBezTo>
                    <a:pt x="842169" y="1286963"/>
                    <a:pt x="740763" y="1185557"/>
                    <a:pt x="740763" y="1060466"/>
                  </a:cubicBezTo>
                  <a:cubicBezTo>
                    <a:pt x="740763" y="935374"/>
                    <a:pt x="842169" y="833968"/>
                    <a:pt x="967261" y="833968"/>
                  </a:cubicBezTo>
                  <a:close/>
                  <a:moveTo>
                    <a:pt x="967261" y="676961"/>
                  </a:moveTo>
                  <a:cubicBezTo>
                    <a:pt x="755457" y="676961"/>
                    <a:pt x="583756" y="848662"/>
                    <a:pt x="583756" y="1060466"/>
                  </a:cubicBezTo>
                  <a:cubicBezTo>
                    <a:pt x="583756" y="1272269"/>
                    <a:pt x="755457" y="1443970"/>
                    <a:pt x="967261" y="1443970"/>
                  </a:cubicBezTo>
                  <a:cubicBezTo>
                    <a:pt x="1179064" y="1443970"/>
                    <a:pt x="1350765" y="1272269"/>
                    <a:pt x="1350765" y="1060466"/>
                  </a:cubicBezTo>
                  <a:cubicBezTo>
                    <a:pt x="1350765" y="848662"/>
                    <a:pt x="1179064" y="676961"/>
                    <a:pt x="967261" y="676961"/>
                  </a:cubicBezTo>
                  <a:close/>
                  <a:moveTo>
                    <a:pt x="950055" y="2168"/>
                  </a:moveTo>
                  <a:cubicBezTo>
                    <a:pt x="1242977" y="152649"/>
                    <a:pt x="1536140" y="521630"/>
                    <a:pt x="1696441" y="779728"/>
                  </a:cubicBezTo>
                  <a:cubicBezTo>
                    <a:pt x="1833936" y="1038333"/>
                    <a:pt x="1933792" y="1407364"/>
                    <a:pt x="1927951" y="1727638"/>
                  </a:cubicBezTo>
                  <a:lnTo>
                    <a:pt x="1927390" y="1736421"/>
                  </a:lnTo>
                  <a:lnTo>
                    <a:pt x="1077865" y="1736421"/>
                  </a:lnTo>
                  <a:lnTo>
                    <a:pt x="1077865" y="1773357"/>
                  </a:lnTo>
                  <a:cubicBezTo>
                    <a:pt x="1131585" y="1808489"/>
                    <a:pt x="1165002" y="1869686"/>
                    <a:pt x="1165002" y="1938688"/>
                  </a:cubicBezTo>
                  <a:cubicBezTo>
                    <a:pt x="1165002" y="2054189"/>
                    <a:pt x="1071372" y="2147820"/>
                    <a:pt x="955874" y="2147820"/>
                  </a:cubicBezTo>
                  <a:cubicBezTo>
                    <a:pt x="840375" y="2147820"/>
                    <a:pt x="746746" y="2054189"/>
                    <a:pt x="746746" y="1938688"/>
                  </a:cubicBezTo>
                  <a:cubicBezTo>
                    <a:pt x="746746" y="1869686"/>
                    <a:pt x="780162" y="1808489"/>
                    <a:pt x="833882" y="1773357"/>
                  </a:cubicBezTo>
                  <a:lnTo>
                    <a:pt x="833882" y="1736421"/>
                  </a:lnTo>
                  <a:lnTo>
                    <a:pt x="806" y="1736421"/>
                  </a:lnTo>
                  <a:cubicBezTo>
                    <a:pt x="261" y="1733474"/>
                    <a:pt x="244" y="1730544"/>
                    <a:pt x="244" y="1727638"/>
                  </a:cubicBezTo>
                  <a:cubicBezTo>
                    <a:pt x="-5597" y="1407364"/>
                    <a:pt x="94259" y="1038333"/>
                    <a:pt x="231753" y="779728"/>
                  </a:cubicBezTo>
                  <a:cubicBezTo>
                    <a:pt x="391561" y="522427"/>
                    <a:pt x="638473" y="114130"/>
                    <a:pt x="950055" y="2168"/>
                  </a:cubicBezTo>
                  <a:close/>
                  <a:moveTo>
                    <a:pt x="954612" y="0"/>
                  </a:moveTo>
                  <a:cubicBezTo>
                    <a:pt x="953033" y="554"/>
                    <a:pt x="951456" y="1115"/>
                    <a:pt x="950055" y="2168"/>
                  </a:cubicBezTo>
                  <a:lnTo>
                    <a:pt x="948393" y="117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798" name="Google Shape;1798;p50"/>
            <p:cNvSpPr/>
            <p:nvPr/>
          </p:nvSpPr>
          <p:spPr>
            <a:xfrm>
              <a:off x="3519472" y="3388517"/>
              <a:ext cx="1096676" cy="977554"/>
            </a:xfrm>
            <a:custGeom>
              <a:rect b="b" l="l" r="r" t="t"/>
              <a:pathLst>
                <a:path extrusionOk="0" h="977555" w="1096675">
                  <a:moveTo>
                    <a:pt x="1096675" y="977555"/>
                  </a:moveTo>
                  <a:lnTo>
                    <a:pt x="294755" y="679396"/>
                  </a:lnTo>
                  <a:cubicBezTo>
                    <a:pt x="317745" y="611708"/>
                    <a:pt x="345100" y="533141"/>
                    <a:pt x="375325" y="450303"/>
                  </a:cubicBezTo>
                  <a:lnTo>
                    <a:pt x="323464" y="431646"/>
                  </a:lnTo>
                  <a:cubicBezTo>
                    <a:pt x="272223" y="470302"/>
                    <a:pt x="203326" y="481030"/>
                    <a:pt x="138398" y="457673"/>
                  </a:cubicBezTo>
                  <a:cubicBezTo>
                    <a:pt x="29715" y="418576"/>
                    <a:pt x="-26695" y="298780"/>
                    <a:pt x="12402" y="190099"/>
                  </a:cubicBezTo>
                  <a:cubicBezTo>
                    <a:pt x="51498" y="81420"/>
                    <a:pt x="171296" y="25011"/>
                    <a:pt x="279978" y="64109"/>
                  </a:cubicBezTo>
                  <a:cubicBezTo>
                    <a:pt x="344907" y="87466"/>
                    <a:pt x="391180" y="139626"/>
                    <a:pt x="406053" y="202066"/>
                  </a:cubicBezTo>
                  <a:lnTo>
                    <a:pt x="460561" y="221675"/>
                  </a:lnTo>
                  <a:cubicBezTo>
                    <a:pt x="489741" y="145000"/>
                    <a:pt x="520036" y="69608"/>
                    <a:pt x="549792" y="0"/>
                  </a:cubicBezTo>
                  <a:lnTo>
                    <a:pt x="799950" y="1528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799" name="Google Shape;1799;p50"/>
            <p:cNvSpPr/>
            <p:nvPr/>
          </p:nvSpPr>
          <p:spPr>
            <a:xfrm flipH="1">
              <a:off x="1589533" y="3388516"/>
              <a:ext cx="1096675" cy="977555"/>
            </a:xfrm>
            <a:custGeom>
              <a:rect b="b" l="l" r="r" t="t"/>
              <a:pathLst>
                <a:path extrusionOk="0" h="977555" w="1096675">
                  <a:moveTo>
                    <a:pt x="1096675" y="977555"/>
                  </a:moveTo>
                  <a:lnTo>
                    <a:pt x="294755" y="679396"/>
                  </a:lnTo>
                  <a:cubicBezTo>
                    <a:pt x="317745" y="611708"/>
                    <a:pt x="345100" y="533141"/>
                    <a:pt x="375325" y="450303"/>
                  </a:cubicBezTo>
                  <a:lnTo>
                    <a:pt x="323464" y="431646"/>
                  </a:lnTo>
                  <a:cubicBezTo>
                    <a:pt x="272223" y="470302"/>
                    <a:pt x="203326" y="481030"/>
                    <a:pt x="138398" y="457673"/>
                  </a:cubicBezTo>
                  <a:cubicBezTo>
                    <a:pt x="29715" y="418576"/>
                    <a:pt x="-26695" y="298780"/>
                    <a:pt x="12402" y="190099"/>
                  </a:cubicBezTo>
                  <a:cubicBezTo>
                    <a:pt x="51498" y="81420"/>
                    <a:pt x="171296" y="25011"/>
                    <a:pt x="279978" y="64109"/>
                  </a:cubicBezTo>
                  <a:cubicBezTo>
                    <a:pt x="344907" y="87466"/>
                    <a:pt x="391180" y="139626"/>
                    <a:pt x="406053" y="202066"/>
                  </a:cubicBezTo>
                  <a:lnTo>
                    <a:pt x="460561" y="221675"/>
                  </a:lnTo>
                  <a:cubicBezTo>
                    <a:pt x="489741" y="145000"/>
                    <a:pt x="520036" y="69608"/>
                    <a:pt x="549792" y="0"/>
                  </a:cubicBezTo>
                  <a:lnTo>
                    <a:pt x="799950" y="15288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800" name="Google Shape;1800;p50"/>
          <p:cNvGrpSpPr/>
          <p:nvPr/>
        </p:nvGrpSpPr>
        <p:grpSpPr>
          <a:xfrm>
            <a:off x="279422" y="3649130"/>
            <a:ext cx="2598824" cy="3074550"/>
            <a:chOff x="4562232" y="2235908"/>
            <a:chExt cx="3625732" cy="4289437"/>
          </a:xfrm>
        </p:grpSpPr>
        <p:grpSp>
          <p:nvGrpSpPr>
            <p:cNvPr id="1801" name="Google Shape;1801;p50"/>
            <p:cNvGrpSpPr/>
            <p:nvPr/>
          </p:nvGrpSpPr>
          <p:grpSpPr>
            <a:xfrm rot="-1800000">
              <a:off x="5964234" y="4473736"/>
              <a:ext cx="1932972" cy="1680969"/>
              <a:chOff x="2084105" y="5383623"/>
              <a:chExt cx="815482" cy="891098"/>
            </a:xfrm>
          </p:grpSpPr>
          <p:sp>
            <p:nvSpPr>
              <p:cNvPr id="1802" name="Google Shape;1802;p50"/>
              <p:cNvSpPr/>
              <p:nvPr/>
            </p:nvSpPr>
            <p:spPr>
              <a:xfrm>
                <a:off x="2084105" y="5383623"/>
                <a:ext cx="815482" cy="891098"/>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7BECD1"/>
                  </a:gs>
                  <a:gs pos="100000">
                    <a:srgbClr val="7BECD1"/>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03" name="Google Shape;1803;p50"/>
              <p:cNvSpPr/>
              <p:nvPr/>
            </p:nvSpPr>
            <p:spPr>
              <a:xfrm>
                <a:off x="2084106" y="5383623"/>
                <a:ext cx="614896" cy="884728"/>
              </a:xfrm>
              <a:custGeom>
                <a:rect b="b" l="l" r="r" t="t"/>
                <a:pathLst>
                  <a:path extrusionOk="0" h="1787331" w="1359043">
                    <a:moveTo>
                      <a:pt x="0" y="0"/>
                    </a:moveTo>
                    <a:lnTo>
                      <a:pt x="1359043" y="0"/>
                    </a:lnTo>
                    <a:lnTo>
                      <a:pt x="1359043" y="212596"/>
                    </a:lnTo>
                    <a:lnTo>
                      <a:pt x="893519" y="1787331"/>
                    </a:lnTo>
                    <a:lnTo>
                      <a:pt x="1012" y="289727"/>
                    </a:lnTo>
                    <a:lnTo>
                      <a:pt x="0" y="289727"/>
                    </a:lnTo>
                    <a:lnTo>
                      <a:pt x="0" y="288030"/>
                    </a:lnTo>
                    <a:close/>
                  </a:path>
                </a:pathLst>
              </a:custGeom>
              <a:gradFill>
                <a:gsLst>
                  <a:gs pos="0">
                    <a:srgbClr val="92EFD9"/>
                  </a:gs>
                  <a:gs pos="100000">
                    <a:srgbClr val="92EFD9"/>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04" name="Google Shape;1804;p50"/>
              <p:cNvSpPr/>
              <p:nvPr/>
            </p:nvSpPr>
            <p:spPr>
              <a:xfrm>
                <a:off x="2084106" y="5383623"/>
                <a:ext cx="408037" cy="885995"/>
              </a:xfrm>
              <a:custGeom>
                <a:rect b="b" l="l" r="r" t="t"/>
                <a:pathLst>
                  <a:path extrusionOk="0" h="1789890" w="901843">
                    <a:moveTo>
                      <a:pt x="0" y="0"/>
                    </a:moveTo>
                    <a:lnTo>
                      <a:pt x="897414" y="0"/>
                    </a:lnTo>
                    <a:lnTo>
                      <a:pt x="901843" y="212596"/>
                    </a:lnTo>
                    <a:lnTo>
                      <a:pt x="895045" y="1789890"/>
                    </a:lnTo>
                    <a:lnTo>
                      <a:pt x="1012" y="289727"/>
                    </a:lnTo>
                    <a:lnTo>
                      <a:pt x="0" y="289727"/>
                    </a:lnTo>
                    <a:lnTo>
                      <a:pt x="0" y="288030"/>
                    </a:lnTo>
                    <a:close/>
                  </a:path>
                </a:pathLst>
              </a:custGeom>
              <a:gradFill>
                <a:gsLst>
                  <a:gs pos="0">
                    <a:srgbClr val="B5F5E6"/>
                  </a:gs>
                  <a:gs pos="100000">
                    <a:srgbClr val="B5F5E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05" name="Google Shape;1805;p50"/>
              <p:cNvSpPr/>
              <p:nvPr/>
            </p:nvSpPr>
            <p:spPr>
              <a:xfrm>
                <a:off x="2084105" y="5383623"/>
                <a:ext cx="405505" cy="886992"/>
              </a:xfrm>
              <a:custGeom>
                <a:rect b="b" l="l" r="r" t="t"/>
                <a:pathLst>
                  <a:path extrusionOk="0" h="1791906" w="896246">
                    <a:moveTo>
                      <a:pt x="0" y="0"/>
                    </a:moveTo>
                    <a:lnTo>
                      <a:pt x="440115" y="0"/>
                    </a:lnTo>
                    <a:lnTo>
                      <a:pt x="452263" y="212596"/>
                    </a:lnTo>
                    <a:lnTo>
                      <a:pt x="896246" y="1791906"/>
                    </a:lnTo>
                    <a:lnTo>
                      <a:pt x="1012" y="289727"/>
                    </a:lnTo>
                    <a:lnTo>
                      <a:pt x="0" y="289727"/>
                    </a:lnTo>
                    <a:lnTo>
                      <a:pt x="0" y="288030"/>
                    </a:lnTo>
                    <a:close/>
                  </a:path>
                </a:pathLst>
              </a:custGeom>
              <a:gradFill>
                <a:gsLst>
                  <a:gs pos="0">
                    <a:srgbClr val="CDF8EF"/>
                  </a:gs>
                  <a:gs pos="100000">
                    <a:srgbClr val="CDF8EF"/>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06" name="Google Shape;1806;p50"/>
              <p:cNvSpPr/>
              <p:nvPr/>
            </p:nvSpPr>
            <p:spPr>
              <a:xfrm>
                <a:off x="2397817" y="6070896"/>
                <a:ext cx="184225" cy="202494"/>
              </a:xfrm>
              <a:custGeom>
                <a:rect b="b" l="l" r="r" t="t"/>
                <a:pathLst>
                  <a:path extrusionOk="0" h="1800199" w="1791810">
                    <a:moveTo>
                      <a:pt x="229620" y="140779"/>
                    </a:moveTo>
                    <a:cubicBezTo>
                      <a:pt x="334730" y="140779"/>
                      <a:pt x="422984" y="212958"/>
                      <a:pt x="445844" y="310765"/>
                    </a:cubicBezTo>
                    <a:lnTo>
                      <a:pt x="454300" y="310765"/>
                    </a:lnTo>
                    <a:lnTo>
                      <a:pt x="462757" y="310765"/>
                    </a:lnTo>
                    <a:cubicBezTo>
                      <a:pt x="485617" y="212958"/>
                      <a:pt x="573869" y="140779"/>
                      <a:pt x="678980" y="140779"/>
                    </a:cubicBezTo>
                    <a:cubicBezTo>
                      <a:pt x="784090" y="140779"/>
                      <a:pt x="872344" y="212958"/>
                      <a:pt x="895204" y="310765"/>
                    </a:cubicBezTo>
                    <a:lnTo>
                      <a:pt x="903659" y="310765"/>
                    </a:lnTo>
                    <a:lnTo>
                      <a:pt x="903660" y="310765"/>
                    </a:lnTo>
                    <a:lnTo>
                      <a:pt x="912116" y="310765"/>
                    </a:lnTo>
                    <a:cubicBezTo>
                      <a:pt x="934976" y="212958"/>
                      <a:pt x="1023228" y="140779"/>
                      <a:pt x="1128339" y="140779"/>
                    </a:cubicBezTo>
                    <a:cubicBezTo>
                      <a:pt x="1233450" y="140779"/>
                      <a:pt x="1321703" y="212958"/>
                      <a:pt x="1344563" y="310765"/>
                    </a:cubicBezTo>
                    <a:lnTo>
                      <a:pt x="1353019" y="310765"/>
                    </a:lnTo>
                    <a:lnTo>
                      <a:pt x="1361476" y="310765"/>
                    </a:lnTo>
                    <a:cubicBezTo>
                      <a:pt x="1384336" y="212958"/>
                      <a:pt x="1472588" y="140779"/>
                      <a:pt x="1577699" y="140779"/>
                    </a:cubicBezTo>
                    <a:cubicBezTo>
                      <a:pt x="1680932" y="140779"/>
                      <a:pt x="1767904" y="210402"/>
                      <a:pt x="1791810" y="305762"/>
                    </a:cubicBezTo>
                    <a:lnTo>
                      <a:pt x="901188" y="1800199"/>
                    </a:lnTo>
                    <a:lnTo>
                      <a:pt x="13460" y="310615"/>
                    </a:lnTo>
                    <a:cubicBezTo>
                      <a:pt x="36351" y="212881"/>
                      <a:pt x="124565" y="140779"/>
                      <a:pt x="229620" y="140779"/>
                    </a:cubicBezTo>
                    <a:close/>
                    <a:moveTo>
                      <a:pt x="0" y="0"/>
                    </a:moveTo>
                    <a:lnTo>
                      <a:pt x="1" y="0"/>
                    </a:lnTo>
                    <a:lnTo>
                      <a:pt x="4940" y="0"/>
                    </a:lnTo>
                    <a:lnTo>
                      <a:pt x="4940" y="296318"/>
                    </a:lnTo>
                    <a:lnTo>
                      <a:pt x="1012" y="289727"/>
                    </a:lnTo>
                    <a:lnTo>
                      <a:pt x="1" y="289727"/>
                    </a:lnTo>
                    <a:lnTo>
                      <a:pt x="0" y="289727"/>
                    </a:lnTo>
                    <a:lnTo>
                      <a:pt x="0" y="288030"/>
                    </a:lnTo>
                    <a:close/>
                  </a:path>
                </a:pathLst>
              </a:custGeom>
              <a:gradFill>
                <a:gsLst>
                  <a:gs pos="0">
                    <a:srgbClr val="474747"/>
                  </a:gs>
                  <a:gs pos="15000">
                    <a:srgbClr val="474747"/>
                  </a:gs>
                  <a:gs pos="100000">
                    <a:srgbClr val="AFAFA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807" name="Google Shape;1807;p50"/>
            <p:cNvSpPr/>
            <p:nvPr/>
          </p:nvSpPr>
          <p:spPr>
            <a:xfrm rot="-7200000">
              <a:off x="5606012" y="4024339"/>
              <a:ext cx="989547" cy="1217904"/>
            </a:xfrm>
            <a:custGeom>
              <a:rect b="b" l="l" r="r" t="t"/>
              <a:pathLst>
                <a:path extrusionOk="0" h="1152128" w="936104">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accent2"/>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08" name="Google Shape;1808;p50"/>
            <p:cNvSpPr/>
            <p:nvPr/>
          </p:nvSpPr>
          <p:spPr>
            <a:xfrm rot="4400993">
              <a:off x="5833816" y="2266987"/>
              <a:ext cx="971848" cy="1217904"/>
            </a:xfrm>
            <a:custGeom>
              <a:rect b="b" l="l" r="r" t="t"/>
              <a:pathLst>
                <a:path extrusionOk="0" h="1152128" w="936104">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accent4"/>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09" name="Google Shape;1809;p50"/>
            <p:cNvSpPr/>
            <p:nvPr/>
          </p:nvSpPr>
          <p:spPr>
            <a:xfrm rot="9000000">
              <a:off x="6316872" y="3487189"/>
              <a:ext cx="971848" cy="1217904"/>
            </a:xfrm>
            <a:custGeom>
              <a:rect b="b" l="l" r="r" t="t"/>
              <a:pathLst>
                <a:path extrusionOk="0" h="1152128" w="936104">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accent3"/>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10" name="Google Shape;1810;p50"/>
            <p:cNvSpPr/>
            <p:nvPr/>
          </p:nvSpPr>
          <p:spPr>
            <a:xfrm rot="-3003675">
              <a:off x="4851990" y="3080834"/>
              <a:ext cx="989547" cy="1217904"/>
            </a:xfrm>
            <a:custGeom>
              <a:rect b="b" l="l" r="r" t="t"/>
              <a:pathLst>
                <a:path extrusionOk="0" h="1152128" w="936104">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accent1"/>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811" name="Google Shape;1811;p50"/>
          <p:cNvGrpSpPr/>
          <p:nvPr/>
        </p:nvGrpSpPr>
        <p:grpSpPr>
          <a:xfrm>
            <a:off x="7265967" y="4228259"/>
            <a:ext cx="1152720" cy="2227365"/>
            <a:chOff x="9555832" y="3403687"/>
            <a:chExt cx="1584176" cy="3061053"/>
          </a:xfrm>
        </p:grpSpPr>
        <p:sp>
          <p:nvSpPr>
            <p:cNvPr id="1812" name="Google Shape;1812;p50"/>
            <p:cNvSpPr/>
            <p:nvPr/>
          </p:nvSpPr>
          <p:spPr>
            <a:xfrm>
              <a:off x="10258767" y="5636740"/>
              <a:ext cx="178306" cy="828000"/>
            </a:xfrm>
            <a:prstGeom prst="trapezoid">
              <a:avLst>
                <a:gd fmla="val 25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813" name="Google Shape;1813;p50"/>
            <p:cNvGrpSpPr/>
            <p:nvPr/>
          </p:nvGrpSpPr>
          <p:grpSpPr>
            <a:xfrm>
              <a:off x="9555832" y="3403687"/>
              <a:ext cx="1584176" cy="2282988"/>
              <a:chOff x="967240" y="3289369"/>
              <a:chExt cx="1100200" cy="1585520"/>
            </a:xfrm>
          </p:grpSpPr>
          <p:sp>
            <p:nvSpPr>
              <p:cNvPr id="1814" name="Google Shape;1814;p50"/>
              <p:cNvSpPr/>
              <p:nvPr/>
            </p:nvSpPr>
            <p:spPr>
              <a:xfrm>
                <a:off x="967240"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5" name="Google Shape;1815;p50"/>
              <p:cNvSpPr/>
              <p:nvPr/>
            </p:nvSpPr>
            <p:spPr>
              <a:xfrm flipH="1">
                <a:off x="1514959" y="3289369"/>
                <a:ext cx="552481" cy="1585520"/>
              </a:xfrm>
              <a:custGeom>
                <a:rect b="b" l="l" r="r" t="t"/>
                <a:pathLst>
                  <a:path extrusionOk="0" h="1585520" w="552481">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rgbClr val="4042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816" name="Google Shape;1816;p50"/>
          <p:cNvGrpSpPr/>
          <p:nvPr/>
        </p:nvGrpSpPr>
        <p:grpSpPr>
          <a:xfrm>
            <a:off x="395391" y="1"/>
            <a:ext cx="2354304" cy="3327384"/>
            <a:chOff x="808111" y="-20084"/>
            <a:chExt cx="3896959" cy="5507649"/>
          </a:xfrm>
        </p:grpSpPr>
        <p:grpSp>
          <p:nvGrpSpPr>
            <p:cNvPr id="1817" name="Google Shape;1817;p50"/>
            <p:cNvGrpSpPr/>
            <p:nvPr/>
          </p:nvGrpSpPr>
          <p:grpSpPr>
            <a:xfrm>
              <a:off x="3942094" y="-1847"/>
              <a:ext cx="762976" cy="3863294"/>
              <a:chOff x="3942094" y="-1847"/>
              <a:chExt cx="762976" cy="3863294"/>
            </a:xfrm>
          </p:grpSpPr>
          <p:sp>
            <p:nvSpPr>
              <p:cNvPr id="1818" name="Google Shape;1818;p50"/>
              <p:cNvSpPr/>
              <p:nvPr/>
            </p:nvSpPr>
            <p:spPr>
              <a:xfrm>
                <a:off x="4288244" y="-1847"/>
                <a:ext cx="72000" cy="26517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19" name="Google Shape;1819;p50"/>
              <p:cNvSpPr/>
              <p:nvPr/>
            </p:nvSpPr>
            <p:spPr>
              <a:xfrm flipH="1" rot="5400000">
                <a:off x="3694759" y="2851136"/>
                <a:ext cx="1257646" cy="762976"/>
              </a:xfrm>
              <a:custGeom>
                <a:rect b="b" l="l" r="r" t="t"/>
                <a:pathLst>
                  <a:path extrusionOk="0" h="652173" w="1075004">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1820" name="Google Shape;1820;p50"/>
            <p:cNvGrpSpPr/>
            <p:nvPr/>
          </p:nvGrpSpPr>
          <p:grpSpPr>
            <a:xfrm>
              <a:off x="3158599" y="-1847"/>
              <a:ext cx="762976" cy="2936601"/>
              <a:chOff x="3158599" y="-1847"/>
              <a:chExt cx="762976" cy="2936601"/>
            </a:xfrm>
          </p:grpSpPr>
          <p:sp>
            <p:nvSpPr>
              <p:cNvPr id="1821" name="Google Shape;1821;p50"/>
              <p:cNvSpPr/>
              <p:nvPr/>
            </p:nvSpPr>
            <p:spPr>
              <a:xfrm>
                <a:off x="3501625" y="-1847"/>
                <a:ext cx="72000" cy="173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22" name="Google Shape;1822;p50"/>
              <p:cNvSpPr/>
              <p:nvPr/>
            </p:nvSpPr>
            <p:spPr>
              <a:xfrm flipH="1" rot="5400000">
                <a:off x="2911264" y="1924443"/>
                <a:ext cx="1257646" cy="762976"/>
              </a:xfrm>
              <a:custGeom>
                <a:rect b="b" l="l" r="r" t="t"/>
                <a:pathLst>
                  <a:path extrusionOk="0" h="652173" w="1075004">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1823" name="Google Shape;1823;p50"/>
            <p:cNvGrpSpPr/>
            <p:nvPr/>
          </p:nvGrpSpPr>
          <p:grpSpPr>
            <a:xfrm>
              <a:off x="2015424" y="-1847"/>
              <a:ext cx="1437328" cy="5489412"/>
              <a:chOff x="2015424" y="-1847"/>
              <a:chExt cx="1437328" cy="5489412"/>
            </a:xfrm>
          </p:grpSpPr>
          <p:sp>
            <p:nvSpPr>
              <p:cNvPr id="1824" name="Google Shape;1824;p50"/>
              <p:cNvSpPr/>
              <p:nvPr/>
            </p:nvSpPr>
            <p:spPr>
              <a:xfrm>
                <a:off x="2701620" y="-1847"/>
                <a:ext cx="72000" cy="40233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25" name="Google Shape;1825;p50"/>
              <p:cNvSpPr/>
              <p:nvPr/>
            </p:nvSpPr>
            <p:spPr>
              <a:xfrm flipH="1" rot="5400000">
                <a:off x="1970982" y="4005795"/>
                <a:ext cx="1526212" cy="1437328"/>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1826" name="Google Shape;1826;p50"/>
            <p:cNvGrpSpPr/>
            <p:nvPr/>
          </p:nvGrpSpPr>
          <p:grpSpPr>
            <a:xfrm>
              <a:off x="808111" y="-1847"/>
              <a:ext cx="762978" cy="3628896"/>
              <a:chOff x="808111" y="-1847"/>
              <a:chExt cx="762978" cy="3628896"/>
            </a:xfrm>
          </p:grpSpPr>
          <p:sp>
            <p:nvSpPr>
              <p:cNvPr id="1827" name="Google Shape;1827;p50"/>
              <p:cNvSpPr/>
              <p:nvPr/>
            </p:nvSpPr>
            <p:spPr>
              <a:xfrm>
                <a:off x="1152817" y="-1847"/>
                <a:ext cx="72000" cy="23774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28" name="Google Shape;1828;p50"/>
              <p:cNvSpPr/>
              <p:nvPr/>
            </p:nvSpPr>
            <p:spPr>
              <a:xfrm flipH="1" rot="5400000">
                <a:off x="560777" y="2616737"/>
                <a:ext cx="1257646" cy="762978"/>
              </a:xfrm>
              <a:custGeom>
                <a:rect b="b" l="l" r="r" t="t"/>
                <a:pathLst>
                  <a:path extrusionOk="0" h="652174" w="1075004">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1829" name="Google Shape;1829;p50"/>
            <p:cNvGrpSpPr/>
            <p:nvPr/>
          </p:nvGrpSpPr>
          <p:grpSpPr>
            <a:xfrm>
              <a:off x="1591607" y="-20084"/>
              <a:ext cx="762976" cy="2449850"/>
              <a:chOff x="1591607" y="-20084"/>
              <a:chExt cx="762976" cy="2449850"/>
            </a:xfrm>
          </p:grpSpPr>
          <p:sp>
            <p:nvSpPr>
              <p:cNvPr id="1830" name="Google Shape;1830;p50"/>
              <p:cNvSpPr/>
              <p:nvPr/>
            </p:nvSpPr>
            <p:spPr>
              <a:xfrm>
                <a:off x="1936171" y="-20084"/>
                <a:ext cx="72000" cy="118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31" name="Google Shape;1831;p50"/>
              <p:cNvSpPr/>
              <p:nvPr/>
            </p:nvSpPr>
            <p:spPr>
              <a:xfrm flipH="1" rot="5400000">
                <a:off x="1344272" y="1419455"/>
                <a:ext cx="1257646" cy="762976"/>
              </a:xfrm>
              <a:custGeom>
                <a:rect b="b" l="l" r="r" t="t"/>
                <a:pathLst>
                  <a:path extrusionOk="0" h="652173" w="1075004">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832" name="Google Shape;1832;p50"/>
          <p:cNvGrpSpPr/>
          <p:nvPr/>
        </p:nvGrpSpPr>
        <p:grpSpPr>
          <a:xfrm>
            <a:off x="4927290" y="4276369"/>
            <a:ext cx="2101791" cy="2102952"/>
            <a:chOff x="2265079" y="1581548"/>
            <a:chExt cx="3028217" cy="3029891"/>
          </a:xfrm>
        </p:grpSpPr>
        <p:sp>
          <p:nvSpPr>
            <p:cNvPr id="1833" name="Google Shape;1833;p50"/>
            <p:cNvSpPr/>
            <p:nvPr/>
          </p:nvSpPr>
          <p:spPr>
            <a:xfrm>
              <a:off x="2265854" y="1584775"/>
              <a:ext cx="3026664" cy="3026664"/>
            </a:xfrm>
            <a:custGeom>
              <a:rect b="b" l="l" r="r" t="t"/>
              <a:pathLst>
                <a:path extrusionOk="0" h="3057525" w="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4" name="Google Shape;1834;p50"/>
            <p:cNvSpPr/>
            <p:nvPr/>
          </p:nvSpPr>
          <p:spPr>
            <a:xfrm>
              <a:off x="2265079" y="1581548"/>
              <a:ext cx="3028217" cy="2962327"/>
            </a:xfrm>
            <a:custGeom>
              <a:rect b="b" l="l" r="r" t="t"/>
              <a:pathLst>
                <a:path extrusionOk="0" h="2962327" w="302821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rgbClr val="97E5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835" name="Google Shape;1835;p50"/>
          <p:cNvGrpSpPr/>
          <p:nvPr/>
        </p:nvGrpSpPr>
        <p:grpSpPr>
          <a:xfrm flipH="1">
            <a:off x="7513764" y="785108"/>
            <a:ext cx="4174473" cy="2862689"/>
            <a:chOff x="941428" y="2249745"/>
            <a:chExt cx="3742340" cy="2566350"/>
          </a:xfrm>
        </p:grpSpPr>
        <p:sp>
          <p:nvSpPr>
            <p:cNvPr id="1836" name="Google Shape;1836;p50"/>
            <p:cNvSpPr/>
            <p:nvPr/>
          </p:nvSpPr>
          <p:spPr>
            <a:xfrm>
              <a:off x="2216184" y="2716811"/>
              <a:ext cx="2467584" cy="1722768"/>
            </a:xfrm>
            <a:custGeom>
              <a:rect b="b" l="l" r="r" t="t"/>
              <a:pathLst>
                <a:path extrusionOk="0" h="2915120" w="4175437">
                  <a:moveTo>
                    <a:pt x="13023" y="468086"/>
                  </a:moveTo>
                  <a:cubicBezTo>
                    <a:pt x="17525" y="1280886"/>
                    <a:pt x="-3876" y="2102320"/>
                    <a:pt x="626" y="2915120"/>
                  </a:cubicBezTo>
                  <a:lnTo>
                    <a:pt x="4175437" y="2897481"/>
                  </a:lnTo>
                  <a:lnTo>
                    <a:pt x="742366" y="0"/>
                  </a:lnTo>
                  <a:lnTo>
                    <a:pt x="13023" y="468086"/>
                  </a:lnTo>
                  <a:close/>
                </a:path>
              </a:pathLst>
            </a:custGeom>
            <a:gradFill>
              <a:gsLst>
                <a:gs pos="0">
                  <a:srgbClr val="FFFFFF">
                    <a:alpha val="20000"/>
                  </a:srgbClr>
                </a:gs>
                <a:gs pos="27000">
                  <a:srgbClr val="FFFFFF">
                    <a:alpha val="80000"/>
                  </a:srgbClr>
                </a:gs>
                <a:gs pos="100000">
                  <a:srgbClr val="CDF8EF"/>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837" name="Google Shape;1837;p50"/>
            <p:cNvGrpSpPr/>
            <p:nvPr/>
          </p:nvGrpSpPr>
          <p:grpSpPr>
            <a:xfrm rot="3660000">
              <a:off x="1772640" y="2273771"/>
              <a:ext cx="112390" cy="1065317"/>
              <a:chOff x="1039691" y="2468855"/>
              <a:chExt cx="190176" cy="1802639"/>
            </a:xfrm>
          </p:grpSpPr>
          <p:sp>
            <p:nvSpPr>
              <p:cNvPr id="1838" name="Google Shape;1838;p50"/>
              <p:cNvSpPr/>
              <p:nvPr/>
            </p:nvSpPr>
            <p:spPr>
              <a:xfrm>
                <a:off x="1039691" y="2471295"/>
                <a:ext cx="72008" cy="1800199"/>
              </a:xfrm>
              <a:prstGeom prst="rect">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39" name="Google Shape;1839;p50"/>
              <p:cNvSpPr/>
              <p:nvPr/>
            </p:nvSpPr>
            <p:spPr>
              <a:xfrm>
                <a:off x="1157859" y="2468855"/>
                <a:ext cx="72008" cy="1800200"/>
              </a:xfrm>
              <a:prstGeom prst="rect">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840" name="Google Shape;1840;p50"/>
            <p:cNvGrpSpPr/>
            <p:nvPr/>
          </p:nvGrpSpPr>
          <p:grpSpPr>
            <a:xfrm>
              <a:off x="1314845" y="3097544"/>
              <a:ext cx="136170" cy="1065354"/>
              <a:chOff x="1093356" y="2490394"/>
              <a:chExt cx="230413" cy="1802702"/>
            </a:xfrm>
          </p:grpSpPr>
          <p:sp>
            <p:nvSpPr>
              <p:cNvPr id="1841" name="Google Shape;1841;p50"/>
              <p:cNvSpPr/>
              <p:nvPr/>
            </p:nvSpPr>
            <p:spPr>
              <a:xfrm>
                <a:off x="1093356" y="2492897"/>
                <a:ext cx="72008" cy="1800199"/>
              </a:xfrm>
              <a:prstGeom prst="rect">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42" name="Google Shape;1842;p50"/>
              <p:cNvSpPr/>
              <p:nvPr/>
            </p:nvSpPr>
            <p:spPr>
              <a:xfrm>
                <a:off x="1251762" y="2490394"/>
                <a:ext cx="72007" cy="1800199"/>
              </a:xfrm>
              <a:prstGeom prst="rect">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843" name="Google Shape;1843;p50"/>
            <p:cNvGrpSpPr/>
            <p:nvPr/>
          </p:nvGrpSpPr>
          <p:grpSpPr>
            <a:xfrm>
              <a:off x="1243434" y="2957732"/>
              <a:ext cx="279625" cy="279625"/>
              <a:chOff x="3275856" y="4077072"/>
              <a:chExt cx="504056" cy="504056"/>
            </a:xfrm>
          </p:grpSpPr>
          <p:sp>
            <p:nvSpPr>
              <p:cNvPr id="1844" name="Google Shape;1844;p50"/>
              <p:cNvSpPr/>
              <p:nvPr/>
            </p:nvSpPr>
            <p:spPr>
              <a:xfrm>
                <a:off x="3275856" y="4077072"/>
                <a:ext cx="504056" cy="504056"/>
              </a:xfrm>
              <a:prstGeom prst="ellipse">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45" name="Google Shape;1845;p50"/>
              <p:cNvSpPr/>
              <p:nvPr/>
            </p:nvSpPr>
            <p:spPr>
              <a:xfrm>
                <a:off x="3375484" y="4176700"/>
                <a:ext cx="304800" cy="304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846" name="Google Shape;1846;p50"/>
            <p:cNvSpPr/>
            <p:nvPr/>
          </p:nvSpPr>
          <p:spPr>
            <a:xfrm rot="-1642568">
              <a:off x="2045380" y="2355612"/>
              <a:ext cx="598917" cy="568478"/>
            </a:xfrm>
            <a:custGeom>
              <a:rect b="b" l="l" r="r" t="t"/>
              <a:pathLst>
                <a:path extrusionOk="0" h="568478" w="598917">
                  <a:moveTo>
                    <a:pt x="298603" y="2"/>
                  </a:moveTo>
                  <a:cubicBezTo>
                    <a:pt x="324583" y="-145"/>
                    <a:pt x="350602" y="6408"/>
                    <a:pt x="373918" y="19676"/>
                  </a:cubicBezTo>
                  <a:cubicBezTo>
                    <a:pt x="421176" y="46569"/>
                    <a:pt x="449886" y="96804"/>
                    <a:pt x="448829" y="150752"/>
                  </a:cubicBezTo>
                  <a:lnTo>
                    <a:pt x="446328" y="150767"/>
                  </a:lnTo>
                  <a:lnTo>
                    <a:pt x="446328" y="252762"/>
                  </a:lnTo>
                  <a:lnTo>
                    <a:pt x="446478" y="252762"/>
                  </a:lnTo>
                  <a:lnTo>
                    <a:pt x="598917" y="565068"/>
                  </a:lnTo>
                  <a:lnTo>
                    <a:pt x="0" y="568478"/>
                  </a:lnTo>
                  <a:lnTo>
                    <a:pt x="142510" y="252762"/>
                  </a:lnTo>
                  <a:lnTo>
                    <a:pt x="143217" y="252762"/>
                  </a:lnTo>
                  <a:lnTo>
                    <a:pt x="143217" y="134244"/>
                  </a:lnTo>
                  <a:cubicBezTo>
                    <a:pt x="143445" y="138297"/>
                    <a:pt x="164730" y="39613"/>
                    <a:pt x="223520" y="20528"/>
                  </a:cubicBezTo>
                  <a:cubicBezTo>
                    <a:pt x="249418" y="-1846"/>
                    <a:pt x="272623" y="149"/>
                    <a:pt x="298603" y="2"/>
                  </a:cubicBezTo>
                  <a:close/>
                </a:path>
              </a:pathLst>
            </a:cu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47" name="Google Shape;1847;p50"/>
            <p:cNvSpPr/>
            <p:nvPr/>
          </p:nvSpPr>
          <p:spPr>
            <a:xfrm rot="2700000">
              <a:off x="1070741" y="4062402"/>
              <a:ext cx="624379" cy="624379"/>
            </a:xfrm>
            <a:prstGeom prst="diagStripe">
              <a:avLst>
                <a:gd fmla="val 50000" name="adj"/>
              </a:avLst>
            </a:prstGeom>
            <a:solidFill>
              <a:srgbClr val="9DF2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848" name="Google Shape;1848;p50"/>
          <p:cNvGrpSpPr/>
          <p:nvPr/>
        </p:nvGrpSpPr>
        <p:grpSpPr>
          <a:xfrm flipH="1">
            <a:off x="7980349" y="2855586"/>
            <a:ext cx="2579948" cy="1117889"/>
            <a:chOff x="2855642" y="1729428"/>
            <a:chExt cx="6480725" cy="2808095"/>
          </a:xfrm>
        </p:grpSpPr>
        <p:sp>
          <p:nvSpPr>
            <p:cNvPr id="1849" name="Google Shape;1849;p50"/>
            <p:cNvSpPr/>
            <p:nvPr/>
          </p:nvSpPr>
          <p:spPr>
            <a:xfrm>
              <a:off x="4716696" y="2405690"/>
              <a:ext cx="2774385" cy="1882403"/>
            </a:xfrm>
            <a:custGeom>
              <a:rect b="b" l="l" r="r" t="t"/>
              <a:pathLst>
                <a:path extrusionOk="0" h="2264776" w="2897024">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50" name="Google Shape;1850;p50"/>
            <p:cNvSpPr/>
            <p:nvPr/>
          </p:nvSpPr>
          <p:spPr>
            <a:xfrm>
              <a:off x="4716696" y="2771860"/>
              <a:ext cx="2774385" cy="905985"/>
            </a:xfrm>
            <a:custGeom>
              <a:rect b="b" l="l" r="r" t="t"/>
              <a:pathLst>
                <a:path extrusionOk="0" h="243840" w="648072">
                  <a:moveTo>
                    <a:pt x="0" y="0"/>
                  </a:moveTo>
                  <a:lnTo>
                    <a:pt x="648072" y="0"/>
                  </a:lnTo>
                  <a:lnTo>
                    <a:pt x="648072" y="146327"/>
                  </a:lnTo>
                  <a:lnTo>
                    <a:pt x="359596" y="243840"/>
                  </a:lnTo>
                  <a:lnTo>
                    <a:pt x="0" y="128585"/>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51" name="Google Shape;1851;p50"/>
            <p:cNvSpPr/>
            <p:nvPr/>
          </p:nvSpPr>
          <p:spPr>
            <a:xfrm>
              <a:off x="2855642" y="1729428"/>
              <a:ext cx="6480725" cy="1657211"/>
            </a:xfrm>
            <a:custGeom>
              <a:rect b="b" l="l" r="r" t="t"/>
              <a:pathLst>
                <a:path extrusionOk="0" h="487680" w="1513840">
                  <a:moveTo>
                    <a:pt x="762000" y="0"/>
                  </a:moveTo>
                  <a:lnTo>
                    <a:pt x="0" y="233680"/>
                  </a:lnTo>
                  <a:lnTo>
                    <a:pt x="792480" y="487680"/>
                  </a:lnTo>
                  <a:lnTo>
                    <a:pt x="1513840" y="243840"/>
                  </a:lnTo>
                  <a:lnTo>
                    <a:pt x="76200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cxnSp>
          <p:nvCxnSpPr>
            <p:cNvPr id="1852" name="Google Shape;1852;p50"/>
            <p:cNvCxnSpPr/>
            <p:nvPr/>
          </p:nvCxnSpPr>
          <p:spPr>
            <a:xfrm>
              <a:off x="6204740" y="2292443"/>
              <a:ext cx="1693282" cy="569542"/>
            </a:xfrm>
            <a:prstGeom prst="straightConnector1">
              <a:avLst/>
            </a:prstGeom>
            <a:noFill/>
            <a:ln cap="flat" cmpd="sng" w="19050">
              <a:solidFill>
                <a:schemeClr val="accent4"/>
              </a:solidFill>
              <a:prstDash val="solid"/>
              <a:miter lim="800000"/>
              <a:headEnd len="sm" w="sm" type="none"/>
              <a:tailEnd len="sm" w="sm" type="none"/>
            </a:ln>
          </p:spPr>
        </p:cxnSp>
        <p:cxnSp>
          <p:nvCxnSpPr>
            <p:cNvPr id="1853" name="Google Shape;1853;p50"/>
            <p:cNvCxnSpPr/>
            <p:nvPr/>
          </p:nvCxnSpPr>
          <p:spPr>
            <a:xfrm rot="-1271221">
              <a:off x="8042336" y="2813373"/>
              <a:ext cx="2503" cy="872324"/>
            </a:xfrm>
            <a:prstGeom prst="straightConnector1">
              <a:avLst/>
            </a:prstGeom>
            <a:noFill/>
            <a:ln cap="flat" cmpd="sng" w="19050">
              <a:solidFill>
                <a:schemeClr val="accent4"/>
              </a:solidFill>
              <a:prstDash val="solid"/>
              <a:miter lim="800000"/>
              <a:headEnd len="sm" w="sm" type="none"/>
              <a:tailEnd len="sm" w="sm" type="none"/>
            </a:ln>
          </p:spPr>
        </p:cxnSp>
        <p:sp>
          <p:nvSpPr>
            <p:cNvPr id="1854" name="Google Shape;1854;p50"/>
            <p:cNvSpPr/>
            <p:nvPr/>
          </p:nvSpPr>
          <p:spPr>
            <a:xfrm rot="-1271221">
              <a:off x="8108405" y="3624285"/>
              <a:ext cx="491605" cy="853239"/>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55" name="Google Shape;1855;p50"/>
            <p:cNvSpPr/>
            <p:nvPr/>
          </p:nvSpPr>
          <p:spPr>
            <a:xfrm>
              <a:off x="8106546" y="3611027"/>
              <a:ext cx="251999" cy="25199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856" name="Google Shape;1856;p50"/>
          <p:cNvGrpSpPr/>
          <p:nvPr/>
        </p:nvGrpSpPr>
        <p:grpSpPr>
          <a:xfrm>
            <a:off x="8971723" y="4622543"/>
            <a:ext cx="1721060" cy="1721060"/>
            <a:chOff x="6876256" y="3063517"/>
            <a:chExt cx="1944216" cy="1944216"/>
          </a:xfrm>
        </p:grpSpPr>
        <p:sp>
          <p:nvSpPr>
            <p:cNvPr id="1857" name="Google Shape;1857;p50"/>
            <p:cNvSpPr/>
            <p:nvPr/>
          </p:nvSpPr>
          <p:spPr>
            <a:xfrm>
              <a:off x="6876256" y="3063517"/>
              <a:ext cx="1944216" cy="1944216"/>
            </a:xfrm>
            <a:prstGeom prst="ellipse">
              <a:avLst/>
            </a:prstGeom>
            <a:solidFill>
              <a:schemeClr val="lt1"/>
            </a:solidFill>
            <a:ln cap="flat" cmpd="sng" w="165100">
              <a:solidFill>
                <a:schemeClr val="accent5"/>
              </a:solidFill>
              <a:prstDash val="solid"/>
              <a:miter lim="800000"/>
              <a:headEnd len="sm" w="sm" type="none"/>
              <a:tailEnd len="sm" w="sm" type="none"/>
            </a:ln>
            <a:effectLst>
              <a:outerShdw blurRad="127000" kx="1200000" rotWithShape="0" algn="br" sy="23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58" name="Google Shape;1858;p50"/>
            <p:cNvSpPr/>
            <p:nvPr/>
          </p:nvSpPr>
          <p:spPr>
            <a:xfrm>
              <a:off x="7165759" y="3353020"/>
              <a:ext cx="1365211" cy="1365211"/>
            </a:xfrm>
            <a:prstGeom prst="ellipse">
              <a:avLst/>
            </a:prstGeom>
            <a:solidFill>
              <a:schemeClr val="lt1"/>
            </a:solidFill>
            <a:ln cap="flat" cmpd="sng" w="165100">
              <a:solidFill>
                <a:schemeClr val="accent5"/>
              </a:solidFill>
              <a:prstDash val="solid"/>
              <a:miter lim="800000"/>
              <a:headEnd len="sm" w="sm" type="none"/>
              <a:tailEnd len="sm" w="sm" type="none"/>
            </a:ln>
            <a:effectLst>
              <a:outerShdw blurRad="127000" kx="1200000" rotWithShape="0" algn="br" sy="23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59" name="Google Shape;1859;p50"/>
            <p:cNvSpPr/>
            <p:nvPr/>
          </p:nvSpPr>
          <p:spPr>
            <a:xfrm>
              <a:off x="7487073" y="3674334"/>
              <a:ext cx="722583" cy="722583"/>
            </a:xfrm>
            <a:prstGeom prst="ellipse">
              <a:avLst/>
            </a:prstGeom>
            <a:solidFill>
              <a:schemeClr val="lt1"/>
            </a:solidFill>
            <a:ln cap="flat" cmpd="sng" w="165100">
              <a:solidFill>
                <a:schemeClr val="accent5"/>
              </a:solidFill>
              <a:prstDash val="solid"/>
              <a:miter lim="800000"/>
              <a:headEnd len="sm" w="sm" type="none"/>
              <a:tailEnd len="sm" w="sm" type="none"/>
            </a:ln>
            <a:effectLst>
              <a:outerShdw blurRad="127000" kx="1200000" rotWithShape="0" algn="br" sy="23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860" name="Google Shape;1860;p50"/>
          <p:cNvGrpSpPr/>
          <p:nvPr/>
        </p:nvGrpSpPr>
        <p:grpSpPr>
          <a:xfrm rot="5400000">
            <a:off x="10022774" y="4772982"/>
            <a:ext cx="2675777" cy="794169"/>
            <a:chOff x="4592236" y="5203275"/>
            <a:chExt cx="4061372" cy="1205412"/>
          </a:xfrm>
        </p:grpSpPr>
        <p:sp>
          <p:nvSpPr>
            <p:cNvPr id="1861" name="Google Shape;1861;p50"/>
            <p:cNvSpPr/>
            <p:nvPr/>
          </p:nvSpPr>
          <p:spPr>
            <a:xfrm rot="10800000">
              <a:off x="7243669" y="5562867"/>
              <a:ext cx="1349259" cy="239345"/>
            </a:xfrm>
            <a:prstGeom prst="parallelogram">
              <a:avLst>
                <a:gd fmla="val 192227"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62" name="Google Shape;1862;p50"/>
            <p:cNvSpPr/>
            <p:nvPr/>
          </p:nvSpPr>
          <p:spPr>
            <a:xfrm>
              <a:off x="4592236" y="5770733"/>
              <a:ext cx="964161" cy="39601"/>
            </a:xfrm>
            <a:custGeom>
              <a:rect b="b" l="l" r="r" t="t"/>
              <a:pathLst>
                <a:path extrusionOk="0" h="39601" w="964161">
                  <a:moveTo>
                    <a:pt x="108000" y="1"/>
                  </a:moveTo>
                  <a:lnTo>
                    <a:pt x="108000" y="39601"/>
                  </a:lnTo>
                  <a:lnTo>
                    <a:pt x="0" y="19801"/>
                  </a:lnTo>
                  <a:close/>
                  <a:moveTo>
                    <a:pt x="108001" y="0"/>
                  </a:moveTo>
                  <a:lnTo>
                    <a:pt x="964161" y="0"/>
                  </a:lnTo>
                  <a:lnTo>
                    <a:pt x="964161" y="39270"/>
                  </a:lnTo>
                  <a:lnTo>
                    <a:pt x="108001" y="3927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863" name="Google Shape;1863;p50"/>
            <p:cNvGrpSpPr/>
            <p:nvPr/>
          </p:nvGrpSpPr>
          <p:grpSpPr>
            <a:xfrm>
              <a:off x="5511627" y="5656147"/>
              <a:ext cx="2616689" cy="268441"/>
              <a:chOff x="1688158" y="3440846"/>
              <a:chExt cx="1659706" cy="379529"/>
            </a:xfrm>
          </p:grpSpPr>
          <p:sp>
            <p:nvSpPr>
              <p:cNvPr id="1864" name="Google Shape;1864;p50"/>
              <p:cNvSpPr/>
              <p:nvPr/>
            </p:nvSpPr>
            <p:spPr>
              <a:xfrm flipH="1" rot="5400000">
                <a:off x="2653493" y="3090551"/>
                <a:ext cx="308621" cy="1080120"/>
              </a:xfrm>
              <a:custGeom>
                <a:rect b="b" l="l" r="r" t="t"/>
                <a:pathLst>
                  <a:path extrusionOk="0" h="1080120" w="308621">
                    <a:moveTo>
                      <a:pt x="308621" y="1080120"/>
                    </a:moveTo>
                    <a:lnTo>
                      <a:pt x="232649" y="0"/>
                    </a:lnTo>
                    <a:lnTo>
                      <a:pt x="75972" y="0"/>
                    </a:lnTo>
                    <a:lnTo>
                      <a:pt x="0" y="108012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65" name="Google Shape;1865;p50"/>
              <p:cNvSpPr/>
              <p:nvPr/>
            </p:nvSpPr>
            <p:spPr>
              <a:xfrm>
                <a:off x="1688158" y="3454556"/>
                <a:ext cx="155575" cy="352111"/>
              </a:xfrm>
              <a:prstGeom prst="chord">
                <a:avLst>
                  <a:gd fmla="val 5391179" name="adj1"/>
                  <a:gd fmla="val 1620000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66" name="Google Shape;1866;p50"/>
              <p:cNvSpPr/>
              <p:nvPr/>
            </p:nvSpPr>
            <p:spPr>
              <a:xfrm flipH="1" rot="5400000">
                <a:off x="1825951" y="3378583"/>
                <a:ext cx="379529" cy="504056"/>
              </a:xfrm>
              <a:custGeom>
                <a:rect b="b" l="l" r="r" t="t"/>
                <a:pathLst>
                  <a:path extrusionOk="0" h="504056" w="379529">
                    <a:moveTo>
                      <a:pt x="379529" y="504056"/>
                    </a:moveTo>
                    <a:lnTo>
                      <a:pt x="344075" y="0"/>
                    </a:lnTo>
                    <a:lnTo>
                      <a:pt x="35454" y="0"/>
                    </a:lnTo>
                    <a:lnTo>
                      <a:pt x="0" y="50405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867" name="Google Shape;1867;p50"/>
            <p:cNvSpPr/>
            <p:nvPr/>
          </p:nvSpPr>
          <p:spPr>
            <a:xfrm flipH="1" rot="10680000">
              <a:off x="7253673" y="5854960"/>
              <a:ext cx="1195661" cy="533026"/>
            </a:xfrm>
            <a:prstGeom prst="parallelogram">
              <a:avLst>
                <a:gd fmla="val 62269"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68" name="Google Shape;1868;p50"/>
            <p:cNvSpPr/>
            <p:nvPr/>
          </p:nvSpPr>
          <p:spPr>
            <a:xfrm rot="-10680000">
              <a:off x="7253673" y="5223977"/>
              <a:ext cx="1195661" cy="533026"/>
            </a:xfrm>
            <a:prstGeom prst="parallelogram">
              <a:avLst>
                <a:gd fmla="val 62269"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69" name="Google Shape;1869;p50"/>
            <p:cNvSpPr/>
            <p:nvPr/>
          </p:nvSpPr>
          <p:spPr>
            <a:xfrm flipH="1" rot="10800000">
              <a:off x="7248499" y="5802213"/>
              <a:ext cx="1405109" cy="239345"/>
            </a:xfrm>
            <a:prstGeom prst="parallelogram">
              <a:avLst>
                <a:gd fmla="val 2058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51"/>
          <p:cNvSpPr txBox="1"/>
          <p:nvPr>
            <p:ph idx="1" type="body"/>
          </p:nvPr>
        </p:nvSpPr>
        <p:spPr>
          <a:xfrm>
            <a:off x="323529" y="245392"/>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Fully Editable Shapes</a:t>
            </a:r>
            <a:endParaRPr/>
          </a:p>
        </p:txBody>
      </p:sp>
      <p:sp>
        <p:nvSpPr>
          <p:cNvPr id="1875" name="Google Shape;1875;p51"/>
          <p:cNvSpPr/>
          <p:nvPr/>
        </p:nvSpPr>
        <p:spPr>
          <a:xfrm>
            <a:off x="8697996" y="1038719"/>
            <a:ext cx="2777886" cy="4003297"/>
          </a:xfrm>
          <a:custGeom>
            <a:rect b="b" l="l" r="r" t="t"/>
            <a:pathLst>
              <a:path extrusionOk="0" h="4439610" w="3080644">
                <a:moveTo>
                  <a:pt x="1012072" y="3220106"/>
                </a:moveTo>
                <a:lnTo>
                  <a:pt x="998456" y="3229609"/>
                </a:lnTo>
                <a:cubicBezTo>
                  <a:pt x="943555" y="3272612"/>
                  <a:pt x="952339" y="3307176"/>
                  <a:pt x="962396" y="3356060"/>
                </a:cubicBezTo>
                <a:lnTo>
                  <a:pt x="967019" y="3386898"/>
                </a:lnTo>
                <a:close/>
                <a:moveTo>
                  <a:pt x="2308946" y="281"/>
                </a:moveTo>
                <a:cubicBezTo>
                  <a:pt x="2371920" y="-2431"/>
                  <a:pt x="2431416" y="14543"/>
                  <a:pt x="2488812" y="48840"/>
                </a:cubicBezTo>
                <a:cubicBezTo>
                  <a:pt x="2538275" y="78705"/>
                  <a:pt x="2581672" y="115103"/>
                  <a:pt x="2621336" y="156633"/>
                </a:cubicBezTo>
                <a:cubicBezTo>
                  <a:pt x="2661467" y="198163"/>
                  <a:pt x="2716063" y="285425"/>
                  <a:pt x="2720730" y="341421"/>
                </a:cubicBezTo>
                <a:cubicBezTo>
                  <a:pt x="2722129" y="359620"/>
                  <a:pt x="2723530" y="377818"/>
                  <a:pt x="2724462" y="396483"/>
                </a:cubicBezTo>
                <a:cubicBezTo>
                  <a:pt x="2727729" y="442214"/>
                  <a:pt x="2723996" y="462746"/>
                  <a:pt x="2765527" y="475812"/>
                </a:cubicBezTo>
                <a:cubicBezTo>
                  <a:pt x="2828522" y="496344"/>
                  <a:pt x="2842988" y="542541"/>
                  <a:pt x="2870052" y="599937"/>
                </a:cubicBezTo>
                <a:cubicBezTo>
                  <a:pt x="2898518" y="660599"/>
                  <a:pt x="2944715" y="696997"/>
                  <a:pt x="2960580" y="758592"/>
                </a:cubicBezTo>
                <a:cubicBezTo>
                  <a:pt x="2968980" y="791257"/>
                  <a:pt x="2990444" y="829054"/>
                  <a:pt x="2985778" y="861253"/>
                </a:cubicBezTo>
                <a:cubicBezTo>
                  <a:pt x="2977379" y="918182"/>
                  <a:pt x="2966646" y="967179"/>
                  <a:pt x="2984378" y="1020375"/>
                </a:cubicBezTo>
                <a:cubicBezTo>
                  <a:pt x="3010510" y="1097837"/>
                  <a:pt x="3017043" y="1189764"/>
                  <a:pt x="3052508" y="1264425"/>
                </a:cubicBezTo>
                <a:cubicBezTo>
                  <a:pt x="3080038" y="1322754"/>
                  <a:pt x="3089838" y="1368951"/>
                  <a:pt x="3070706" y="1427281"/>
                </a:cubicBezTo>
                <a:cubicBezTo>
                  <a:pt x="3059507" y="1461812"/>
                  <a:pt x="3043641" y="1500543"/>
                  <a:pt x="3049708" y="1536940"/>
                </a:cubicBezTo>
                <a:cubicBezTo>
                  <a:pt x="3051574" y="1547206"/>
                  <a:pt x="3066040" y="1557939"/>
                  <a:pt x="3052508" y="1562605"/>
                </a:cubicBezTo>
                <a:cubicBezTo>
                  <a:pt x="3039442" y="1566805"/>
                  <a:pt x="3025442" y="1556072"/>
                  <a:pt x="3019376" y="1547206"/>
                </a:cubicBezTo>
                <a:cubicBezTo>
                  <a:pt x="3008177" y="1530874"/>
                  <a:pt x="3007244" y="1508942"/>
                  <a:pt x="2996511" y="1492143"/>
                </a:cubicBezTo>
                <a:cubicBezTo>
                  <a:pt x="2993244" y="1487477"/>
                  <a:pt x="2991378" y="1481411"/>
                  <a:pt x="2982045" y="1477677"/>
                </a:cubicBezTo>
                <a:cubicBezTo>
                  <a:pt x="2991845" y="1545340"/>
                  <a:pt x="2993244" y="1612535"/>
                  <a:pt x="3023576" y="1674598"/>
                </a:cubicBezTo>
                <a:cubicBezTo>
                  <a:pt x="3030109" y="1687664"/>
                  <a:pt x="3030576" y="1700263"/>
                  <a:pt x="3024042" y="1714729"/>
                </a:cubicBezTo>
                <a:cubicBezTo>
                  <a:pt x="3013310" y="1738061"/>
                  <a:pt x="3017509" y="1763726"/>
                  <a:pt x="3018910" y="1788457"/>
                </a:cubicBezTo>
                <a:cubicBezTo>
                  <a:pt x="3022176" y="1860319"/>
                  <a:pt x="3025909" y="1931714"/>
                  <a:pt x="3029642" y="2003576"/>
                </a:cubicBezTo>
                <a:cubicBezTo>
                  <a:pt x="3030109" y="2010109"/>
                  <a:pt x="3030109" y="2016642"/>
                  <a:pt x="3033842" y="2022241"/>
                </a:cubicBezTo>
                <a:cubicBezTo>
                  <a:pt x="3043641" y="2035774"/>
                  <a:pt x="3040842" y="2048840"/>
                  <a:pt x="3033842" y="2062838"/>
                </a:cubicBezTo>
                <a:cubicBezTo>
                  <a:pt x="3022176" y="2085704"/>
                  <a:pt x="3023109" y="2088970"/>
                  <a:pt x="3040842" y="2106236"/>
                </a:cubicBezTo>
                <a:cubicBezTo>
                  <a:pt x="3055774" y="2120702"/>
                  <a:pt x="3056240" y="2124434"/>
                  <a:pt x="3043641" y="2141700"/>
                </a:cubicBezTo>
                <a:cubicBezTo>
                  <a:pt x="3035708" y="2151966"/>
                  <a:pt x="3027309" y="2161765"/>
                  <a:pt x="3019376" y="2172032"/>
                </a:cubicBezTo>
                <a:cubicBezTo>
                  <a:pt x="3010043" y="2183698"/>
                  <a:pt x="3009110" y="2196763"/>
                  <a:pt x="3015176" y="2210295"/>
                </a:cubicBezTo>
                <a:cubicBezTo>
                  <a:pt x="3018910" y="2219162"/>
                  <a:pt x="3021709" y="2228961"/>
                  <a:pt x="3027309" y="2236427"/>
                </a:cubicBezTo>
                <a:cubicBezTo>
                  <a:pt x="3046441" y="2261158"/>
                  <a:pt x="3040842" y="2286357"/>
                  <a:pt x="3031975" y="2312955"/>
                </a:cubicBezTo>
                <a:cubicBezTo>
                  <a:pt x="3024042" y="2337687"/>
                  <a:pt x="3013776" y="2361485"/>
                  <a:pt x="3013776" y="2388083"/>
                </a:cubicBezTo>
                <a:cubicBezTo>
                  <a:pt x="3013776" y="2406749"/>
                  <a:pt x="3016576" y="2424948"/>
                  <a:pt x="3026842" y="2440813"/>
                </a:cubicBezTo>
                <a:cubicBezTo>
                  <a:pt x="3042708" y="2466011"/>
                  <a:pt x="3037575" y="2493076"/>
                  <a:pt x="3035708" y="2519675"/>
                </a:cubicBezTo>
                <a:cubicBezTo>
                  <a:pt x="3026842" y="2633067"/>
                  <a:pt x="2998864" y="2687663"/>
                  <a:pt x="2994664" y="2801522"/>
                </a:cubicBezTo>
                <a:cubicBezTo>
                  <a:pt x="2962188" y="2904273"/>
                  <a:pt x="2877914" y="2943717"/>
                  <a:pt x="2850383" y="2974514"/>
                </a:cubicBezTo>
                <a:cubicBezTo>
                  <a:pt x="2654690" y="3020565"/>
                  <a:pt x="2021062" y="3065229"/>
                  <a:pt x="1839152" y="3077828"/>
                </a:cubicBezTo>
                <a:lnTo>
                  <a:pt x="1839722" y="3074971"/>
                </a:lnTo>
                <a:lnTo>
                  <a:pt x="1584473" y="3080570"/>
                </a:lnTo>
                <a:cubicBezTo>
                  <a:pt x="1561141" y="3038573"/>
                  <a:pt x="1556008" y="3017108"/>
                  <a:pt x="1527076" y="2985377"/>
                </a:cubicBezTo>
                <a:cubicBezTo>
                  <a:pt x="1500012" y="2955979"/>
                  <a:pt x="1496746" y="3026440"/>
                  <a:pt x="1493012" y="3048839"/>
                </a:cubicBezTo>
                <a:cubicBezTo>
                  <a:pt x="1488346" y="3077304"/>
                  <a:pt x="1484146" y="3106235"/>
                  <a:pt x="1479480" y="3134700"/>
                </a:cubicBezTo>
                <a:cubicBezTo>
                  <a:pt x="1475280" y="3160365"/>
                  <a:pt x="1422083" y="3319954"/>
                  <a:pt x="1398752" y="3373150"/>
                </a:cubicBezTo>
                <a:cubicBezTo>
                  <a:pt x="1360021" y="3461345"/>
                  <a:pt x="1309158" y="3542539"/>
                  <a:pt x="1258761" y="3624667"/>
                </a:cubicBezTo>
                <a:cubicBezTo>
                  <a:pt x="1227030" y="3676463"/>
                  <a:pt x="1194366" y="3727793"/>
                  <a:pt x="1166368" y="3782389"/>
                </a:cubicBezTo>
                <a:cubicBezTo>
                  <a:pt x="1123437" y="3865917"/>
                  <a:pt x="1178034" y="3887849"/>
                  <a:pt x="1217231" y="3960177"/>
                </a:cubicBezTo>
                <a:cubicBezTo>
                  <a:pt x="1225164" y="3975110"/>
                  <a:pt x="1234496" y="4039972"/>
                  <a:pt x="1225630" y="4055838"/>
                </a:cubicBezTo>
                <a:cubicBezTo>
                  <a:pt x="1217697" y="4070770"/>
                  <a:pt x="1197166" y="4391349"/>
                  <a:pt x="1198565" y="4434746"/>
                </a:cubicBezTo>
                <a:cubicBezTo>
                  <a:pt x="1175700" y="4443612"/>
                  <a:pt x="1106638" y="4438012"/>
                  <a:pt x="1075840" y="4436146"/>
                </a:cubicBezTo>
                <a:cubicBezTo>
                  <a:pt x="1073041" y="4422613"/>
                  <a:pt x="1080973" y="4362884"/>
                  <a:pt x="1078640" y="4341885"/>
                </a:cubicBezTo>
                <a:cubicBezTo>
                  <a:pt x="1074907" y="4311554"/>
                  <a:pt x="1066508" y="4186963"/>
                  <a:pt x="1045509" y="4179029"/>
                </a:cubicBezTo>
                <a:cubicBezTo>
                  <a:pt x="1034310" y="4174830"/>
                  <a:pt x="1019377" y="4188829"/>
                  <a:pt x="1010512" y="4194896"/>
                </a:cubicBezTo>
                <a:cubicBezTo>
                  <a:pt x="986246" y="4211694"/>
                  <a:pt x="891986" y="4327886"/>
                  <a:pt x="877053" y="4370350"/>
                </a:cubicBezTo>
                <a:cubicBezTo>
                  <a:pt x="870521" y="4389015"/>
                  <a:pt x="871454" y="4410481"/>
                  <a:pt x="852788" y="4419814"/>
                </a:cubicBezTo>
                <a:cubicBezTo>
                  <a:pt x="836456" y="4427746"/>
                  <a:pt x="816391" y="4427746"/>
                  <a:pt x="798659" y="4430079"/>
                </a:cubicBezTo>
                <a:cubicBezTo>
                  <a:pt x="754795" y="4436146"/>
                  <a:pt x="482747" y="4441279"/>
                  <a:pt x="390353" y="4431480"/>
                </a:cubicBezTo>
                <a:cubicBezTo>
                  <a:pt x="345090" y="4426346"/>
                  <a:pt x="326891" y="4387149"/>
                  <a:pt x="330624" y="4345152"/>
                </a:cubicBezTo>
                <a:cubicBezTo>
                  <a:pt x="335756" y="4293822"/>
                  <a:pt x="369354" y="4275623"/>
                  <a:pt x="417418" y="4271890"/>
                </a:cubicBezTo>
                <a:cubicBezTo>
                  <a:pt x="470148" y="4267690"/>
                  <a:pt x="605472" y="4170163"/>
                  <a:pt x="629270" y="4140766"/>
                </a:cubicBezTo>
                <a:cubicBezTo>
                  <a:pt x="676867" y="4081970"/>
                  <a:pt x="826190" y="3822987"/>
                  <a:pt x="854655" y="3752525"/>
                </a:cubicBezTo>
                <a:cubicBezTo>
                  <a:pt x="873554" y="3705862"/>
                  <a:pt x="889536" y="3658381"/>
                  <a:pt x="904177" y="3610493"/>
                </a:cubicBezTo>
                <a:lnTo>
                  <a:pt x="934079" y="3506319"/>
                </a:lnTo>
                <a:lnTo>
                  <a:pt x="927574" y="3515515"/>
                </a:lnTo>
                <a:cubicBezTo>
                  <a:pt x="889477" y="3576407"/>
                  <a:pt x="771861" y="3794958"/>
                  <a:pt x="757236" y="3829614"/>
                </a:cubicBezTo>
                <a:cubicBezTo>
                  <a:pt x="733001" y="3828118"/>
                  <a:pt x="673212" y="3794479"/>
                  <a:pt x="646288" y="3780046"/>
                </a:cubicBezTo>
                <a:cubicBezTo>
                  <a:pt x="649376" y="3766716"/>
                  <a:pt x="681246" y="3716287"/>
                  <a:pt x="687845" y="3696436"/>
                </a:cubicBezTo>
                <a:cubicBezTo>
                  <a:pt x="697049" y="3667613"/>
                  <a:pt x="741095" y="3552088"/>
                  <a:pt x="725497" y="3536257"/>
                </a:cubicBezTo>
                <a:cubicBezTo>
                  <a:pt x="717165" y="3527842"/>
                  <a:pt x="697937" y="3534247"/>
                  <a:pt x="687452" y="3536031"/>
                </a:cubicBezTo>
                <a:cubicBezTo>
                  <a:pt x="658673" y="3541088"/>
                  <a:pt x="525783" y="3606543"/>
                  <a:pt x="494767" y="3638547"/>
                </a:cubicBezTo>
                <a:cubicBezTo>
                  <a:pt x="481162" y="3652627"/>
                  <a:pt x="473111" y="3672318"/>
                  <a:pt x="452459" y="3672981"/>
                </a:cubicBezTo>
                <a:cubicBezTo>
                  <a:pt x="434487" y="3673350"/>
                  <a:pt x="416442" y="3665040"/>
                  <a:pt x="399529" y="3659795"/>
                </a:cubicBezTo>
                <a:cubicBezTo>
                  <a:pt x="357569" y="3647084"/>
                  <a:pt x="110788" y="3539031"/>
                  <a:pt x="31755" y="3491953"/>
                </a:cubicBezTo>
                <a:cubicBezTo>
                  <a:pt x="-6825" y="3468590"/>
                  <a:pt x="-6958" y="3425803"/>
                  <a:pt x="13794" y="3389581"/>
                </a:cubicBezTo>
                <a:cubicBezTo>
                  <a:pt x="39667" y="3345545"/>
                  <a:pt x="77419" y="3343093"/>
                  <a:pt x="122189" y="3359641"/>
                </a:cubicBezTo>
                <a:cubicBezTo>
                  <a:pt x="171350" y="3377703"/>
                  <a:pt x="333440" y="3346041"/>
                  <a:pt x="367016" y="3329460"/>
                </a:cubicBezTo>
                <a:cubicBezTo>
                  <a:pt x="434171" y="3296296"/>
                  <a:pt x="675717" y="3125233"/>
                  <a:pt x="730498" y="3073655"/>
                </a:cubicBezTo>
                <a:cubicBezTo>
                  <a:pt x="803141" y="3005379"/>
                  <a:pt x="866646" y="2929334"/>
                  <a:pt x="930990" y="2853676"/>
                </a:cubicBezTo>
                <a:cubicBezTo>
                  <a:pt x="1002684" y="2768685"/>
                  <a:pt x="1073538" y="2683309"/>
                  <a:pt x="1144392" y="2597933"/>
                </a:cubicBezTo>
                <a:cubicBezTo>
                  <a:pt x="1180431" y="2555018"/>
                  <a:pt x="1216665" y="2511684"/>
                  <a:pt x="1252705" y="2468769"/>
                </a:cubicBezTo>
                <a:cubicBezTo>
                  <a:pt x="1269339" y="2449216"/>
                  <a:pt x="1287411" y="2430961"/>
                  <a:pt x="1305401" y="2412606"/>
                </a:cubicBezTo>
                <a:lnTo>
                  <a:pt x="1330036" y="2385821"/>
                </a:lnTo>
                <a:lnTo>
                  <a:pt x="1317469" y="2383581"/>
                </a:lnTo>
                <a:cubicBezTo>
                  <a:pt x="1223508" y="2367778"/>
                  <a:pt x="1112938" y="2352794"/>
                  <a:pt x="1067441" y="2339087"/>
                </a:cubicBezTo>
                <a:cubicBezTo>
                  <a:pt x="1059041" y="2336754"/>
                  <a:pt x="1051109" y="2335354"/>
                  <a:pt x="1042709" y="2340020"/>
                </a:cubicBezTo>
                <a:cubicBezTo>
                  <a:pt x="1012844" y="2356352"/>
                  <a:pt x="976447" y="2351220"/>
                  <a:pt x="960115" y="2320422"/>
                </a:cubicBezTo>
                <a:cubicBezTo>
                  <a:pt x="940983" y="2284490"/>
                  <a:pt x="913451" y="2284957"/>
                  <a:pt x="880320" y="2285424"/>
                </a:cubicBezTo>
                <a:cubicBezTo>
                  <a:pt x="814524" y="2286824"/>
                  <a:pt x="748262" y="2289157"/>
                  <a:pt x="683867" y="2273291"/>
                </a:cubicBezTo>
                <a:cubicBezTo>
                  <a:pt x="612938" y="2256026"/>
                  <a:pt x="559275" y="2210762"/>
                  <a:pt x="513078" y="2156633"/>
                </a:cubicBezTo>
                <a:cubicBezTo>
                  <a:pt x="506545" y="2149166"/>
                  <a:pt x="503279" y="2139367"/>
                  <a:pt x="503745" y="2129568"/>
                </a:cubicBezTo>
                <a:cubicBezTo>
                  <a:pt x="505145" y="2078705"/>
                  <a:pt x="491613" y="2030174"/>
                  <a:pt x="486480" y="1980244"/>
                </a:cubicBezTo>
                <a:cubicBezTo>
                  <a:pt x="484146" y="1955979"/>
                  <a:pt x="478081" y="1932181"/>
                  <a:pt x="493013" y="1909782"/>
                </a:cubicBezTo>
                <a:cubicBezTo>
                  <a:pt x="498146" y="1901850"/>
                  <a:pt x="492546" y="1894383"/>
                  <a:pt x="488346" y="1887384"/>
                </a:cubicBezTo>
                <a:cubicBezTo>
                  <a:pt x="459882" y="1841654"/>
                  <a:pt x="428150" y="1797790"/>
                  <a:pt x="396886" y="1753926"/>
                </a:cubicBezTo>
                <a:cubicBezTo>
                  <a:pt x="374954" y="1723128"/>
                  <a:pt x="354422" y="1691397"/>
                  <a:pt x="336223" y="1658266"/>
                </a:cubicBezTo>
                <a:cubicBezTo>
                  <a:pt x="324091" y="1636334"/>
                  <a:pt x="310092" y="1616268"/>
                  <a:pt x="294226" y="1596670"/>
                </a:cubicBezTo>
                <a:cubicBezTo>
                  <a:pt x="283960" y="1584071"/>
                  <a:pt x="281626" y="1571005"/>
                  <a:pt x="292359" y="1557006"/>
                </a:cubicBezTo>
                <a:cubicBezTo>
                  <a:pt x="343689" y="1491677"/>
                  <a:pt x="307292" y="1389484"/>
                  <a:pt x="350222" y="1319955"/>
                </a:cubicBezTo>
                <a:cubicBezTo>
                  <a:pt x="362355" y="1300356"/>
                  <a:pt x="374487" y="1280758"/>
                  <a:pt x="386620" y="1260692"/>
                </a:cubicBezTo>
                <a:cubicBezTo>
                  <a:pt x="391287" y="1253226"/>
                  <a:pt x="397352" y="1247160"/>
                  <a:pt x="403886" y="1241560"/>
                </a:cubicBezTo>
                <a:cubicBezTo>
                  <a:pt x="422551" y="1227095"/>
                  <a:pt x="433283" y="1228494"/>
                  <a:pt x="446349" y="1247626"/>
                </a:cubicBezTo>
                <a:cubicBezTo>
                  <a:pt x="464081" y="1273292"/>
                  <a:pt x="480413" y="1300356"/>
                  <a:pt x="498612" y="1325554"/>
                </a:cubicBezTo>
                <a:cubicBezTo>
                  <a:pt x="518211" y="1352619"/>
                  <a:pt x="528011" y="1354953"/>
                  <a:pt x="559275" y="1341886"/>
                </a:cubicBezTo>
                <a:cubicBezTo>
                  <a:pt x="570941" y="1337220"/>
                  <a:pt x="582140" y="1331621"/>
                  <a:pt x="592872" y="1325554"/>
                </a:cubicBezTo>
                <a:cubicBezTo>
                  <a:pt x="602672" y="1319955"/>
                  <a:pt x="609205" y="1322754"/>
                  <a:pt x="614805" y="1331621"/>
                </a:cubicBezTo>
                <a:cubicBezTo>
                  <a:pt x="617138" y="1335354"/>
                  <a:pt x="619471" y="1339087"/>
                  <a:pt x="620871" y="1342820"/>
                </a:cubicBezTo>
                <a:cubicBezTo>
                  <a:pt x="648869" y="1425415"/>
                  <a:pt x="737530" y="1583137"/>
                  <a:pt x="776727" y="1660598"/>
                </a:cubicBezTo>
                <a:cubicBezTo>
                  <a:pt x="833190" y="1772592"/>
                  <a:pt x="892919" y="1883184"/>
                  <a:pt x="947049" y="1996577"/>
                </a:cubicBezTo>
                <a:cubicBezTo>
                  <a:pt x="961048" y="2025975"/>
                  <a:pt x="961048" y="2025975"/>
                  <a:pt x="934450" y="2043240"/>
                </a:cubicBezTo>
                <a:cubicBezTo>
                  <a:pt x="926983" y="2047907"/>
                  <a:pt x="926983" y="2052573"/>
                  <a:pt x="931183" y="2059106"/>
                </a:cubicBezTo>
                <a:cubicBezTo>
                  <a:pt x="947049" y="2084304"/>
                  <a:pt x="965248" y="2107636"/>
                  <a:pt x="985779" y="2129101"/>
                </a:cubicBezTo>
                <a:cubicBezTo>
                  <a:pt x="991379" y="2135167"/>
                  <a:pt x="995113" y="2135634"/>
                  <a:pt x="1000712" y="2128167"/>
                </a:cubicBezTo>
                <a:cubicBezTo>
                  <a:pt x="1023577" y="2099236"/>
                  <a:pt x="1068374" y="2102036"/>
                  <a:pt x="1085640" y="2136100"/>
                </a:cubicBezTo>
                <a:cubicBezTo>
                  <a:pt x="1097305" y="2159432"/>
                  <a:pt x="1112704" y="2165499"/>
                  <a:pt x="1136503" y="2165032"/>
                </a:cubicBezTo>
                <a:cubicBezTo>
                  <a:pt x="1223763" y="2163632"/>
                  <a:pt x="1311491" y="2165499"/>
                  <a:pt x="1398752" y="2163632"/>
                </a:cubicBezTo>
                <a:cubicBezTo>
                  <a:pt x="1475747" y="2162232"/>
                  <a:pt x="1714664" y="2166432"/>
                  <a:pt x="1788859" y="2191163"/>
                </a:cubicBezTo>
                <a:cubicBezTo>
                  <a:pt x="1824323" y="2203296"/>
                  <a:pt x="1858388" y="2196763"/>
                  <a:pt x="1889186" y="2172032"/>
                </a:cubicBezTo>
                <a:cubicBezTo>
                  <a:pt x="1957781" y="2116502"/>
                  <a:pt x="1967580" y="1249026"/>
                  <a:pt x="2030576" y="1187897"/>
                </a:cubicBezTo>
                <a:cubicBezTo>
                  <a:pt x="2136502" y="1084770"/>
                  <a:pt x="2240095" y="1009176"/>
                  <a:pt x="2246161" y="1003109"/>
                </a:cubicBezTo>
                <a:cubicBezTo>
                  <a:pt x="2263427" y="986311"/>
                  <a:pt x="2243361" y="922849"/>
                  <a:pt x="2235428" y="912582"/>
                </a:cubicBezTo>
                <a:cubicBezTo>
                  <a:pt x="2216764" y="889251"/>
                  <a:pt x="2194365" y="880385"/>
                  <a:pt x="2164034" y="886451"/>
                </a:cubicBezTo>
                <a:cubicBezTo>
                  <a:pt x="2129036" y="893450"/>
                  <a:pt x="2094971" y="904650"/>
                  <a:pt x="2059507" y="907916"/>
                </a:cubicBezTo>
                <a:cubicBezTo>
                  <a:pt x="2029176" y="911183"/>
                  <a:pt x="2017510" y="902783"/>
                  <a:pt x="2009577" y="872918"/>
                </a:cubicBezTo>
                <a:cubicBezTo>
                  <a:pt x="2005844" y="859386"/>
                  <a:pt x="2003511" y="831388"/>
                  <a:pt x="2001644" y="817856"/>
                </a:cubicBezTo>
                <a:cubicBezTo>
                  <a:pt x="2000245" y="804789"/>
                  <a:pt x="1993712" y="799190"/>
                  <a:pt x="1981112" y="797323"/>
                </a:cubicBezTo>
                <a:cubicBezTo>
                  <a:pt x="1957781" y="794057"/>
                  <a:pt x="1953115" y="785191"/>
                  <a:pt x="1965714" y="766059"/>
                </a:cubicBezTo>
                <a:cubicBezTo>
                  <a:pt x="1975513" y="751593"/>
                  <a:pt x="1968980" y="746926"/>
                  <a:pt x="1956381" y="741794"/>
                </a:cubicBezTo>
                <a:cubicBezTo>
                  <a:pt x="1929316" y="731528"/>
                  <a:pt x="1926983" y="726861"/>
                  <a:pt x="1933049" y="697930"/>
                </a:cubicBezTo>
                <a:cubicBezTo>
                  <a:pt x="1934916" y="687664"/>
                  <a:pt x="1933049" y="681131"/>
                  <a:pt x="1922783" y="677865"/>
                </a:cubicBezTo>
                <a:cubicBezTo>
                  <a:pt x="1911117" y="673665"/>
                  <a:pt x="1899452" y="669465"/>
                  <a:pt x="1888252" y="664332"/>
                </a:cubicBezTo>
                <a:cubicBezTo>
                  <a:pt x="1863521" y="652666"/>
                  <a:pt x="1857454" y="639134"/>
                  <a:pt x="1867720" y="613469"/>
                </a:cubicBezTo>
                <a:cubicBezTo>
                  <a:pt x="1875187" y="594337"/>
                  <a:pt x="1884519" y="576138"/>
                  <a:pt x="1893852" y="557940"/>
                </a:cubicBezTo>
                <a:cubicBezTo>
                  <a:pt x="1910651" y="525275"/>
                  <a:pt x="1919517" y="490277"/>
                  <a:pt x="1919517" y="453880"/>
                </a:cubicBezTo>
                <a:cubicBezTo>
                  <a:pt x="1919517" y="430081"/>
                  <a:pt x="1920450" y="420282"/>
                  <a:pt x="1918584" y="396483"/>
                </a:cubicBezTo>
                <a:cubicBezTo>
                  <a:pt x="1913917" y="333954"/>
                  <a:pt x="1910184" y="287758"/>
                  <a:pt x="1928850" y="228961"/>
                </a:cubicBezTo>
                <a:cubicBezTo>
                  <a:pt x="1934449" y="212163"/>
                  <a:pt x="1917650" y="209363"/>
                  <a:pt x="1913451" y="192098"/>
                </a:cubicBezTo>
                <a:cubicBezTo>
                  <a:pt x="1908784" y="172032"/>
                  <a:pt x="1929783" y="142634"/>
                  <a:pt x="1947982" y="131435"/>
                </a:cubicBezTo>
                <a:cubicBezTo>
                  <a:pt x="1976446" y="114170"/>
                  <a:pt x="2026376" y="89904"/>
                  <a:pt x="2056241" y="76839"/>
                </a:cubicBezTo>
                <a:cubicBezTo>
                  <a:pt x="2117837" y="50707"/>
                  <a:pt x="2179432" y="25509"/>
                  <a:pt x="2244762" y="9643"/>
                </a:cubicBezTo>
                <a:cubicBezTo>
                  <a:pt x="2266577" y="4277"/>
                  <a:pt x="2287954" y="1185"/>
                  <a:pt x="2308946" y="2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76" name="Google Shape;1876;p51"/>
          <p:cNvGrpSpPr/>
          <p:nvPr/>
        </p:nvGrpSpPr>
        <p:grpSpPr>
          <a:xfrm>
            <a:off x="10044909" y="3734437"/>
            <a:ext cx="1665274" cy="1412510"/>
            <a:chOff x="431983" y="4908978"/>
            <a:chExt cx="1791643" cy="1519698"/>
          </a:xfrm>
        </p:grpSpPr>
        <p:sp>
          <p:nvSpPr>
            <p:cNvPr id="1877" name="Google Shape;1877;p51"/>
            <p:cNvSpPr/>
            <p:nvPr/>
          </p:nvSpPr>
          <p:spPr>
            <a:xfrm flipH="1" rot="10800000">
              <a:off x="431983" y="6207029"/>
              <a:ext cx="1791643" cy="221647"/>
            </a:xfrm>
            <a:custGeom>
              <a:rect b="b" l="l" r="r" t="t"/>
              <a:pathLst>
                <a:path extrusionOk="0" h="667240" w="5393520">
                  <a:moveTo>
                    <a:pt x="615033" y="0"/>
                  </a:moveTo>
                  <a:lnTo>
                    <a:pt x="0" y="0"/>
                  </a:lnTo>
                  <a:lnTo>
                    <a:pt x="0" y="667240"/>
                  </a:lnTo>
                  <a:lnTo>
                    <a:pt x="615033" y="667240"/>
                  </a:lnTo>
                  <a:close/>
                  <a:moveTo>
                    <a:pt x="829123" y="0"/>
                  </a:moveTo>
                  <a:lnTo>
                    <a:pt x="698438" y="0"/>
                  </a:lnTo>
                  <a:lnTo>
                    <a:pt x="698438" y="667240"/>
                  </a:lnTo>
                  <a:lnTo>
                    <a:pt x="829123" y="667240"/>
                  </a:lnTo>
                  <a:close/>
                  <a:moveTo>
                    <a:pt x="4597121" y="0"/>
                  </a:moveTo>
                  <a:lnTo>
                    <a:pt x="912528" y="0"/>
                  </a:lnTo>
                  <a:lnTo>
                    <a:pt x="912528" y="667240"/>
                  </a:lnTo>
                  <a:lnTo>
                    <a:pt x="4597121" y="667240"/>
                  </a:lnTo>
                  <a:close/>
                  <a:moveTo>
                    <a:pt x="4811211" y="0"/>
                  </a:moveTo>
                  <a:lnTo>
                    <a:pt x="4680526" y="0"/>
                  </a:lnTo>
                  <a:lnTo>
                    <a:pt x="4680526" y="667240"/>
                  </a:lnTo>
                  <a:lnTo>
                    <a:pt x="4811211" y="667240"/>
                  </a:lnTo>
                  <a:close/>
                  <a:moveTo>
                    <a:pt x="5393520" y="0"/>
                  </a:moveTo>
                  <a:lnTo>
                    <a:pt x="4894616" y="0"/>
                  </a:lnTo>
                  <a:lnTo>
                    <a:pt x="4894616" y="667240"/>
                  </a:lnTo>
                  <a:lnTo>
                    <a:pt x="5393520" y="6672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878" name="Google Shape;1878;p51"/>
            <p:cNvSpPr/>
            <p:nvPr/>
          </p:nvSpPr>
          <p:spPr>
            <a:xfrm flipH="1" rot="10800000">
              <a:off x="477202" y="5975783"/>
              <a:ext cx="1701206" cy="210459"/>
            </a:xfrm>
            <a:custGeom>
              <a:rect b="b" l="l" r="r" t="t"/>
              <a:pathLst>
                <a:path extrusionOk="0" h="667240" w="5393520">
                  <a:moveTo>
                    <a:pt x="4577339" y="222921"/>
                  </a:moveTo>
                  <a:lnTo>
                    <a:pt x="4577339" y="451264"/>
                  </a:lnTo>
                  <a:lnTo>
                    <a:pt x="4329141" y="451264"/>
                  </a:lnTo>
                  <a:lnTo>
                    <a:pt x="4329141" y="222921"/>
                  </a:lnTo>
                  <a:close/>
                  <a:moveTo>
                    <a:pt x="5021455" y="222921"/>
                  </a:moveTo>
                  <a:lnTo>
                    <a:pt x="5021455" y="451264"/>
                  </a:lnTo>
                  <a:lnTo>
                    <a:pt x="4773257" y="451264"/>
                  </a:lnTo>
                  <a:lnTo>
                    <a:pt x="4773257" y="222921"/>
                  </a:lnTo>
                  <a:close/>
                  <a:moveTo>
                    <a:pt x="5393520" y="0"/>
                  </a:moveTo>
                  <a:lnTo>
                    <a:pt x="538365" y="0"/>
                  </a:lnTo>
                  <a:lnTo>
                    <a:pt x="538365" y="667239"/>
                  </a:lnTo>
                  <a:lnTo>
                    <a:pt x="300065" y="667239"/>
                  </a:lnTo>
                  <a:lnTo>
                    <a:pt x="300065" y="0"/>
                  </a:lnTo>
                  <a:lnTo>
                    <a:pt x="0" y="0"/>
                  </a:lnTo>
                  <a:lnTo>
                    <a:pt x="0" y="667240"/>
                  </a:lnTo>
                  <a:lnTo>
                    <a:pt x="5393520" y="66724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879" name="Google Shape;1879;p51"/>
            <p:cNvSpPr/>
            <p:nvPr/>
          </p:nvSpPr>
          <p:spPr>
            <a:xfrm flipH="1" rot="10800000">
              <a:off x="608469" y="5777017"/>
              <a:ext cx="1438672" cy="177980"/>
            </a:xfrm>
            <a:custGeom>
              <a:rect b="b" l="l" r="r" t="t"/>
              <a:pathLst>
                <a:path extrusionOk="0" h="667240" w="5393520">
                  <a:moveTo>
                    <a:pt x="3749325" y="214783"/>
                  </a:moveTo>
                  <a:lnTo>
                    <a:pt x="3749325" y="452458"/>
                  </a:lnTo>
                  <a:lnTo>
                    <a:pt x="3604159" y="452458"/>
                  </a:lnTo>
                  <a:lnTo>
                    <a:pt x="3604159" y="214783"/>
                  </a:lnTo>
                  <a:close/>
                  <a:moveTo>
                    <a:pt x="4010934" y="214783"/>
                  </a:moveTo>
                  <a:lnTo>
                    <a:pt x="4010934" y="452458"/>
                  </a:lnTo>
                  <a:lnTo>
                    <a:pt x="3865768" y="452458"/>
                  </a:lnTo>
                  <a:lnTo>
                    <a:pt x="3865768" y="214783"/>
                  </a:lnTo>
                  <a:close/>
                  <a:moveTo>
                    <a:pt x="4272544" y="214783"/>
                  </a:moveTo>
                  <a:lnTo>
                    <a:pt x="4272544" y="452458"/>
                  </a:lnTo>
                  <a:lnTo>
                    <a:pt x="4127378" y="452458"/>
                  </a:lnTo>
                  <a:lnTo>
                    <a:pt x="4127378" y="214783"/>
                  </a:lnTo>
                  <a:close/>
                  <a:moveTo>
                    <a:pt x="4534153" y="214783"/>
                  </a:moveTo>
                  <a:lnTo>
                    <a:pt x="4534153" y="452458"/>
                  </a:lnTo>
                  <a:lnTo>
                    <a:pt x="4388987" y="452458"/>
                  </a:lnTo>
                  <a:lnTo>
                    <a:pt x="4388987" y="214783"/>
                  </a:lnTo>
                  <a:close/>
                  <a:moveTo>
                    <a:pt x="4795763" y="214783"/>
                  </a:moveTo>
                  <a:lnTo>
                    <a:pt x="4795763" y="452458"/>
                  </a:lnTo>
                  <a:lnTo>
                    <a:pt x="4650597" y="452458"/>
                  </a:lnTo>
                  <a:lnTo>
                    <a:pt x="4650597" y="214783"/>
                  </a:lnTo>
                  <a:close/>
                  <a:moveTo>
                    <a:pt x="5057372" y="214783"/>
                  </a:moveTo>
                  <a:lnTo>
                    <a:pt x="5057372" y="452458"/>
                  </a:lnTo>
                  <a:lnTo>
                    <a:pt x="4912206" y="452458"/>
                  </a:lnTo>
                  <a:lnTo>
                    <a:pt x="4912206" y="214783"/>
                  </a:lnTo>
                  <a:close/>
                  <a:moveTo>
                    <a:pt x="5393520" y="0"/>
                  </a:moveTo>
                  <a:lnTo>
                    <a:pt x="0" y="0"/>
                  </a:lnTo>
                  <a:lnTo>
                    <a:pt x="0" y="667240"/>
                  </a:lnTo>
                  <a:lnTo>
                    <a:pt x="5393520" y="66724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880" name="Google Shape;1880;p51"/>
            <p:cNvSpPr/>
            <p:nvPr/>
          </p:nvSpPr>
          <p:spPr>
            <a:xfrm rot="10800000">
              <a:off x="501262" y="5570427"/>
              <a:ext cx="1653085" cy="204505"/>
            </a:xfrm>
            <a:custGeom>
              <a:rect b="b" l="l" r="r" t="t"/>
              <a:pathLst>
                <a:path extrusionOk="0" h="667240" w="5393520">
                  <a:moveTo>
                    <a:pt x="4933815" y="0"/>
                  </a:moveTo>
                  <a:lnTo>
                    <a:pt x="834953" y="0"/>
                  </a:lnTo>
                  <a:lnTo>
                    <a:pt x="834953" y="658575"/>
                  </a:lnTo>
                  <a:lnTo>
                    <a:pt x="751548" y="658575"/>
                  </a:lnTo>
                  <a:lnTo>
                    <a:pt x="751548" y="0"/>
                  </a:lnTo>
                  <a:lnTo>
                    <a:pt x="620863" y="0"/>
                  </a:lnTo>
                  <a:lnTo>
                    <a:pt x="620863" y="658575"/>
                  </a:lnTo>
                  <a:lnTo>
                    <a:pt x="537458" y="658575"/>
                  </a:lnTo>
                  <a:lnTo>
                    <a:pt x="537458" y="0"/>
                  </a:lnTo>
                  <a:lnTo>
                    <a:pt x="406774" y="0"/>
                  </a:lnTo>
                  <a:lnTo>
                    <a:pt x="406774" y="658575"/>
                  </a:lnTo>
                  <a:lnTo>
                    <a:pt x="323369" y="658575"/>
                  </a:lnTo>
                  <a:lnTo>
                    <a:pt x="323369" y="0"/>
                  </a:lnTo>
                  <a:lnTo>
                    <a:pt x="192684" y="0"/>
                  </a:lnTo>
                  <a:lnTo>
                    <a:pt x="192684" y="658575"/>
                  </a:lnTo>
                  <a:lnTo>
                    <a:pt x="109279" y="658575"/>
                  </a:lnTo>
                  <a:lnTo>
                    <a:pt x="109279" y="0"/>
                  </a:lnTo>
                  <a:lnTo>
                    <a:pt x="0" y="0"/>
                  </a:lnTo>
                  <a:lnTo>
                    <a:pt x="0" y="667240"/>
                  </a:lnTo>
                  <a:lnTo>
                    <a:pt x="4933815" y="667240"/>
                  </a:lnTo>
                  <a:close/>
                  <a:moveTo>
                    <a:pt x="5147905" y="0"/>
                  </a:moveTo>
                  <a:lnTo>
                    <a:pt x="5017220" y="0"/>
                  </a:lnTo>
                  <a:lnTo>
                    <a:pt x="5017220" y="667240"/>
                  </a:lnTo>
                  <a:lnTo>
                    <a:pt x="5147905" y="667240"/>
                  </a:lnTo>
                  <a:close/>
                  <a:moveTo>
                    <a:pt x="5393520" y="0"/>
                  </a:moveTo>
                  <a:lnTo>
                    <a:pt x="5231310" y="0"/>
                  </a:lnTo>
                  <a:lnTo>
                    <a:pt x="5231310" y="667240"/>
                  </a:lnTo>
                  <a:lnTo>
                    <a:pt x="5393520" y="66724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881" name="Google Shape;1881;p51"/>
            <p:cNvSpPr/>
            <p:nvPr/>
          </p:nvSpPr>
          <p:spPr>
            <a:xfrm flipH="1">
              <a:off x="523586" y="5358778"/>
              <a:ext cx="1608437" cy="198982"/>
            </a:xfrm>
            <a:custGeom>
              <a:rect b="b" l="l" r="r" t="t"/>
              <a:pathLst>
                <a:path extrusionOk="0" h="667240" w="5393520">
                  <a:moveTo>
                    <a:pt x="4942528" y="261481"/>
                  </a:moveTo>
                  <a:lnTo>
                    <a:pt x="4942528" y="389369"/>
                  </a:lnTo>
                  <a:lnTo>
                    <a:pt x="5081536" y="389369"/>
                  </a:lnTo>
                  <a:lnTo>
                    <a:pt x="5081536" y="261481"/>
                  </a:lnTo>
                  <a:close/>
                  <a:moveTo>
                    <a:pt x="4692028" y="261481"/>
                  </a:moveTo>
                  <a:lnTo>
                    <a:pt x="4692028" y="389369"/>
                  </a:lnTo>
                  <a:lnTo>
                    <a:pt x="4831036" y="389369"/>
                  </a:lnTo>
                  <a:lnTo>
                    <a:pt x="4831036" y="261481"/>
                  </a:lnTo>
                  <a:close/>
                  <a:moveTo>
                    <a:pt x="4441519" y="261481"/>
                  </a:moveTo>
                  <a:lnTo>
                    <a:pt x="4441519" y="389369"/>
                  </a:lnTo>
                  <a:lnTo>
                    <a:pt x="4580527" y="389369"/>
                  </a:lnTo>
                  <a:lnTo>
                    <a:pt x="4580527" y="261481"/>
                  </a:lnTo>
                  <a:close/>
                  <a:moveTo>
                    <a:pt x="4191008" y="261481"/>
                  </a:moveTo>
                  <a:lnTo>
                    <a:pt x="4191008" y="389369"/>
                  </a:lnTo>
                  <a:lnTo>
                    <a:pt x="4330016" y="389369"/>
                  </a:lnTo>
                  <a:lnTo>
                    <a:pt x="4330016" y="261481"/>
                  </a:lnTo>
                  <a:close/>
                  <a:moveTo>
                    <a:pt x="0" y="0"/>
                  </a:moveTo>
                  <a:lnTo>
                    <a:pt x="570675" y="0"/>
                  </a:lnTo>
                  <a:lnTo>
                    <a:pt x="570675" y="658575"/>
                  </a:lnTo>
                  <a:lnTo>
                    <a:pt x="654080" y="658575"/>
                  </a:lnTo>
                  <a:lnTo>
                    <a:pt x="654080" y="0"/>
                  </a:lnTo>
                  <a:lnTo>
                    <a:pt x="784765" y="0"/>
                  </a:lnTo>
                  <a:lnTo>
                    <a:pt x="784765" y="658575"/>
                  </a:lnTo>
                  <a:lnTo>
                    <a:pt x="868170" y="658575"/>
                  </a:lnTo>
                  <a:lnTo>
                    <a:pt x="868170" y="0"/>
                  </a:lnTo>
                  <a:lnTo>
                    <a:pt x="998854" y="0"/>
                  </a:lnTo>
                  <a:lnTo>
                    <a:pt x="998854" y="658575"/>
                  </a:lnTo>
                  <a:lnTo>
                    <a:pt x="1082259" y="658575"/>
                  </a:lnTo>
                  <a:lnTo>
                    <a:pt x="1082259" y="0"/>
                  </a:lnTo>
                  <a:lnTo>
                    <a:pt x="5393520" y="0"/>
                  </a:lnTo>
                  <a:lnTo>
                    <a:pt x="5393520" y="667240"/>
                  </a:lnTo>
                  <a:lnTo>
                    <a:pt x="0" y="6672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882" name="Google Shape;1882;p51"/>
            <p:cNvSpPr/>
            <p:nvPr/>
          </p:nvSpPr>
          <p:spPr>
            <a:xfrm flipH="1" rot="10800000">
              <a:off x="431983" y="5132611"/>
              <a:ext cx="1791643" cy="221647"/>
            </a:xfrm>
            <a:custGeom>
              <a:rect b="b" l="l" r="r" t="t"/>
              <a:pathLst>
                <a:path extrusionOk="0" h="667240" w="5393520">
                  <a:moveTo>
                    <a:pt x="615033" y="0"/>
                  </a:moveTo>
                  <a:lnTo>
                    <a:pt x="0" y="0"/>
                  </a:lnTo>
                  <a:lnTo>
                    <a:pt x="0" y="667240"/>
                  </a:lnTo>
                  <a:lnTo>
                    <a:pt x="615033" y="667240"/>
                  </a:lnTo>
                  <a:close/>
                  <a:moveTo>
                    <a:pt x="829123" y="0"/>
                  </a:moveTo>
                  <a:lnTo>
                    <a:pt x="698438" y="0"/>
                  </a:lnTo>
                  <a:lnTo>
                    <a:pt x="698438" y="667240"/>
                  </a:lnTo>
                  <a:lnTo>
                    <a:pt x="829123" y="667240"/>
                  </a:lnTo>
                  <a:close/>
                  <a:moveTo>
                    <a:pt x="4597121" y="0"/>
                  </a:moveTo>
                  <a:lnTo>
                    <a:pt x="912528" y="0"/>
                  </a:lnTo>
                  <a:lnTo>
                    <a:pt x="912528" y="667240"/>
                  </a:lnTo>
                  <a:lnTo>
                    <a:pt x="4597121" y="667240"/>
                  </a:lnTo>
                  <a:close/>
                  <a:moveTo>
                    <a:pt x="4811211" y="0"/>
                  </a:moveTo>
                  <a:lnTo>
                    <a:pt x="4680526" y="0"/>
                  </a:lnTo>
                  <a:lnTo>
                    <a:pt x="4680526" y="667240"/>
                  </a:lnTo>
                  <a:lnTo>
                    <a:pt x="4811211" y="667240"/>
                  </a:lnTo>
                  <a:close/>
                  <a:moveTo>
                    <a:pt x="5393520" y="0"/>
                  </a:moveTo>
                  <a:lnTo>
                    <a:pt x="4894616" y="0"/>
                  </a:lnTo>
                  <a:lnTo>
                    <a:pt x="4894616" y="667240"/>
                  </a:lnTo>
                  <a:lnTo>
                    <a:pt x="5393520" y="66724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883" name="Google Shape;1883;p51"/>
            <p:cNvSpPr/>
            <p:nvPr/>
          </p:nvSpPr>
          <p:spPr>
            <a:xfrm flipH="1" rot="10800000">
              <a:off x="477202" y="4908978"/>
              <a:ext cx="1701206" cy="210459"/>
            </a:xfrm>
            <a:custGeom>
              <a:rect b="b" l="l" r="r" t="t"/>
              <a:pathLst>
                <a:path extrusionOk="0" h="667240" w="5393520">
                  <a:moveTo>
                    <a:pt x="4577339" y="222921"/>
                  </a:moveTo>
                  <a:lnTo>
                    <a:pt x="4577339" y="451264"/>
                  </a:lnTo>
                  <a:lnTo>
                    <a:pt x="4329141" y="451264"/>
                  </a:lnTo>
                  <a:lnTo>
                    <a:pt x="4329141" y="222921"/>
                  </a:lnTo>
                  <a:close/>
                  <a:moveTo>
                    <a:pt x="5021455" y="222921"/>
                  </a:moveTo>
                  <a:lnTo>
                    <a:pt x="5021455" y="451264"/>
                  </a:lnTo>
                  <a:lnTo>
                    <a:pt x="4773257" y="451264"/>
                  </a:lnTo>
                  <a:lnTo>
                    <a:pt x="4773257" y="222921"/>
                  </a:lnTo>
                  <a:close/>
                  <a:moveTo>
                    <a:pt x="5393520" y="0"/>
                  </a:moveTo>
                  <a:lnTo>
                    <a:pt x="538365" y="0"/>
                  </a:lnTo>
                  <a:lnTo>
                    <a:pt x="538365" y="667239"/>
                  </a:lnTo>
                  <a:lnTo>
                    <a:pt x="300065" y="667239"/>
                  </a:lnTo>
                  <a:lnTo>
                    <a:pt x="300065" y="0"/>
                  </a:lnTo>
                  <a:lnTo>
                    <a:pt x="0" y="0"/>
                  </a:lnTo>
                  <a:lnTo>
                    <a:pt x="0" y="667240"/>
                  </a:lnTo>
                  <a:lnTo>
                    <a:pt x="5393520" y="6672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1884" name="Google Shape;1884;p51"/>
          <p:cNvGrpSpPr/>
          <p:nvPr/>
        </p:nvGrpSpPr>
        <p:grpSpPr>
          <a:xfrm>
            <a:off x="10167493" y="5190314"/>
            <a:ext cx="1420106" cy="1235751"/>
            <a:chOff x="4075906" y="5137696"/>
            <a:chExt cx="1420106" cy="1235751"/>
          </a:xfrm>
        </p:grpSpPr>
        <p:sp>
          <p:nvSpPr>
            <p:cNvPr id="1885" name="Google Shape;1885;p51"/>
            <p:cNvSpPr/>
            <p:nvPr/>
          </p:nvSpPr>
          <p:spPr>
            <a:xfrm flipH="1" rot="5400000">
              <a:off x="4674379" y="5298426"/>
              <a:ext cx="223160" cy="142010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4"/>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sp>
          <p:nvSpPr>
            <p:cNvPr id="1886" name="Google Shape;1886;p51"/>
            <p:cNvSpPr/>
            <p:nvPr/>
          </p:nvSpPr>
          <p:spPr>
            <a:xfrm flipH="1" rot="-5400000">
              <a:off x="4680603" y="5597643"/>
              <a:ext cx="210712" cy="134089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3"/>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sp>
          <p:nvSpPr>
            <p:cNvPr id="1887" name="Google Shape;1887;p51"/>
            <p:cNvSpPr/>
            <p:nvPr/>
          </p:nvSpPr>
          <p:spPr>
            <a:xfrm flipH="1" rot="-5400000">
              <a:off x="4680603" y="5077728"/>
              <a:ext cx="210712" cy="134089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2"/>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sp>
          <p:nvSpPr>
            <p:cNvPr id="1888" name="Google Shape;1888;p51"/>
            <p:cNvSpPr/>
            <p:nvPr/>
          </p:nvSpPr>
          <p:spPr>
            <a:xfrm flipH="1" rot="-5400000">
              <a:off x="4662514" y="4825671"/>
              <a:ext cx="210712" cy="134089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3"/>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sp>
          <p:nvSpPr>
            <p:cNvPr id="1889" name="Google Shape;1889;p51"/>
            <p:cNvSpPr/>
            <p:nvPr/>
          </p:nvSpPr>
          <p:spPr>
            <a:xfrm flipH="1" rot="5400000">
              <a:off x="4697692" y="4572604"/>
              <a:ext cx="210712" cy="1340896"/>
            </a:xfrm>
            <a:custGeom>
              <a:rect b="b" l="l" r="r" t="t"/>
              <a:pathLst>
                <a:path extrusionOk="0" h="2500353" w="468002">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cap="flat" cmpd="sng" w="57150">
              <a:solidFill>
                <a:schemeClr val="accent4"/>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grpSp>
      <p:grpSp>
        <p:nvGrpSpPr>
          <p:cNvPr id="1890" name="Google Shape;1890;p51"/>
          <p:cNvGrpSpPr/>
          <p:nvPr/>
        </p:nvGrpSpPr>
        <p:grpSpPr>
          <a:xfrm>
            <a:off x="4126686" y="1198751"/>
            <a:ext cx="2354633" cy="3339700"/>
            <a:chOff x="4391588" y="1699505"/>
            <a:chExt cx="3461258" cy="4909284"/>
          </a:xfrm>
        </p:grpSpPr>
        <p:sp>
          <p:nvSpPr>
            <p:cNvPr id="1891" name="Google Shape;1891;p51"/>
            <p:cNvSpPr/>
            <p:nvPr/>
          </p:nvSpPr>
          <p:spPr>
            <a:xfrm>
              <a:off x="4391588" y="4974148"/>
              <a:ext cx="2156118" cy="1634641"/>
            </a:xfrm>
            <a:custGeom>
              <a:rect b="b" l="l" r="r" t="t"/>
              <a:pathLst>
                <a:path extrusionOk="0" h="1634641" w="2156118">
                  <a:moveTo>
                    <a:pt x="558525" y="0"/>
                  </a:moveTo>
                  <a:cubicBezTo>
                    <a:pt x="815259" y="90400"/>
                    <a:pt x="1107060" y="140890"/>
                    <a:pt x="1416381" y="140890"/>
                  </a:cubicBezTo>
                  <a:lnTo>
                    <a:pt x="1507965" y="136242"/>
                  </a:lnTo>
                  <a:cubicBezTo>
                    <a:pt x="1571260" y="753781"/>
                    <a:pt x="1813208" y="1287759"/>
                    <a:pt x="2156118" y="1627939"/>
                  </a:cubicBezTo>
                  <a:lnTo>
                    <a:pt x="742586" y="1634641"/>
                  </a:lnTo>
                  <a:lnTo>
                    <a:pt x="783473" y="1482794"/>
                  </a:lnTo>
                  <a:cubicBezTo>
                    <a:pt x="735436" y="1526015"/>
                    <a:pt x="755164" y="1524973"/>
                    <a:pt x="696702" y="1536226"/>
                  </a:cubicBezTo>
                  <a:lnTo>
                    <a:pt x="360265" y="1531873"/>
                  </a:lnTo>
                  <a:cubicBezTo>
                    <a:pt x="91900" y="1475400"/>
                    <a:pt x="78958" y="1364828"/>
                    <a:pt x="859" y="1187861"/>
                  </a:cubicBezTo>
                  <a:cubicBezTo>
                    <a:pt x="-5078" y="1012055"/>
                    <a:pt x="20262" y="959203"/>
                    <a:pt x="61239" y="837496"/>
                  </a:cubicBezTo>
                  <a:lnTo>
                    <a:pt x="182001" y="766286"/>
                  </a:lnTo>
                  <a:cubicBezTo>
                    <a:pt x="259540" y="604620"/>
                    <a:pt x="389206" y="374100"/>
                    <a:pt x="466746" y="340305"/>
                  </a:cubicBezTo>
                  <a:cubicBezTo>
                    <a:pt x="464918" y="303795"/>
                    <a:pt x="439632" y="264826"/>
                    <a:pt x="461262" y="230774"/>
                  </a:cubicBezTo>
                  <a:cubicBezTo>
                    <a:pt x="491633" y="197339"/>
                    <a:pt x="501153" y="210624"/>
                    <a:pt x="526312" y="196860"/>
                  </a:cubicBezTo>
                  <a:lnTo>
                    <a:pt x="515073" y="140661"/>
                  </a:lnTo>
                  <a:cubicBezTo>
                    <a:pt x="552756" y="107515"/>
                    <a:pt x="530493" y="133386"/>
                    <a:pt x="560358" y="8794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92" name="Google Shape;1892;p51"/>
            <p:cNvSpPr/>
            <p:nvPr/>
          </p:nvSpPr>
          <p:spPr>
            <a:xfrm>
              <a:off x="5539006" y="1699505"/>
              <a:ext cx="1759822" cy="1491930"/>
            </a:xfrm>
            <a:custGeom>
              <a:rect b="b" l="l" r="r" t="t"/>
              <a:pathLst>
                <a:path extrusionOk="0" h="1491930" w="1759822">
                  <a:moveTo>
                    <a:pt x="879911" y="0"/>
                  </a:moveTo>
                  <a:lnTo>
                    <a:pt x="1759822" y="483755"/>
                  </a:lnTo>
                  <a:lnTo>
                    <a:pt x="1626857" y="556857"/>
                  </a:lnTo>
                  <a:lnTo>
                    <a:pt x="1626857" y="957160"/>
                  </a:lnTo>
                  <a:cubicBezTo>
                    <a:pt x="1647975" y="967781"/>
                    <a:pt x="1661924" y="989817"/>
                    <a:pt x="1661924" y="1015110"/>
                  </a:cubicBezTo>
                  <a:cubicBezTo>
                    <a:pt x="1661924" y="1040155"/>
                    <a:pt x="1648247" y="1062005"/>
                    <a:pt x="1627427" y="1072676"/>
                  </a:cubicBezTo>
                  <a:lnTo>
                    <a:pt x="1630074" y="1072676"/>
                  </a:lnTo>
                  <a:lnTo>
                    <a:pt x="1674046" y="1491930"/>
                  </a:lnTo>
                  <a:lnTo>
                    <a:pt x="1523254" y="1491930"/>
                  </a:lnTo>
                  <a:lnTo>
                    <a:pt x="1523254" y="1414835"/>
                  </a:lnTo>
                  <a:lnTo>
                    <a:pt x="1559141" y="1072676"/>
                  </a:lnTo>
                  <a:lnTo>
                    <a:pt x="1561788" y="1072676"/>
                  </a:lnTo>
                  <a:cubicBezTo>
                    <a:pt x="1540968" y="1062005"/>
                    <a:pt x="1527290" y="1040155"/>
                    <a:pt x="1527290" y="1015110"/>
                  </a:cubicBezTo>
                  <a:cubicBezTo>
                    <a:pt x="1527290" y="989817"/>
                    <a:pt x="1541240" y="967781"/>
                    <a:pt x="1562357" y="957160"/>
                  </a:cubicBezTo>
                  <a:lnTo>
                    <a:pt x="1562357" y="592318"/>
                  </a:lnTo>
                  <a:lnTo>
                    <a:pt x="1406686" y="756650"/>
                  </a:lnTo>
                  <a:lnTo>
                    <a:pt x="1406686" y="1027701"/>
                  </a:lnTo>
                  <a:cubicBezTo>
                    <a:pt x="1237521" y="1136357"/>
                    <a:pt x="1035980" y="1197630"/>
                    <a:pt x="820128" y="1197630"/>
                  </a:cubicBezTo>
                  <a:cubicBezTo>
                    <a:pt x="654913" y="1197630"/>
                    <a:pt x="498082" y="1161733"/>
                    <a:pt x="357461" y="1096324"/>
                  </a:cubicBezTo>
                  <a:cubicBezTo>
                    <a:pt x="358384" y="1092118"/>
                    <a:pt x="359913" y="1088133"/>
                    <a:pt x="361487" y="1084162"/>
                  </a:cubicBezTo>
                  <a:cubicBezTo>
                    <a:pt x="358803" y="1082831"/>
                    <a:pt x="355968" y="1082107"/>
                    <a:pt x="353136" y="1081396"/>
                  </a:cubicBezTo>
                  <a:lnTo>
                    <a:pt x="353136" y="756650"/>
                  </a:lnTo>
                  <a:lnTo>
                    <a:pt x="0" y="48375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93" name="Google Shape;1893;p51"/>
            <p:cNvSpPr/>
            <p:nvPr/>
          </p:nvSpPr>
          <p:spPr>
            <a:xfrm>
              <a:off x="5785789" y="2779559"/>
              <a:ext cx="1291337" cy="1262595"/>
            </a:xfrm>
            <a:custGeom>
              <a:rect b="b" l="l" r="r" t="t"/>
              <a:pathLst>
                <a:path extrusionOk="0" h="1262595" w="1291337">
                  <a:moveTo>
                    <a:pt x="1291337" y="387134"/>
                  </a:moveTo>
                  <a:lnTo>
                    <a:pt x="1291337" y="464229"/>
                  </a:lnTo>
                  <a:lnTo>
                    <a:pt x="1283251" y="464229"/>
                  </a:lnTo>
                  <a:close/>
                  <a:moveTo>
                    <a:pt x="1174769" y="0"/>
                  </a:moveTo>
                  <a:lnTo>
                    <a:pt x="1174769" y="18541"/>
                  </a:lnTo>
                  <a:lnTo>
                    <a:pt x="1163647" y="22750"/>
                  </a:lnTo>
                  <a:cubicBezTo>
                    <a:pt x="1220924" y="128978"/>
                    <a:pt x="1233895" y="263109"/>
                    <a:pt x="1204293" y="412060"/>
                  </a:cubicBezTo>
                  <a:cubicBezTo>
                    <a:pt x="1245921" y="411719"/>
                    <a:pt x="1282339" y="391704"/>
                    <a:pt x="1279660" y="482348"/>
                  </a:cubicBezTo>
                  <a:cubicBezTo>
                    <a:pt x="1271045" y="607334"/>
                    <a:pt x="1199876" y="781499"/>
                    <a:pt x="1157378" y="776155"/>
                  </a:cubicBezTo>
                  <a:cubicBezTo>
                    <a:pt x="1130754" y="771015"/>
                    <a:pt x="1114555" y="746201"/>
                    <a:pt x="1093142" y="731225"/>
                  </a:cubicBezTo>
                  <a:cubicBezTo>
                    <a:pt x="1057920" y="826172"/>
                    <a:pt x="1048762" y="930956"/>
                    <a:pt x="987476" y="1016066"/>
                  </a:cubicBezTo>
                  <a:lnTo>
                    <a:pt x="1080043" y="1097389"/>
                  </a:lnTo>
                  <a:cubicBezTo>
                    <a:pt x="1114436" y="1141334"/>
                    <a:pt x="1162490" y="1210866"/>
                    <a:pt x="1225666" y="1262595"/>
                  </a:cubicBezTo>
                  <a:cubicBezTo>
                    <a:pt x="974323" y="1220492"/>
                    <a:pt x="716748" y="1143359"/>
                    <a:pt x="462129" y="1031358"/>
                  </a:cubicBezTo>
                  <a:cubicBezTo>
                    <a:pt x="354612" y="984063"/>
                    <a:pt x="251323" y="932179"/>
                    <a:pt x="153638" y="874571"/>
                  </a:cubicBezTo>
                  <a:cubicBezTo>
                    <a:pt x="133161" y="823672"/>
                    <a:pt x="122381" y="764476"/>
                    <a:pt x="119504" y="688499"/>
                  </a:cubicBezTo>
                  <a:cubicBezTo>
                    <a:pt x="86110" y="702998"/>
                    <a:pt x="63141" y="722415"/>
                    <a:pt x="34959" y="621336"/>
                  </a:cubicBezTo>
                  <a:cubicBezTo>
                    <a:pt x="25584" y="567185"/>
                    <a:pt x="-54165" y="281884"/>
                    <a:pt x="64172" y="333473"/>
                  </a:cubicBezTo>
                  <a:cubicBezTo>
                    <a:pt x="80394" y="252314"/>
                    <a:pt x="91942" y="157335"/>
                    <a:pt x="125544" y="68623"/>
                  </a:cubicBezTo>
                  <a:cubicBezTo>
                    <a:pt x="266165" y="134032"/>
                    <a:pt x="422996" y="169929"/>
                    <a:pt x="588211" y="169929"/>
                  </a:cubicBezTo>
                  <a:cubicBezTo>
                    <a:pt x="804063" y="169929"/>
                    <a:pt x="1005604" y="108656"/>
                    <a:pt x="117476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94" name="Google Shape;1894;p51"/>
            <p:cNvSpPr/>
            <p:nvPr/>
          </p:nvSpPr>
          <p:spPr>
            <a:xfrm>
              <a:off x="4972448" y="3697688"/>
              <a:ext cx="2580757" cy="1374688"/>
            </a:xfrm>
            <a:custGeom>
              <a:rect b="b" l="l" r="r" t="t"/>
              <a:pathLst>
                <a:path extrusionOk="0" h="1374688" w="2580757">
                  <a:moveTo>
                    <a:pt x="964280" y="0"/>
                  </a:moveTo>
                  <a:cubicBezTo>
                    <a:pt x="1061964" y="57608"/>
                    <a:pt x="1165254" y="109492"/>
                    <a:pt x="1272771" y="156787"/>
                  </a:cubicBezTo>
                  <a:cubicBezTo>
                    <a:pt x="1527390" y="268789"/>
                    <a:pt x="1784965" y="345921"/>
                    <a:pt x="2036307" y="388024"/>
                  </a:cubicBezTo>
                  <a:cubicBezTo>
                    <a:pt x="2071170" y="421655"/>
                    <a:pt x="2112399" y="447822"/>
                    <a:pt x="2158337" y="459740"/>
                  </a:cubicBezTo>
                  <a:cubicBezTo>
                    <a:pt x="2299568" y="498279"/>
                    <a:pt x="2455123" y="549367"/>
                    <a:pt x="2580757" y="609405"/>
                  </a:cubicBezTo>
                  <a:cubicBezTo>
                    <a:pt x="2295218" y="1059447"/>
                    <a:pt x="1631701" y="1374688"/>
                    <a:pt x="858792" y="1374688"/>
                  </a:cubicBezTo>
                  <a:cubicBezTo>
                    <a:pt x="549471" y="1374688"/>
                    <a:pt x="257670" y="1324198"/>
                    <a:pt x="936" y="1233798"/>
                  </a:cubicBezTo>
                  <a:lnTo>
                    <a:pt x="0" y="1188902"/>
                  </a:lnTo>
                  <a:cubicBezTo>
                    <a:pt x="23602" y="1159565"/>
                    <a:pt x="28959" y="1162194"/>
                    <a:pt x="70806" y="1100888"/>
                  </a:cubicBezTo>
                  <a:cubicBezTo>
                    <a:pt x="94879" y="1029148"/>
                    <a:pt x="100707" y="851670"/>
                    <a:pt x="174300" y="779930"/>
                  </a:cubicBezTo>
                  <a:cubicBezTo>
                    <a:pt x="218445" y="717189"/>
                    <a:pt x="304292" y="723303"/>
                    <a:pt x="369289" y="694990"/>
                  </a:cubicBezTo>
                  <a:cubicBezTo>
                    <a:pt x="589400" y="620074"/>
                    <a:pt x="783446" y="599257"/>
                    <a:pt x="1000951" y="509587"/>
                  </a:cubicBezTo>
                  <a:cubicBezTo>
                    <a:pt x="1031594" y="492835"/>
                    <a:pt x="1046599" y="439197"/>
                    <a:pt x="1082454" y="329000"/>
                  </a:cubicBezTo>
                  <a:lnTo>
                    <a:pt x="1075069" y="182531"/>
                  </a:lnTo>
                  <a:cubicBezTo>
                    <a:pt x="1024247" y="121488"/>
                    <a:pt x="986720" y="67500"/>
                    <a:pt x="96428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95" name="Google Shape;1895;p51"/>
            <p:cNvSpPr/>
            <p:nvPr/>
          </p:nvSpPr>
          <p:spPr>
            <a:xfrm>
              <a:off x="5951985" y="4356457"/>
              <a:ext cx="1900861" cy="2252332"/>
            </a:xfrm>
            <a:custGeom>
              <a:rect b="b" l="l" r="r" t="t"/>
              <a:pathLst>
                <a:path extrusionOk="0" h="2252332" w="1900861">
                  <a:moveTo>
                    <a:pt x="1630381" y="0"/>
                  </a:moveTo>
                  <a:cubicBezTo>
                    <a:pt x="1705290" y="35739"/>
                    <a:pt x="1769558" y="74677"/>
                    <a:pt x="1813833" y="116016"/>
                  </a:cubicBezTo>
                  <a:cubicBezTo>
                    <a:pt x="1941182" y="366789"/>
                    <a:pt x="1891300" y="374114"/>
                    <a:pt x="1890938" y="588002"/>
                  </a:cubicBezTo>
                  <a:cubicBezTo>
                    <a:pt x="1844475" y="751802"/>
                    <a:pt x="1881417" y="817240"/>
                    <a:pt x="1842774" y="963827"/>
                  </a:cubicBezTo>
                  <a:cubicBezTo>
                    <a:pt x="1790990" y="1152321"/>
                    <a:pt x="1728781" y="1244911"/>
                    <a:pt x="1679604" y="1347337"/>
                  </a:cubicBezTo>
                  <a:cubicBezTo>
                    <a:pt x="1619658" y="1492268"/>
                    <a:pt x="1640509" y="1521624"/>
                    <a:pt x="1624871" y="1600160"/>
                  </a:cubicBezTo>
                  <a:lnTo>
                    <a:pt x="1567097" y="1638481"/>
                  </a:lnTo>
                  <a:cubicBezTo>
                    <a:pt x="1592202" y="1734503"/>
                    <a:pt x="1580816" y="1732164"/>
                    <a:pt x="1585070" y="1810973"/>
                  </a:cubicBezTo>
                  <a:cubicBezTo>
                    <a:pt x="1547567" y="1894683"/>
                    <a:pt x="1541341" y="1914458"/>
                    <a:pt x="1519477" y="1978496"/>
                  </a:cubicBezTo>
                  <a:lnTo>
                    <a:pt x="1557486" y="2248020"/>
                  </a:lnTo>
                  <a:lnTo>
                    <a:pt x="648153" y="2252332"/>
                  </a:lnTo>
                  <a:cubicBezTo>
                    <a:pt x="305243" y="1912152"/>
                    <a:pt x="63295" y="1378174"/>
                    <a:pt x="0" y="760635"/>
                  </a:cubicBezTo>
                  <a:cubicBezTo>
                    <a:pt x="733507" y="739994"/>
                    <a:pt x="1356200" y="432143"/>
                    <a:pt x="163038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896" name="Google Shape;1896;p51"/>
            <p:cNvSpPr txBox="1"/>
            <p:nvPr/>
          </p:nvSpPr>
          <p:spPr>
            <a:xfrm>
              <a:off x="6209567" y="2267849"/>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01</a:t>
              </a:r>
              <a:endParaRPr b="1" sz="2000">
                <a:solidFill>
                  <a:schemeClr val="lt1"/>
                </a:solidFill>
                <a:latin typeface="Arial"/>
                <a:ea typeface="Arial"/>
                <a:cs typeface="Arial"/>
                <a:sym typeface="Arial"/>
              </a:endParaRPr>
            </a:p>
          </p:txBody>
        </p:sp>
        <p:sp>
          <p:nvSpPr>
            <p:cNvPr id="1897" name="Google Shape;1897;p51"/>
            <p:cNvSpPr txBox="1"/>
            <p:nvPr/>
          </p:nvSpPr>
          <p:spPr>
            <a:xfrm>
              <a:off x="6288475" y="3128963"/>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02</a:t>
              </a:r>
              <a:endParaRPr b="1" sz="2000">
                <a:solidFill>
                  <a:schemeClr val="lt1"/>
                </a:solidFill>
                <a:latin typeface="Arial"/>
                <a:ea typeface="Arial"/>
                <a:cs typeface="Arial"/>
                <a:sym typeface="Arial"/>
              </a:endParaRPr>
            </a:p>
          </p:txBody>
        </p:sp>
        <p:sp>
          <p:nvSpPr>
            <p:cNvPr id="1898" name="Google Shape;1898;p51"/>
            <p:cNvSpPr txBox="1"/>
            <p:nvPr/>
          </p:nvSpPr>
          <p:spPr>
            <a:xfrm>
              <a:off x="5886651" y="4404596"/>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03</a:t>
              </a:r>
              <a:endParaRPr b="1" sz="2000">
                <a:solidFill>
                  <a:schemeClr val="lt1"/>
                </a:solidFill>
                <a:latin typeface="Arial"/>
                <a:ea typeface="Arial"/>
                <a:cs typeface="Arial"/>
                <a:sym typeface="Arial"/>
              </a:endParaRPr>
            </a:p>
          </p:txBody>
        </p:sp>
        <p:sp>
          <p:nvSpPr>
            <p:cNvPr id="1899" name="Google Shape;1899;p51"/>
            <p:cNvSpPr txBox="1"/>
            <p:nvPr/>
          </p:nvSpPr>
          <p:spPr>
            <a:xfrm>
              <a:off x="5260297" y="5591413"/>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05</a:t>
              </a:r>
              <a:endParaRPr b="1" sz="2000">
                <a:solidFill>
                  <a:schemeClr val="lt1"/>
                </a:solidFill>
                <a:latin typeface="Arial"/>
                <a:ea typeface="Arial"/>
                <a:cs typeface="Arial"/>
                <a:sym typeface="Arial"/>
              </a:endParaRPr>
            </a:p>
          </p:txBody>
        </p:sp>
        <p:sp>
          <p:nvSpPr>
            <p:cNvPr id="1900" name="Google Shape;1900;p51"/>
            <p:cNvSpPr txBox="1"/>
            <p:nvPr/>
          </p:nvSpPr>
          <p:spPr>
            <a:xfrm>
              <a:off x="6632775" y="5391358"/>
              <a:ext cx="444353"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lt1"/>
                  </a:solidFill>
                  <a:latin typeface="Arial"/>
                  <a:ea typeface="Arial"/>
                  <a:cs typeface="Arial"/>
                  <a:sym typeface="Arial"/>
                </a:rPr>
                <a:t>04</a:t>
              </a:r>
              <a:endParaRPr b="1" sz="2000">
                <a:solidFill>
                  <a:schemeClr val="lt1"/>
                </a:solidFill>
                <a:latin typeface="Arial"/>
                <a:ea typeface="Arial"/>
                <a:cs typeface="Arial"/>
                <a:sym typeface="Arial"/>
              </a:endParaRPr>
            </a:p>
          </p:txBody>
        </p:sp>
      </p:grpSp>
      <p:grpSp>
        <p:nvGrpSpPr>
          <p:cNvPr id="1901" name="Google Shape;1901;p51"/>
          <p:cNvGrpSpPr/>
          <p:nvPr/>
        </p:nvGrpSpPr>
        <p:grpSpPr>
          <a:xfrm>
            <a:off x="2426445" y="1400685"/>
            <a:ext cx="2173825" cy="3182203"/>
            <a:chOff x="1105009" y="665240"/>
            <a:chExt cx="3688534" cy="5399544"/>
          </a:xfrm>
        </p:grpSpPr>
        <p:sp>
          <p:nvSpPr>
            <p:cNvPr id="1902" name="Google Shape;1902;p51"/>
            <p:cNvSpPr/>
            <p:nvPr/>
          </p:nvSpPr>
          <p:spPr>
            <a:xfrm flipH="1" rot="410959">
              <a:off x="1522252" y="1773885"/>
              <a:ext cx="2854049" cy="4135471"/>
            </a:xfrm>
            <a:custGeom>
              <a:rect b="b" l="l" r="r" t="t"/>
              <a:pathLst>
                <a:path extrusionOk="0" h="4135471" w="2854049">
                  <a:moveTo>
                    <a:pt x="1696267" y="3431657"/>
                  </a:moveTo>
                  <a:cubicBezTo>
                    <a:pt x="1501914" y="3431657"/>
                    <a:pt x="1344360" y="3589211"/>
                    <a:pt x="1344360" y="3783564"/>
                  </a:cubicBezTo>
                  <a:cubicBezTo>
                    <a:pt x="1344360" y="3977917"/>
                    <a:pt x="1501914" y="4135471"/>
                    <a:pt x="1696267" y="4135471"/>
                  </a:cubicBezTo>
                  <a:cubicBezTo>
                    <a:pt x="1890620" y="4135471"/>
                    <a:pt x="2048174" y="3977917"/>
                    <a:pt x="2048174" y="3783564"/>
                  </a:cubicBezTo>
                  <a:cubicBezTo>
                    <a:pt x="2048174" y="3589211"/>
                    <a:pt x="1890620" y="3431657"/>
                    <a:pt x="1696267" y="3431657"/>
                  </a:cubicBezTo>
                  <a:close/>
                  <a:moveTo>
                    <a:pt x="1470680" y="0"/>
                  </a:moveTo>
                  <a:lnTo>
                    <a:pt x="1360088" y="9020"/>
                  </a:lnTo>
                  <a:lnTo>
                    <a:pt x="1082638" y="72152"/>
                  </a:lnTo>
                  <a:lnTo>
                    <a:pt x="1000179" y="103217"/>
                  </a:lnTo>
                  <a:lnTo>
                    <a:pt x="918691" y="138291"/>
                  </a:lnTo>
                  <a:lnTo>
                    <a:pt x="839141" y="180379"/>
                  </a:lnTo>
                  <a:lnTo>
                    <a:pt x="765414" y="227479"/>
                  </a:lnTo>
                  <a:lnTo>
                    <a:pt x="694595" y="280591"/>
                  </a:lnTo>
                  <a:lnTo>
                    <a:pt x="629599" y="338714"/>
                  </a:lnTo>
                  <a:lnTo>
                    <a:pt x="569452" y="401847"/>
                  </a:lnTo>
                  <a:lnTo>
                    <a:pt x="515126" y="470992"/>
                  </a:lnTo>
                  <a:lnTo>
                    <a:pt x="467591" y="544147"/>
                  </a:lnTo>
                  <a:lnTo>
                    <a:pt x="426847" y="622311"/>
                  </a:lnTo>
                  <a:lnTo>
                    <a:pt x="392893" y="706488"/>
                  </a:lnTo>
                  <a:lnTo>
                    <a:pt x="338568" y="937976"/>
                  </a:lnTo>
                  <a:lnTo>
                    <a:pt x="333717" y="994094"/>
                  </a:lnTo>
                  <a:lnTo>
                    <a:pt x="331776" y="1047206"/>
                  </a:lnTo>
                  <a:lnTo>
                    <a:pt x="333717" y="1096308"/>
                  </a:lnTo>
                  <a:lnTo>
                    <a:pt x="334686" y="1145413"/>
                  </a:lnTo>
                  <a:lnTo>
                    <a:pt x="334686" y="1191509"/>
                  </a:lnTo>
                  <a:lnTo>
                    <a:pt x="329836" y="1234599"/>
                  </a:lnTo>
                  <a:lnTo>
                    <a:pt x="315284" y="1278693"/>
                  </a:lnTo>
                  <a:lnTo>
                    <a:pt x="289092" y="1331805"/>
                  </a:lnTo>
                  <a:lnTo>
                    <a:pt x="257078" y="1380908"/>
                  </a:lnTo>
                  <a:lnTo>
                    <a:pt x="222155" y="1423998"/>
                  </a:lnTo>
                  <a:lnTo>
                    <a:pt x="185291" y="1468092"/>
                  </a:lnTo>
                  <a:lnTo>
                    <a:pt x="146487" y="1508176"/>
                  </a:lnTo>
                  <a:lnTo>
                    <a:pt x="107683" y="1548261"/>
                  </a:lnTo>
                  <a:lnTo>
                    <a:pt x="70819" y="1592354"/>
                  </a:lnTo>
                  <a:lnTo>
                    <a:pt x="58206" y="1604378"/>
                  </a:lnTo>
                  <a:lnTo>
                    <a:pt x="42684" y="1619410"/>
                  </a:lnTo>
                  <a:lnTo>
                    <a:pt x="26193" y="1637448"/>
                  </a:lnTo>
                  <a:lnTo>
                    <a:pt x="12611" y="1655486"/>
                  </a:lnTo>
                  <a:lnTo>
                    <a:pt x="3882" y="1677533"/>
                  </a:lnTo>
                  <a:lnTo>
                    <a:pt x="0" y="1701583"/>
                  </a:lnTo>
                  <a:lnTo>
                    <a:pt x="4851" y="1726636"/>
                  </a:lnTo>
                  <a:lnTo>
                    <a:pt x="17462" y="1750687"/>
                  </a:lnTo>
                  <a:lnTo>
                    <a:pt x="38806" y="1770728"/>
                  </a:lnTo>
                  <a:lnTo>
                    <a:pt x="63057" y="1784759"/>
                  </a:lnTo>
                  <a:lnTo>
                    <a:pt x="93130" y="1797786"/>
                  </a:lnTo>
                  <a:lnTo>
                    <a:pt x="125143" y="1808809"/>
                  </a:lnTo>
                  <a:lnTo>
                    <a:pt x="157158" y="1819833"/>
                  </a:lnTo>
                  <a:lnTo>
                    <a:pt x="188201" y="1830855"/>
                  </a:lnTo>
                  <a:lnTo>
                    <a:pt x="218273" y="1843883"/>
                  </a:lnTo>
                  <a:lnTo>
                    <a:pt x="245437" y="1857912"/>
                  </a:lnTo>
                  <a:lnTo>
                    <a:pt x="264839" y="1875951"/>
                  </a:lnTo>
                  <a:lnTo>
                    <a:pt x="259018" y="1900001"/>
                  </a:lnTo>
                  <a:lnTo>
                    <a:pt x="248347" y="1922047"/>
                  </a:lnTo>
                  <a:lnTo>
                    <a:pt x="237676" y="1945097"/>
                  </a:lnTo>
                  <a:lnTo>
                    <a:pt x="226035" y="1967142"/>
                  </a:lnTo>
                  <a:lnTo>
                    <a:pt x="215364" y="1989189"/>
                  </a:lnTo>
                  <a:lnTo>
                    <a:pt x="207602" y="2011236"/>
                  </a:lnTo>
                  <a:lnTo>
                    <a:pt x="204693" y="2031277"/>
                  </a:lnTo>
                  <a:lnTo>
                    <a:pt x="206633" y="2053324"/>
                  </a:lnTo>
                  <a:lnTo>
                    <a:pt x="217304" y="2073366"/>
                  </a:lnTo>
                  <a:lnTo>
                    <a:pt x="236706" y="2093409"/>
                  </a:lnTo>
                  <a:lnTo>
                    <a:pt x="264839" y="2113450"/>
                  </a:lnTo>
                  <a:lnTo>
                    <a:pt x="259018" y="2129483"/>
                  </a:lnTo>
                  <a:lnTo>
                    <a:pt x="250288" y="2145517"/>
                  </a:lnTo>
                  <a:lnTo>
                    <a:pt x="243497" y="2164557"/>
                  </a:lnTo>
                  <a:lnTo>
                    <a:pt x="241557" y="2184601"/>
                  </a:lnTo>
                  <a:lnTo>
                    <a:pt x="245437" y="2204642"/>
                  </a:lnTo>
                  <a:lnTo>
                    <a:pt x="256109" y="2222680"/>
                  </a:lnTo>
                  <a:lnTo>
                    <a:pt x="269690" y="2236709"/>
                  </a:lnTo>
                  <a:lnTo>
                    <a:pt x="287151" y="2249737"/>
                  </a:lnTo>
                  <a:lnTo>
                    <a:pt x="304613" y="2258756"/>
                  </a:lnTo>
                  <a:lnTo>
                    <a:pt x="321105" y="2269780"/>
                  </a:lnTo>
                  <a:lnTo>
                    <a:pt x="336627" y="2284810"/>
                  </a:lnTo>
                  <a:lnTo>
                    <a:pt x="345358" y="2300845"/>
                  </a:lnTo>
                  <a:lnTo>
                    <a:pt x="354089" y="2329906"/>
                  </a:lnTo>
                  <a:lnTo>
                    <a:pt x="354089" y="2362976"/>
                  </a:lnTo>
                  <a:lnTo>
                    <a:pt x="351179" y="2394041"/>
                  </a:lnTo>
                  <a:lnTo>
                    <a:pt x="343417" y="2426108"/>
                  </a:lnTo>
                  <a:lnTo>
                    <a:pt x="336627" y="2457173"/>
                  </a:lnTo>
                  <a:lnTo>
                    <a:pt x="331776" y="2485233"/>
                  </a:lnTo>
                  <a:lnTo>
                    <a:pt x="327896" y="2525318"/>
                  </a:lnTo>
                  <a:lnTo>
                    <a:pt x="331776" y="2561393"/>
                  </a:lnTo>
                  <a:lnTo>
                    <a:pt x="342447" y="2594464"/>
                  </a:lnTo>
                  <a:lnTo>
                    <a:pt x="356029" y="2623524"/>
                  </a:lnTo>
                  <a:lnTo>
                    <a:pt x="375432" y="2646572"/>
                  </a:lnTo>
                  <a:lnTo>
                    <a:pt x="400654" y="2668619"/>
                  </a:lnTo>
                  <a:lnTo>
                    <a:pt x="424906" y="2686657"/>
                  </a:lnTo>
                  <a:lnTo>
                    <a:pt x="453040" y="2701688"/>
                  </a:lnTo>
                  <a:lnTo>
                    <a:pt x="481173" y="2714717"/>
                  </a:lnTo>
                  <a:lnTo>
                    <a:pt x="509306" y="2721731"/>
                  </a:lnTo>
                  <a:lnTo>
                    <a:pt x="560721" y="2730751"/>
                  </a:lnTo>
                  <a:lnTo>
                    <a:pt x="615047" y="2734758"/>
                  </a:lnTo>
                  <a:lnTo>
                    <a:pt x="672284" y="2732755"/>
                  </a:lnTo>
                  <a:lnTo>
                    <a:pt x="728550" y="2726742"/>
                  </a:lnTo>
                  <a:lnTo>
                    <a:pt x="784816" y="2719726"/>
                  </a:lnTo>
                  <a:lnTo>
                    <a:pt x="838171" y="2708704"/>
                  </a:lnTo>
                  <a:lnTo>
                    <a:pt x="885706" y="2695677"/>
                  </a:lnTo>
                  <a:lnTo>
                    <a:pt x="927421" y="2681646"/>
                  </a:lnTo>
                  <a:lnTo>
                    <a:pt x="944882" y="2675633"/>
                  </a:lnTo>
                  <a:lnTo>
                    <a:pt x="968165" y="2668619"/>
                  </a:lnTo>
                  <a:lnTo>
                    <a:pt x="993388" y="2661605"/>
                  </a:lnTo>
                  <a:lnTo>
                    <a:pt x="1019581" y="2654590"/>
                  </a:lnTo>
                  <a:lnTo>
                    <a:pt x="1047714" y="2650582"/>
                  </a:lnTo>
                  <a:lnTo>
                    <a:pt x="1075847" y="2648577"/>
                  </a:lnTo>
                  <a:lnTo>
                    <a:pt x="1100100" y="2652585"/>
                  </a:lnTo>
                  <a:lnTo>
                    <a:pt x="1121442" y="2661605"/>
                  </a:lnTo>
                  <a:lnTo>
                    <a:pt x="1140844" y="2679643"/>
                  </a:lnTo>
                  <a:lnTo>
                    <a:pt x="1158306" y="2708704"/>
                  </a:lnTo>
                  <a:lnTo>
                    <a:pt x="1174797" y="2745782"/>
                  </a:lnTo>
                  <a:lnTo>
                    <a:pt x="1190319" y="2788872"/>
                  </a:lnTo>
                  <a:lnTo>
                    <a:pt x="1202931" y="2837975"/>
                  </a:lnTo>
                  <a:lnTo>
                    <a:pt x="1215541" y="2889083"/>
                  </a:lnTo>
                  <a:lnTo>
                    <a:pt x="1226212" y="2942195"/>
                  </a:lnTo>
                  <a:lnTo>
                    <a:pt x="1235914" y="2996309"/>
                  </a:lnTo>
                  <a:lnTo>
                    <a:pt x="1245616" y="3049421"/>
                  </a:lnTo>
                  <a:lnTo>
                    <a:pt x="1252407" y="3098524"/>
                  </a:lnTo>
                  <a:lnTo>
                    <a:pt x="1261138" y="3144621"/>
                  </a:lnTo>
                  <a:lnTo>
                    <a:pt x="1267927" y="3182701"/>
                  </a:lnTo>
                  <a:lnTo>
                    <a:pt x="1273749" y="3215771"/>
                  </a:lnTo>
                  <a:lnTo>
                    <a:pt x="1405683" y="3238820"/>
                  </a:lnTo>
                  <a:lnTo>
                    <a:pt x="1539558" y="3251847"/>
                  </a:lnTo>
                  <a:lnTo>
                    <a:pt x="1677312" y="3253851"/>
                  </a:lnTo>
                  <a:lnTo>
                    <a:pt x="1817977" y="3246837"/>
                  </a:lnTo>
                  <a:lnTo>
                    <a:pt x="1963493" y="3226793"/>
                  </a:lnTo>
                  <a:lnTo>
                    <a:pt x="1998071" y="3220300"/>
                  </a:lnTo>
                  <a:lnTo>
                    <a:pt x="1972544" y="2990832"/>
                  </a:lnTo>
                  <a:cubicBezTo>
                    <a:pt x="1951990" y="2824419"/>
                    <a:pt x="1923973" y="2664322"/>
                    <a:pt x="1866104" y="2529483"/>
                  </a:cubicBezTo>
                  <a:cubicBezTo>
                    <a:pt x="1798827" y="2378364"/>
                    <a:pt x="1318234" y="2057324"/>
                    <a:pt x="1085631" y="1773024"/>
                  </a:cubicBezTo>
                  <a:cubicBezTo>
                    <a:pt x="1039452" y="1683967"/>
                    <a:pt x="924385" y="1218329"/>
                    <a:pt x="1277747" y="968535"/>
                  </a:cubicBezTo>
                  <a:cubicBezTo>
                    <a:pt x="1430175" y="835482"/>
                    <a:pt x="1702005" y="831017"/>
                    <a:pt x="1914134" y="872477"/>
                  </a:cubicBezTo>
                  <a:cubicBezTo>
                    <a:pt x="2031257" y="905756"/>
                    <a:pt x="2240228" y="1053847"/>
                    <a:pt x="2334389" y="1316747"/>
                  </a:cubicBezTo>
                  <a:lnTo>
                    <a:pt x="2850702" y="1256710"/>
                  </a:lnTo>
                  <a:lnTo>
                    <a:pt x="2851858" y="1288484"/>
                  </a:lnTo>
                  <a:lnTo>
                    <a:pt x="2854049" y="1252639"/>
                  </a:lnTo>
                  <a:lnTo>
                    <a:pt x="2852109" y="1156435"/>
                  </a:lnTo>
                  <a:lnTo>
                    <a:pt x="2845318" y="1062236"/>
                  </a:lnTo>
                  <a:lnTo>
                    <a:pt x="2830767" y="971045"/>
                  </a:lnTo>
                  <a:lnTo>
                    <a:pt x="2811365" y="881857"/>
                  </a:lnTo>
                  <a:lnTo>
                    <a:pt x="2787112" y="799684"/>
                  </a:lnTo>
                  <a:lnTo>
                    <a:pt x="2759950" y="724526"/>
                  </a:lnTo>
                  <a:lnTo>
                    <a:pt x="2728906" y="657385"/>
                  </a:lnTo>
                  <a:lnTo>
                    <a:pt x="2682340" y="577215"/>
                  </a:lnTo>
                  <a:lnTo>
                    <a:pt x="2631895" y="501055"/>
                  </a:lnTo>
                  <a:lnTo>
                    <a:pt x="2574659" y="429907"/>
                  </a:lnTo>
                  <a:lnTo>
                    <a:pt x="2513543" y="361762"/>
                  </a:lnTo>
                  <a:lnTo>
                    <a:pt x="2446606" y="300634"/>
                  </a:lnTo>
                  <a:lnTo>
                    <a:pt x="2371907" y="243513"/>
                  </a:lnTo>
                  <a:lnTo>
                    <a:pt x="2294299" y="192406"/>
                  </a:lnTo>
                  <a:lnTo>
                    <a:pt x="2211840" y="147311"/>
                  </a:lnTo>
                  <a:lnTo>
                    <a:pt x="2121620" y="109230"/>
                  </a:lnTo>
                  <a:lnTo>
                    <a:pt x="2028490" y="74157"/>
                  </a:lnTo>
                  <a:lnTo>
                    <a:pt x="1927599" y="47099"/>
                  </a:lnTo>
                  <a:lnTo>
                    <a:pt x="1821858" y="25053"/>
                  </a:lnTo>
                  <a:lnTo>
                    <a:pt x="1711265" y="10021"/>
                  </a:lnTo>
                  <a:lnTo>
                    <a:pt x="1594853" y="100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1903" name="Google Shape;1903;p51"/>
            <p:cNvSpPr/>
            <p:nvPr/>
          </p:nvSpPr>
          <p:spPr>
            <a:xfrm flipH="1">
              <a:off x="1105009" y="665240"/>
              <a:ext cx="3688534" cy="2409764"/>
            </a:xfrm>
            <a:custGeom>
              <a:rect b="b" l="l" r="r" t="t"/>
              <a:pathLst>
                <a:path extrusionOk="0" h="2022026" w="3095038">
                  <a:moveTo>
                    <a:pt x="1547519" y="0"/>
                  </a:moveTo>
                  <a:lnTo>
                    <a:pt x="3095038" y="627509"/>
                  </a:lnTo>
                  <a:lnTo>
                    <a:pt x="2825277" y="736897"/>
                  </a:lnTo>
                  <a:lnTo>
                    <a:pt x="2825277" y="1583608"/>
                  </a:lnTo>
                  <a:lnTo>
                    <a:pt x="2829142" y="1585209"/>
                  </a:lnTo>
                  <a:cubicBezTo>
                    <a:pt x="2836783" y="1592850"/>
                    <a:pt x="2841509" y="1603406"/>
                    <a:pt x="2841509" y="1615067"/>
                  </a:cubicBezTo>
                  <a:cubicBezTo>
                    <a:pt x="2841509" y="1626728"/>
                    <a:pt x="2836783" y="1637284"/>
                    <a:pt x="2829142" y="1644926"/>
                  </a:cubicBezTo>
                  <a:lnTo>
                    <a:pt x="2826092" y="1646189"/>
                  </a:lnTo>
                  <a:lnTo>
                    <a:pt x="2876626" y="2022026"/>
                  </a:lnTo>
                  <a:lnTo>
                    <a:pt x="2721940" y="2022026"/>
                  </a:lnTo>
                  <a:lnTo>
                    <a:pt x="2772475" y="1646189"/>
                  </a:lnTo>
                  <a:lnTo>
                    <a:pt x="2769425" y="1644926"/>
                  </a:lnTo>
                  <a:cubicBezTo>
                    <a:pt x="2761784" y="1637284"/>
                    <a:pt x="2757057" y="1626728"/>
                    <a:pt x="2757057" y="1615067"/>
                  </a:cubicBezTo>
                  <a:cubicBezTo>
                    <a:pt x="2757057" y="1603406"/>
                    <a:pt x="2761784" y="1592850"/>
                    <a:pt x="2769425" y="1585209"/>
                  </a:cubicBezTo>
                  <a:lnTo>
                    <a:pt x="2773289" y="1583608"/>
                  </a:lnTo>
                  <a:lnTo>
                    <a:pt x="2773289" y="757978"/>
                  </a:lnTo>
                  <a:lnTo>
                    <a:pt x="2747752" y="768333"/>
                  </a:lnTo>
                  <a:lnTo>
                    <a:pt x="2473970" y="981499"/>
                  </a:lnTo>
                  <a:lnTo>
                    <a:pt x="2473970" y="1333096"/>
                  </a:lnTo>
                  <a:cubicBezTo>
                    <a:pt x="2176456" y="1474039"/>
                    <a:pt x="1822001" y="1553521"/>
                    <a:pt x="1442377" y="1553521"/>
                  </a:cubicBezTo>
                  <a:cubicBezTo>
                    <a:pt x="1151810" y="1553521"/>
                    <a:pt x="875988" y="1506956"/>
                    <a:pt x="628675" y="1422110"/>
                  </a:cubicBezTo>
                  <a:cubicBezTo>
                    <a:pt x="630298" y="1416654"/>
                    <a:pt x="632987" y="1411486"/>
                    <a:pt x="635755" y="1406334"/>
                  </a:cubicBezTo>
                  <a:cubicBezTo>
                    <a:pt x="631035" y="1404608"/>
                    <a:pt x="626049" y="1403669"/>
                    <a:pt x="621068" y="1402746"/>
                  </a:cubicBezTo>
                  <a:lnTo>
                    <a:pt x="621068" y="981499"/>
                  </a:lnTo>
                  <a:lnTo>
                    <a:pt x="0" y="62750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904" name="Google Shape;1904;p51"/>
          <p:cNvGrpSpPr/>
          <p:nvPr/>
        </p:nvGrpSpPr>
        <p:grpSpPr>
          <a:xfrm rot="-5400000">
            <a:off x="7272439" y="1911135"/>
            <a:ext cx="2150903" cy="1120198"/>
            <a:chOff x="-3373" y="3444677"/>
            <a:chExt cx="3155739" cy="1643520"/>
          </a:xfrm>
        </p:grpSpPr>
        <p:sp>
          <p:nvSpPr>
            <p:cNvPr id="1905" name="Google Shape;1905;p51"/>
            <p:cNvSpPr/>
            <p:nvPr/>
          </p:nvSpPr>
          <p:spPr>
            <a:xfrm rot="5400000">
              <a:off x="1185646" y="3121477"/>
              <a:ext cx="1643520" cy="2289920"/>
            </a:xfrm>
            <a:custGeom>
              <a:rect b="b" l="l" r="r" t="t"/>
              <a:pathLst>
                <a:path extrusionOk="0" h="2115210" w="1518129">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nvGrpSpPr>
            <p:cNvPr id="1906" name="Google Shape;1906;p51"/>
            <p:cNvGrpSpPr/>
            <p:nvPr/>
          </p:nvGrpSpPr>
          <p:grpSpPr>
            <a:xfrm rot="5400000">
              <a:off x="-91119" y="4126341"/>
              <a:ext cx="1048447" cy="872955"/>
              <a:chOff x="967066" y="4263648"/>
              <a:chExt cx="670418" cy="1251022"/>
            </a:xfrm>
          </p:grpSpPr>
          <p:sp>
            <p:nvSpPr>
              <p:cNvPr id="1907" name="Google Shape;1907;p51"/>
              <p:cNvSpPr/>
              <p:nvPr/>
            </p:nvSpPr>
            <p:spPr>
              <a:xfrm rot="-5400000">
                <a:off x="1080146" y="4196080"/>
                <a:ext cx="457516" cy="592652"/>
              </a:xfrm>
              <a:prstGeom prst="rect">
                <a:avLst/>
              </a:prstGeom>
              <a:solidFill>
                <a:srgbClr val="CB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1908" name="Google Shape;1908;p51"/>
              <p:cNvSpPr/>
              <p:nvPr/>
            </p:nvSpPr>
            <p:spPr>
              <a:xfrm rot="-5400000">
                <a:off x="858794" y="4735980"/>
                <a:ext cx="886962" cy="67041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grpSp>
      <p:grpSp>
        <p:nvGrpSpPr>
          <p:cNvPr id="1909" name="Google Shape;1909;p51"/>
          <p:cNvGrpSpPr/>
          <p:nvPr/>
        </p:nvGrpSpPr>
        <p:grpSpPr>
          <a:xfrm>
            <a:off x="3247127" y="4790218"/>
            <a:ext cx="988129" cy="1844268"/>
            <a:chOff x="3501573" y="3178068"/>
            <a:chExt cx="1340594" cy="2737840"/>
          </a:xfrm>
        </p:grpSpPr>
        <p:sp>
          <p:nvSpPr>
            <p:cNvPr id="1910" name="Google Shape;1910;p51"/>
            <p:cNvSpPr/>
            <p:nvPr/>
          </p:nvSpPr>
          <p:spPr>
            <a:xfrm>
              <a:off x="3504728" y="3612346"/>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1" name="Google Shape;1911;p51"/>
            <p:cNvSpPr/>
            <p:nvPr/>
          </p:nvSpPr>
          <p:spPr>
            <a:xfrm>
              <a:off x="3501573" y="3832632"/>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2" name="Google Shape;1912;p51"/>
            <p:cNvSpPr/>
            <p:nvPr/>
          </p:nvSpPr>
          <p:spPr>
            <a:xfrm>
              <a:off x="4776089" y="3829487"/>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3" name="Google Shape;1913;p51"/>
            <p:cNvSpPr/>
            <p:nvPr/>
          </p:nvSpPr>
          <p:spPr>
            <a:xfrm>
              <a:off x="3520451" y="3178068"/>
              <a:ext cx="1321716" cy="2737840"/>
            </a:xfrm>
            <a:custGeom>
              <a:rect b="b" l="l" r="r" t="t"/>
              <a:pathLst>
                <a:path extrusionOk="0" h="828675" w="400050">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4" name="Google Shape;1914;p51"/>
            <p:cNvSpPr/>
            <p:nvPr/>
          </p:nvSpPr>
          <p:spPr>
            <a:xfrm>
              <a:off x="3529897" y="3190652"/>
              <a:ext cx="1290246" cy="2706371"/>
            </a:xfrm>
            <a:custGeom>
              <a:rect b="b" l="l" r="r" t="t"/>
              <a:pathLst>
                <a:path extrusionOk="0" h="819150" w="390525">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5" name="Google Shape;1915;p51"/>
            <p:cNvSpPr/>
            <p:nvPr/>
          </p:nvSpPr>
          <p:spPr>
            <a:xfrm>
              <a:off x="3627447" y="3596610"/>
              <a:ext cx="1101430" cy="1951104"/>
            </a:xfrm>
            <a:custGeom>
              <a:rect b="b" l="l" r="r" t="t"/>
              <a:pathLst>
                <a:path extrusionOk="0" h="590550" w="333375">
                  <a:moveTo>
                    <a:pt x="7144" y="7144"/>
                  </a:moveTo>
                  <a:lnTo>
                    <a:pt x="331946" y="7144"/>
                  </a:lnTo>
                  <a:lnTo>
                    <a:pt x="331946" y="586264"/>
                  </a:lnTo>
                  <a:lnTo>
                    <a:pt x="7144" y="58626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916" name="Google Shape;1916;p51"/>
            <p:cNvGrpSpPr/>
            <p:nvPr/>
          </p:nvGrpSpPr>
          <p:grpSpPr>
            <a:xfrm>
              <a:off x="4088508" y="5635852"/>
              <a:ext cx="173080" cy="173080"/>
              <a:chOff x="6768665" y="6038214"/>
              <a:chExt cx="147968" cy="147968"/>
            </a:xfrm>
          </p:grpSpPr>
          <p:sp>
            <p:nvSpPr>
              <p:cNvPr id="1917" name="Google Shape;1917;p51"/>
              <p:cNvSpPr/>
              <p:nvPr/>
            </p:nvSpPr>
            <p:spPr>
              <a:xfrm>
                <a:off x="6768665" y="6038214"/>
                <a:ext cx="147968" cy="147968"/>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8" name="Google Shape;1918;p51"/>
              <p:cNvSpPr/>
              <p:nvPr/>
            </p:nvSpPr>
            <p:spPr>
              <a:xfrm>
                <a:off x="6802088" y="6071634"/>
                <a:ext cx="81180" cy="8118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19" name="Google Shape;1919;p51"/>
            <p:cNvSpPr/>
            <p:nvPr/>
          </p:nvSpPr>
          <p:spPr>
            <a:xfrm>
              <a:off x="3821102" y="3628406"/>
              <a:ext cx="906450" cy="1887518"/>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0" name="Google Shape;1920;p51"/>
            <p:cNvSpPr/>
            <p:nvPr/>
          </p:nvSpPr>
          <p:spPr>
            <a:xfrm>
              <a:off x="4058661" y="3449093"/>
              <a:ext cx="254255" cy="58393"/>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1" name="Google Shape;1921;p51"/>
            <p:cNvSpPr/>
            <p:nvPr/>
          </p:nvSpPr>
          <p:spPr>
            <a:xfrm>
              <a:off x="3922825" y="3449093"/>
              <a:ext cx="58393" cy="58393"/>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22" name="Google Shape;1922;p51"/>
          <p:cNvGrpSpPr/>
          <p:nvPr/>
        </p:nvGrpSpPr>
        <p:grpSpPr>
          <a:xfrm>
            <a:off x="4815793" y="4775859"/>
            <a:ext cx="2950989" cy="1777107"/>
            <a:chOff x="4098364" y="1571763"/>
            <a:chExt cx="7301609" cy="4397083"/>
          </a:xfrm>
        </p:grpSpPr>
        <p:grpSp>
          <p:nvGrpSpPr>
            <p:cNvPr id="1923" name="Google Shape;1923;p51"/>
            <p:cNvGrpSpPr/>
            <p:nvPr/>
          </p:nvGrpSpPr>
          <p:grpSpPr>
            <a:xfrm>
              <a:off x="4910814" y="1571763"/>
              <a:ext cx="5616423" cy="3644405"/>
              <a:chOff x="5769768" y="3217068"/>
              <a:chExt cx="651510" cy="422754"/>
            </a:xfrm>
          </p:grpSpPr>
          <p:sp>
            <p:nvSpPr>
              <p:cNvPr id="1924" name="Google Shape;1924;p51"/>
              <p:cNvSpPr/>
              <p:nvPr/>
            </p:nvSpPr>
            <p:spPr>
              <a:xfrm>
                <a:off x="5769768" y="3217068"/>
                <a:ext cx="647700" cy="419100"/>
              </a:xfrm>
              <a:custGeom>
                <a:rect b="b" l="l" r="r" t="t"/>
                <a:pathLst>
                  <a:path extrusionOk="0" h="419100" w="6477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5" name="Google Shape;1925;p51"/>
              <p:cNvSpPr/>
              <p:nvPr/>
            </p:nvSpPr>
            <p:spPr>
              <a:xfrm>
                <a:off x="5773578" y="3220722"/>
                <a:ext cx="647700" cy="419100"/>
              </a:xfrm>
              <a:custGeom>
                <a:rect b="b" l="l" r="r" t="t"/>
                <a:pathLst>
                  <a:path extrusionOk="0" h="419100" w="6477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926" name="Google Shape;1926;p51"/>
            <p:cNvSpPr/>
            <p:nvPr/>
          </p:nvSpPr>
          <p:spPr>
            <a:xfrm>
              <a:off x="5130280" y="1781416"/>
              <a:ext cx="5163280" cy="3278273"/>
            </a:xfrm>
            <a:custGeom>
              <a:rect b="b" l="l" r="r" t="t"/>
              <a:pathLst>
                <a:path extrusionOk="0" h="381000" w="600075">
                  <a:moveTo>
                    <a:pt x="7144" y="7144"/>
                  </a:moveTo>
                  <a:lnTo>
                    <a:pt x="597694" y="7144"/>
                  </a:lnTo>
                  <a:lnTo>
                    <a:pt x="597694" y="376714"/>
                  </a:lnTo>
                  <a:lnTo>
                    <a:pt x="7144" y="37671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7" name="Google Shape;1927;p51"/>
            <p:cNvSpPr/>
            <p:nvPr/>
          </p:nvSpPr>
          <p:spPr>
            <a:xfrm>
              <a:off x="5210103" y="5108863"/>
              <a:ext cx="4999367" cy="245870"/>
            </a:xfrm>
            <a:custGeom>
              <a:rect b="b" l="l" r="r" t="t"/>
              <a:pathLst>
                <a:path extrusionOk="0" h="28575" w="58102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8" name="Google Shape;1928;p51"/>
            <p:cNvSpPr/>
            <p:nvPr/>
          </p:nvSpPr>
          <p:spPr>
            <a:xfrm>
              <a:off x="5403495" y="5242756"/>
              <a:ext cx="4589582" cy="81957"/>
            </a:xfrm>
            <a:custGeom>
              <a:rect b="b" l="l" r="r" t="t"/>
              <a:pathLst>
                <a:path extrusionOk="0" h="120000" w="533400">
                  <a:moveTo>
                    <a:pt x="538318"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9" name="Google Shape;1929;p51"/>
            <p:cNvSpPr/>
            <p:nvPr/>
          </p:nvSpPr>
          <p:spPr>
            <a:xfrm>
              <a:off x="5469061" y="5201782"/>
              <a:ext cx="4507626" cy="81957"/>
            </a:xfrm>
            <a:custGeom>
              <a:rect b="b" l="l" r="r" t="t"/>
              <a:pathLst>
                <a:path extrusionOk="0" h="120000" w="523875">
                  <a:moveTo>
                    <a:pt x="3965" y="5805"/>
                  </a:moveTo>
                  <a:lnTo>
                    <a:pt x="524031" y="5805"/>
                  </a:lnTo>
                </a:path>
              </a:pathLst>
            </a:custGeom>
            <a:noFill/>
            <a:ln cap="rnd"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0" name="Google Shape;1930;p51"/>
            <p:cNvSpPr/>
            <p:nvPr/>
          </p:nvSpPr>
          <p:spPr>
            <a:xfrm>
              <a:off x="5354321" y="5291930"/>
              <a:ext cx="4753496" cy="81957"/>
            </a:xfrm>
            <a:custGeom>
              <a:rect b="b" l="l" r="r" t="t"/>
              <a:pathLst>
                <a:path extrusionOk="0" h="120000" w="552450">
                  <a:moveTo>
                    <a:pt x="550701"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1" name="Google Shape;1931;p51"/>
            <p:cNvSpPr/>
            <p:nvPr/>
          </p:nvSpPr>
          <p:spPr>
            <a:xfrm>
              <a:off x="5424729" y="5180579"/>
              <a:ext cx="4343712" cy="81957"/>
            </a:xfrm>
            <a:custGeom>
              <a:rect b="b" l="l" r="r" t="t"/>
              <a:pathLst>
                <a:path extrusionOk="0" h="120000" w="504825">
                  <a:moveTo>
                    <a:pt x="1586" y="2322"/>
                  </a:moveTo>
                  <a:lnTo>
                    <a:pt x="511173" y="2322"/>
                  </a:lnTo>
                </a:path>
              </a:pathLst>
            </a:custGeom>
            <a:noFill/>
            <a:ln cap="rnd"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2" name="Google Shape;1932;p51"/>
            <p:cNvSpPr/>
            <p:nvPr/>
          </p:nvSpPr>
          <p:spPr>
            <a:xfrm>
              <a:off x="5269602" y="5117063"/>
              <a:ext cx="4917410" cy="245870"/>
            </a:xfrm>
            <a:custGeom>
              <a:rect b="b" l="l" r="r" t="t"/>
              <a:pathLst>
                <a:path extrusionOk="0" h="28575" w="571500">
                  <a:moveTo>
                    <a:pt x="32861" y="7144"/>
                  </a:moveTo>
                  <a:lnTo>
                    <a:pt x="7144" y="26194"/>
                  </a:lnTo>
                  <a:lnTo>
                    <a:pt x="566261" y="26194"/>
                  </a:lnTo>
                  <a:lnTo>
                    <a:pt x="541496" y="7144"/>
                  </a:lnTo>
                  <a:close/>
                </a:path>
              </a:pathLst>
            </a:custGeom>
            <a:solidFill>
              <a:srgbClr val="323334">
                <a:alpha val="55686"/>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3" name="Google Shape;1933;p51"/>
            <p:cNvSpPr/>
            <p:nvPr/>
          </p:nvSpPr>
          <p:spPr>
            <a:xfrm>
              <a:off x="4105815" y="5559062"/>
              <a:ext cx="7294158" cy="409784"/>
            </a:xfrm>
            <a:custGeom>
              <a:rect b="b" l="l" r="r" t="t"/>
              <a:pathLst>
                <a:path extrusionOk="0" h="47625" w="8477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4" name="Google Shape;1934;p51"/>
            <p:cNvSpPr/>
            <p:nvPr/>
          </p:nvSpPr>
          <p:spPr>
            <a:xfrm>
              <a:off x="4098364" y="5051498"/>
              <a:ext cx="7294158" cy="655655"/>
            </a:xfrm>
            <a:custGeom>
              <a:rect b="b" l="l" r="r" t="t"/>
              <a:pathLst>
                <a:path extrusionOk="0" h="76200" w="847725">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5" name="Google Shape;1935;p51"/>
            <p:cNvSpPr/>
            <p:nvPr/>
          </p:nvSpPr>
          <p:spPr>
            <a:xfrm>
              <a:off x="6803481" y="5354734"/>
              <a:ext cx="1868616" cy="245870"/>
            </a:xfrm>
            <a:custGeom>
              <a:rect b="b" l="l" r="r" t="t"/>
              <a:pathLst>
                <a:path extrusionOk="0" h="28575" w="20955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6" name="Google Shape;1936;p51"/>
            <p:cNvSpPr/>
            <p:nvPr/>
          </p:nvSpPr>
          <p:spPr>
            <a:xfrm>
              <a:off x="5179454" y="5125255"/>
              <a:ext cx="4917410" cy="245870"/>
            </a:xfrm>
            <a:custGeom>
              <a:rect b="b" l="l" r="r" t="t"/>
              <a:pathLst>
                <a:path extrusionOk="0" h="28575" w="571500">
                  <a:moveTo>
                    <a:pt x="566261" y="30004"/>
                  </a:moveTo>
                  <a:lnTo>
                    <a:pt x="7144" y="30004"/>
                  </a:lnTo>
                  <a:lnTo>
                    <a:pt x="28099" y="7144"/>
                  </a:lnTo>
                  <a:lnTo>
                    <a:pt x="543401" y="7144"/>
                  </a:lnTo>
                  <a:close/>
                </a:path>
              </a:pathLst>
            </a:custGeom>
            <a:solidFill>
              <a:srgbClr val="575A5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7" name="Google Shape;1937;p51"/>
            <p:cNvSpPr/>
            <p:nvPr/>
          </p:nvSpPr>
          <p:spPr>
            <a:xfrm>
              <a:off x="5146671" y="5125255"/>
              <a:ext cx="4917410" cy="245870"/>
            </a:xfrm>
            <a:custGeom>
              <a:rect b="b" l="l" r="r" t="t"/>
              <a:pathLst>
                <a:path extrusionOk="0" h="28575" w="571500">
                  <a:moveTo>
                    <a:pt x="571024" y="30004"/>
                  </a:moveTo>
                  <a:lnTo>
                    <a:pt x="7144" y="30004"/>
                  </a:lnTo>
                  <a:lnTo>
                    <a:pt x="28099" y="7144"/>
                  </a:lnTo>
                  <a:lnTo>
                    <a:pt x="548164" y="7144"/>
                  </a:lnTo>
                  <a:close/>
                </a:path>
              </a:pathLst>
            </a:custGeom>
            <a:solidFill>
              <a:srgbClr val="575A5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8" name="Google Shape;1938;p51"/>
            <p:cNvSpPr/>
            <p:nvPr/>
          </p:nvSpPr>
          <p:spPr>
            <a:xfrm>
              <a:off x="7022398" y="1844838"/>
              <a:ext cx="3271162" cy="3198464"/>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939" name="Google Shape;1939;p51"/>
            <p:cNvGrpSpPr/>
            <p:nvPr/>
          </p:nvGrpSpPr>
          <p:grpSpPr>
            <a:xfrm>
              <a:off x="5370712" y="5206368"/>
              <a:ext cx="4572000" cy="149296"/>
              <a:chOff x="5370712" y="5206368"/>
              <a:chExt cx="4572000" cy="149296"/>
            </a:xfrm>
          </p:grpSpPr>
          <p:sp>
            <p:nvSpPr>
              <p:cNvPr id="1940" name="Google Shape;1940;p51"/>
              <p:cNvSpPr/>
              <p:nvPr/>
            </p:nvSpPr>
            <p:spPr>
              <a:xfrm>
                <a:off x="5370712" y="5337376"/>
                <a:ext cx="457200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1" name="Google Shape;1941;p51"/>
              <p:cNvSpPr/>
              <p:nvPr/>
            </p:nvSpPr>
            <p:spPr>
              <a:xfrm>
                <a:off x="5416432" y="5293706"/>
                <a:ext cx="448056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2" name="Google Shape;1942;p51"/>
              <p:cNvSpPr/>
              <p:nvPr/>
            </p:nvSpPr>
            <p:spPr>
              <a:xfrm>
                <a:off x="5462152" y="5250037"/>
                <a:ext cx="438912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3" name="Google Shape;1943;p51"/>
              <p:cNvSpPr/>
              <p:nvPr/>
            </p:nvSpPr>
            <p:spPr>
              <a:xfrm>
                <a:off x="5507872" y="5206368"/>
                <a:ext cx="429768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44" name="Google Shape;1944;p51"/>
            <p:cNvGrpSpPr/>
            <p:nvPr/>
          </p:nvGrpSpPr>
          <p:grpSpPr>
            <a:xfrm>
              <a:off x="7661590" y="1698465"/>
              <a:ext cx="114873" cy="114873"/>
              <a:chOff x="7627525" y="1132589"/>
              <a:chExt cx="234846" cy="234846"/>
            </a:xfrm>
          </p:grpSpPr>
          <p:sp>
            <p:nvSpPr>
              <p:cNvPr id="1945" name="Google Shape;1945;p51"/>
              <p:cNvSpPr/>
              <p:nvPr/>
            </p:nvSpPr>
            <p:spPr>
              <a:xfrm>
                <a:off x="7627525" y="1132589"/>
                <a:ext cx="234846" cy="234846"/>
              </a:xfrm>
              <a:prstGeom prst="ellipse">
                <a:avLst/>
              </a:prstGeom>
              <a:solidFill>
                <a:srgbClr val="7F7F7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6" name="Google Shape;1946;p51"/>
              <p:cNvSpPr/>
              <p:nvPr/>
            </p:nvSpPr>
            <p:spPr>
              <a:xfrm>
                <a:off x="7656971" y="1162035"/>
                <a:ext cx="175955" cy="175955"/>
              </a:xfrm>
              <a:prstGeom prst="ellipse">
                <a:avLst/>
              </a:prstGeom>
              <a:solidFill>
                <a:srgbClr val="7F7F7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7" name="Google Shape;1947;p51"/>
              <p:cNvSpPr/>
              <p:nvPr/>
            </p:nvSpPr>
            <p:spPr>
              <a:xfrm>
                <a:off x="7683825" y="1188889"/>
                <a:ext cx="122247" cy="122247"/>
              </a:xfrm>
              <a:prstGeom prst="ellipse">
                <a:avLst/>
              </a:prstGeom>
              <a:solidFill>
                <a:srgbClr val="7F7F7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48" name="Google Shape;1948;p51"/>
            <p:cNvSpPr/>
            <p:nvPr/>
          </p:nvSpPr>
          <p:spPr>
            <a:xfrm>
              <a:off x="7370377" y="5752599"/>
              <a:ext cx="748642" cy="88504"/>
            </a:xfrm>
            <a:prstGeom prst="roundRect">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9" name="Google Shape;1949;p51"/>
            <p:cNvSpPr/>
            <p:nvPr/>
          </p:nvSpPr>
          <p:spPr>
            <a:xfrm>
              <a:off x="7133919" y="5752598"/>
              <a:ext cx="101303" cy="101303"/>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50" name="Google Shape;1950;p51"/>
          <p:cNvGrpSpPr/>
          <p:nvPr/>
        </p:nvGrpSpPr>
        <p:grpSpPr>
          <a:xfrm>
            <a:off x="8352468" y="5229028"/>
            <a:ext cx="1435315" cy="1261931"/>
            <a:chOff x="3983887" y="4061275"/>
            <a:chExt cx="2122406" cy="1866023"/>
          </a:xfrm>
        </p:grpSpPr>
        <p:grpSp>
          <p:nvGrpSpPr>
            <p:cNvPr id="1951" name="Google Shape;1951;p51"/>
            <p:cNvGrpSpPr/>
            <p:nvPr/>
          </p:nvGrpSpPr>
          <p:grpSpPr>
            <a:xfrm>
              <a:off x="3983887" y="5358975"/>
              <a:ext cx="2049157" cy="568323"/>
              <a:chOff x="3622676" y="3492499"/>
              <a:chExt cx="2575763" cy="714375"/>
            </a:xfrm>
          </p:grpSpPr>
          <p:sp>
            <p:nvSpPr>
              <p:cNvPr id="1952" name="Google Shape;1952;p51"/>
              <p:cNvSpPr/>
              <p:nvPr/>
            </p:nvSpPr>
            <p:spPr>
              <a:xfrm>
                <a:off x="3622676" y="3492499"/>
                <a:ext cx="2575763" cy="714375"/>
              </a:xfrm>
              <a:custGeom>
                <a:rect b="b" l="l" r="r" t="t"/>
                <a:pathLst>
                  <a:path extrusionOk="0" h="714375" w="2575763">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kx="800400" rotWithShape="0" algn="br" dir="8100000" dist="12700"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953" name="Google Shape;1953;p51"/>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954" name="Google Shape;1954;p51"/>
            <p:cNvGrpSpPr/>
            <p:nvPr/>
          </p:nvGrpSpPr>
          <p:grpSpPr>
            <a:xfrm>
              <a:off x="4035197" y="5083389"/>
              <a:ext cx="2071096" cy="442029"/>
              <a:chOff x="3644106" y="3130550"/>
              <a:chExt cx="2603340" cy="555625"/>
            </a:xfrm>
          </p:grpSpPr>
          <p:sp>
            <p:nvSpPr>
              <p:cNvPr id="1955" name="Google Shape;1955;p51"/>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956" name="Google Shape;1956;p51"/>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957" name="Google Shape;1957;p51"/>
            <p:cNvGrpSpPr/>
            <p:nvPr/>
          </p:nvGrpSpPr>
          <p:grpSpPr>
            <a:xfrm flipH="1">
              <a:off x="4155315" y="4711652"/>
              <a:ext cx="1753505" cy="486436"/>
              <a:chOff x="3622676" y="3492499"/>
              <a:chExt cx="2575177" cy="714375"/>
            </a:xfrm>
          </p:grpSpPr>
          <p:sp>
            <p:nvSpPr>
              <p:cNvPr id="1958" name="Google Shape;1958;p51"/>
              <p:cNvSpPr/>
              <p:nvPr/>
            </p:nvSpPr>
            <p:spPr>
              <a:xfrm>
                <a:off x="3622676" y="3492499"/>
                <a:ext cx="2575177" cy="714375"/>
              </a:xfrm>
              <a:custGeom>
                <a:rect b="b" l="l" r="r" t="t"/>
                <a:pathLst>
                  <a:path extrusionOk="0" h="714375" w="2575177">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959" name="Google Shape;1959;p51"/>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960" name="Google Shape;1960;p51"/>
            <p:cNvGrpSpPr/>
            <p:nvPr/>
          </p:nvGrpSpPr>
          <p:grpSpPr>
            <a:xfrm>
              <a:off x="4203709" y="4329734"/>
              <a:ext cx="1681345" cy="465751"/>
              <a:chOff x="3622676" y="3492499"/>
              <a:chExt cx="2578868" cy="714375"/>
            </a:xfrm>
          </p:grpSpPr>
          <p:sp>
            <p:nvSpPr>
              <p:cNvPr id="1961" name="Google Shape;1961;p51"/>
              <p:cNvSpPr/>
              <p:nvPr/>
            </p:nvSpPr>
            <p:spPr>
              <a:xfrm>
                <a:off x="3622676" y="3492499"/>
                <a:ext cx="2578868" cy="714375"/>
              </a:xfrm>
              <a:custGeom>
                <a:rect b="b" l="l" r="r" t="t"/>
                <a:pathLst>
                  <a:path extrusionOk="0" h="714375" w="2578868">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962" name="Google Shape;1962;p51"/>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963" name="Google Shape;1963;p51"/>
            <p:cNvGrpSpPr/>
            <p:nvPr/>
          </p:nvGrpSpPr>
          <p:grpSpPr>
            <a:xfrm>
              <a:off x="4117666" y="4061275"/>
              <a:ext cx="1832471" cy="391100"/>
              <a:chOff x="3644106" y="3130550"/>
              <a:chExt cx="2603340" cy="555625"/>
            </a:xfrm>
          </p:grpSpPr>
          <p:sp>
            <p:nvSpPr>
              <p:cNvPr id="1964" name="Google Shape;1964;p51"/>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965" name="Google Shape;1965;p51"/>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sp>
        <p:nvSpPr>
          <p:cNvPr id="1966" name="Google Shape;1966;p51"/>
          <p:cNvSpPr/>
          <p:nvPr/>
        </p:nvSpPr>
        <p:spPr>
          <a:xfrm>
            <a:off x="6349461" y="1249714"/>
            <a:ext cx="1417321" cy="2396406"/>
          </a:xfrm>
          <a:custGeom>
            <a:rect b="b" l="l" r="r" t="t"/>
            <a:pathLst>
              <a:path extrusionOk="0" h="5957469" w="3523460">
                <a:moveTo>
                  <a:pt x="727477" y="5951236"/>
                </a:moveTo>
                <a:cubicBezTo>
                  <a:pt x="740729" y="5739202"/>
                  <a:pt x="864838" y="4410361"/>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280112" y="5716279"/>
                  <a:pt x="2317218" y="5957469"/>
                </a:cubicBezTo>
                <a:lnTo>
                  <a:pt x="727477" y="595123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967" name="Google Shape;1967;p51"/>
          <p:cNvGrpSpPr/>
          <p:nvPr/>
        </p:nvGrpSpPr>
        <p:grpSpPr>
          <a:xfrm flipH="1">
            <a:off x="33494" y="2071200"/>
            <a:ext cx="2992294" cy="4765700"/>
            <a:chOff x="8317149" y="1752616"/>
            <a:chExt cx="3205576" cy="5105385"/>
          </a:xfrm>
        </p:grpSpPr>
        <p:sp>
          <p:nvSpPr>
            <p:cNvPr id="1968" name="Google Shape;1968;p51"/>
            <p:cNvSpPr/>
            <p:nvPr/>
          </p:nvSpPr>
          <p:spPr>
            <a:xfrm flipH="1">
              <a:off x="9800026" y="2211444"/>
              <a:ext cx="814526" cy="1423068"/>
            </a:xfrm>
            <a:custGeom>
              <a:rect b="b" l="l" r="r" t="t"/>
              <a:pathLst>
                <a:path extrusionOk="0" h="1140678" w="652893">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9" name="Google Shape;1969;p51"/>
            <p:cNvSpPr/>
            <p:nvPr/>
          </p:nvSpPr>
          <p:spPr>
            <a:xfrm flipH="1">
              <a:off x="9304630" y="2812242"/>
              <a:ext cx="2218095" cy="1955426"/>
            </a:xfrm>
            <a:custGeom>
              <a:rect b="b" l="l" r="r" t="t"/>
              <a:pathLst>
                <a:path extrusionOk="0" h="1567397" w="1777943">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0" name="Google Shape;1970;p51"/>
            <p:cNvSpPr/>
            <p:nvPr/>
          </p:nvSpPr>
          <p:spPr>
            <a:xfrm flipH="1">
              <a:off x="8677693" y="4183862"/>
              <a:ext cx="817193" cy="700451"/>
            </a:xfrm>
            <a:custGeom>
              <a:rect b="b" l="l" r="r" t="t"/>
              <a:pathLst>
                <a:path extrusionOk="0" h="561455" w="655031">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1" name="Google Shape;1971;p51"/>
            <p:cNvSpPr/>
            <p:nvPr/>
          </p:nvSpPr>
          <p:spPr>
            <a:xfrm flipH="1">
              <a:off x="9315548" y="4337390"/>
              <a:ext cx="1685621" cy="2520611"/>
            </a:xfrm>
            <a:custGeom>
              <a:rect b="b" l="l" r="r" t="t"/>
              <a:pathLst>
                <a:path extrusionOk="0" h="2520611" w="1685621">
                  <a:moveTo>
                    <a:pt x="1627980" y="84"/>
                  </a:moveTo>
                  <a:cubicBezTo>
                    <a:pt x="1609009" y="-1010"/>
                    <a:pt x="1590768" y="8475"/>
                    <a:pt x="1574717" y="37660"/>
                  </a:cubicBezTo>
                  <a:cubicBezTo>
                    <a:pt x="1568879" y="49335"/>
                    <a:pt x="1557205" y="52253"/>
                    <a:pt x="1542612" y="55172"/>
                  </a:cubicBezTo>
                  <a:cubicBezTo>
                    <a:pt x="1414197" y="66846"/>
                    <a:pt x="795464" y="136891"/>
                    <a:pt x="786709" y="98950"/>
                  </a:cubicBezTo>
                  <a:cubicBezTo>
                    <a:pt x="777954" y="104788"/>
                    <a:pt x="760441" y="116461"/>
                    <a:pt x="742931" y="125217"/>
                  </a:cubicBezTo>
                  <a:cubicBezTo>
                    <a:pt x="532795" y="253633"/>
                    <a:pt x="328497" y="393723"/>
                    <a:pt x="83339" y="455012"/>
                  </a:cubicBezTo>
                  <a:cubicBezTo>
                    <a:pt x="57072" y="466687"/>
                    <a:pt x="68747" y="495872"/>
                    <a:pt x="59991" y="513383"/>
                  </a:cubicBezTo>
                  <a:cubicBezTo>
                    <a:pt x="51235" y="542568"/>
                    <a:pt x="45399" y="574673"/>
                    <a:pt x="59991" y="600939"/>
                  </a:cubicBezTo>
                  <a:cubicBezTo>
                    <a:pt x="86257" y="638880"/>
                    <a:pt x="65827" y="653473"/>
                    <a:pt x="39561" y="673903"/>
                  </a:cubicBezTo>
                  <a:cubicBezTo>
                    <a:pt x="-1299" y="706008"/>
                    <a:pt x="-12972" y="767297"/>
                    <a:pt x="16213" y="811075"/>
                  </a:cubicBezTo>
                  <a:cubicBezTo>
                    <a:pt x="30806" y="831505"/>
                    <a:pt x="48317" y="854853"/>
                    <a:pt x="65827" y="869446"/>
                  </a:cubicBezTo>
                  <a:cubicBezTo>
                    <a:pt x="95013" y="892794"/>
                    <a:pt x="97932" y="916142"/>
                    <a:pt x="100850" y="951165"/>
                  </a:cubicBezTo>
                  <a:cubicBezTo>
                    <a:pt x="103769" y="1067907"/>
                    <a:pt x="51235" y="1184649"/>
                    <a:pt x="92095" y="1301391"/>
                  </a:cubicBezTo>
                  <a:cubicBezTo>
                    <a:pt x="95013" y="1307228"/>
                    <a:pt x="92095" y="1313065"/>
                    <a:pt x="89177" y="1318901"/>
                  </a:cubicBezTo>
                  <a:cubicBezTo>
                    <a:pt x="59991" y="1426889"/>
                    <a:pt x="57072" y="1534874"/>
                    <a:pt x="89177" y="1642861"/>
                  </a:cubicBezTo>
                  <a:cubicBezTo>
                    <a:pt x="106688" y="1704150"/>
                    <a:pt x="95013" y="1765440"/>
                    <a:pt x="83339" y="1823811"/>
                  </a:cubicBezTo>
                  <a:cubicBezTo>
                    <a:pt x="62909" y="1914286"/>
                    <a:pt x="71665" y="1998924"/>
                    <a:pt x="112525" y="2083561"/>
                  </a:cubicBezTo>
                  <a:cubicBezTo>
                    <a:pt x="138791" y="2136095"/>
                    <a:pt x="150466" y="2191547"/>
                    <a:pt x="141710" y="2255756"/>
                  </a:cubicBezTo>
                  <a:cubicBezTo>
                    <a:pt x="132954" y="2328719"/>
                    <a:pt x="159221" y="2398764"/>
                    <a:pt x="179651" y="2468809"/>
                  </a:cubicBezTo>
                  <a:lnTo>
                    <a:pt x="190396" y="2520611"/>
                  </a:lnTo>
                  <a:lnTo>
                    <a:pt x="810748" y="2520611"/>
                  </a:lnTo>
                  <a:lnTo>
                    <a:pt x="815894" y="2448379"/>
                  </a:lnTo>
                  <a:cubicBezTo>
                    <a:pt x="824650" y="2302452"/>
                    <a:pt x="883021" y="1996005"/>
                    <a:pt x="938474" y="1864670"/>
                  </a:cubicBezTo>
                  <a:cubicBezTo>
                    <a:pt x="932636" y="1867589"/>
                    <a:pt x="923881" y="2066050"/>
                    <a:pt x="909288" y="2150687"/>
                  </a:cubicBezTo>
                  <a:cubicBezTo>
                    <a:pt x="894695" y="2249918"/>
                    <a:pt x="883021" y="2317045"/>
                    <a:pt x="877183" y="2413356"/>
                  </a:cubicBezTo>
                  <a:cubicBezTo>
                    <a:pt x="884479" y="2435246"/>
                    <a:pt x="889769" y="2458412"/>
                    <a:pt x="893646" y="2482307"/>
                  </a:cubicBezTo>
                  <a:lnTo>
                    <a:pt x="897815" y="2520611"/>
                  </a:lnTo>
                  <a:lnTo>
                    <a:pt x="1572409" y="2520611"/>
                  </a:lnTo>
                  <a:lnTo>
                    <a:pt x="1572436" y="2513272"/>
                  </a:lnTo>
                  <a:cubicBezTo>
                    <a:pt x="1577088" y="2344589"/>
                    <a:pt x="1590768" y="2175496"/>
                    <a:pt x="1586390" y="2004760"/>
                  </a:cubicBezTo>
                  <a:cubicBezTo>
                    <a:pt x="1577635" y="1683720"/>
                    <a:pt x="1516346" y="1371436"/>
                    <a:pt x="1420034" y="1067907"/>
                  </a:cubicBezTo>
                  <a:cubicBezTo>
                    <a:pt x="1402522" y="1059151"/>
                    <a:pt x="1431707" y="907387"/>
                    <a:pt x="1446300" y="837342"/>
                  </a:cubicBezTo>
                  <a:cubicBezTo>
                    <a:pt x="1463812" y="743949"/>
                    <a:pt x="1463812" y="638880"/>
                    <a:pt x="1431707" y="539650"/>
                  </a:cubicBezTo>
                  <a:cubicBezTo>
                    <a:pt x="1481323" y="533813"/>
                    <a:pt x="1533857" y="554243"/>
                    <a:pt x="1571798" y="510465"/>
                  </a:cubicBezTo>
                  <a:cubicBezTo>
                    <a:pt x="1574717" y="498790"/>
                    <a:pt x="1568879" y="492954"/>
                    <a:pt x="1560124" y="490035"/>
                  </a:cubicBezTo>
                  <a:cubicBezTo>
                    <a:pt x="1551369" y="487117"/>
                    <a:pt x="1542612" y="487117"/>
                    <a:pt x="1533857" y="490035"/>
                  </a:cubicBezTo>
                  <a:cubicBezTo>
                    <a:pt x="1449220" y="498790"/>
                    <a:pt x="1437545" y="490035"/>
                    <a:pt x="1417115" y="405398"/>
                  </a:cubicBezTo>
                  <a:cubicBezTo>
                    <a:pt x="1411277" y="382048"/>
                    <a:pt x="1408359" y="361620"/>
                    <a:pt x="1405441" y="338270"/>
                  </a:cubicBezTo>
                  <a:cubicBezTo>
                    <a:pt x="1402522" y="306167"/>
                    <a:pt x="1390849" y="271144"/>
                    <a:pt x="1414197" y="241958"/>
                  </a:cubicBezTo>
                  <a:cubicBezTo>
                    <a:pt x="1460893" y="186507"/>
                    <a:pt x="1513427" y="145647"/>
                    <a:pt x="1586390" y="133973"/>
                  </a:cubicBezTo>
                  <a:cubicBezTo>
                    <a:pt x="1668111" y="122298"/>
                    <a:pt x="1673947" y="116461"/>
                    <a:pt x="1636006" y="43497"/>
                  </a:cubicBezTo>
                  <a:cubicBezTo>
                    <a:pt x="1647681" y="34742"/>
                    <a:pt x="1659354" y="40579"/>
                    <a:pt x="1671029" y="37660"/>
                  </a:cubicBezTo>
                  <a:cubicBezTo>
                    <a:pt x="1676866" y="34742"/>
                    <a:pt x="1682703" y="31824"/>
                    <a:pt x="1685621" y="25987"/>
                  </a:cubicBezTo>
                  <a:cubicBezTo>
                    <a:pt x="1666651" y="12853"/>
                    <a:pt x="1646951" y="1179"/>
                    <a:pt x="1627980" y="8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2" name="Google Shape;1972;p51"/>
            <p:cNvSpPr/>
            <p:nvPr/>
          </p:nvSpPr>
          <p:spPr>
            <a:xfrm flipH="1">
              <a:off x="9700710" y="1752616"/>
              <a:ext cx="963121" cy="817193"/>
            </a:xfrm>
            <a:custGeom>
              <a:rect b="b" l="l" r="r" t="t"/>
              <a:pathLst>
                <a:path extrusionOk="0" h="655031" w="77200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3" name="Google Shape;1973;p51"/>
            <p:cNvSpPr/>
            <p:nvPr/>
          </p:nvSpPr>
          <p:spPr>
            <a:xfrm flipH="1">
              <a:off x="10385635" y="2284266"/>
              <a:ext cx="291855" cy="642080"/>
            </a:xfrm>
            <a:custGeom>
              <a:rect b="b" l="l" r="r" t="t"/>
              <a:pathLst>
                <a:path extrusionOk="0" h="514667" w="233939">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4" name="Google Shape;1974;p51"/>
            <p:cNvSpPr/>
            <p:nvPr/>
          </p:nvSpPr>
          <p:spPr>
            <a:xfrm flipH="1">
              <a:off x="10889749" y="4657044"/>
              <a:ext cx="583710" cy="262669"/>
            </a:xfrm>
            <a:custGeom>
              <a:rect b="b" l="l" r="r" t="t"/>
              <a:pathLst>
                <a:path extrusionOk="0" h="210545" w="467879">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5" name="Google Shape;1975;p51"/>
            <p:cNvSpPr/>
            <p:nvPr/>
          </p:nvSpPr>
          <p:spPr>
            <a:xfrm flipH="1">
              <a:off x="9402652" y="4138455"/>
              <a:ext cx="1993821" cy="738342"/>
            </a:xfrm>
            <a:custGeom>
              <a:rect b="b" l="l" r="r" t="t"/>
              <a:pathLst>
                <a:path extrusionOk="0" h="591826" w="1598173">
                  <a:moveTo>
                    <a:pt x="378983" y="526521"/>
                  </a:moveTo>
                  <a:cubicBezTo>
                    <a:pt x="369625" y="528860"/>
                    <a:pt x="252655" y="545236"/>
                    <a:pt x="173116" y="577988"/>
                  </a:cubicBezTo>
                  <a:cubicBezTo>
                    <a:pt x="131007" y="596703"/>
                    <a:pt x="93576" y="599042"/>
                    <a:pt x="63164" y="568630"/>
                  </a:cubicBezTo>
                  <a:cubicBezTo>
                    <a:pt x="32752" y="535879"/>
                    <a:pt x="16376" y="505466"/>
                    <a:pt x="0" y="458678"/>
                  </a:cubicBezTo>
                  <a:cubicBezTo>
                    <a:pt x="77201" y="393175"/>
                    <a:pt x="63164" y="372121"/>
                    <a:pt x="123989" y="327672"/>
                  </a:cubicBezTo>
                  <a:cubicBezTo>
                    <a:pt x="325177" y="203684"/>
                    <a:pt x="409395" y="227078"/>
                    <a:pt x="460862" y="224738"/>
                  </a:cubicBezTo>
                  <a:cubicBezTo>
                    <a:pt x="519347" y="217720"/>
                    <a:pt x="587190" y="217720"/>
                    <a:pt x="673747" y="189647"/>
                  </a:cubicBezTo>
                  <a:cubicBezTo>
                    <a:pt x="788378" y="154556"/>
                    <a:pt x="844523" y="152217"/>
                    <a:pt x="926402" y="128823"/>
                  </a:cubicBezTo>
                  <a:cubicBezTo>
                    <a:pt x="1034015" y="100750"/>
                    <a:pt x="1087821" y="49284"/>
                    <a:pt x="1160342" y="18871"/>
                  </a:cubicBezTo>
                  <a:cubicBezTo>
                    <a:pt x="1324100" y="-13880"/>
                    <a:pt x="1434052" y="-2183"/>
                    <a:pt x="1583774" y="39926"/>
                  </a:cubicBezTo>
                  <a:cubicBezTo>
                    <a:pt x="1590792" y="42265"/>
                    <a:pt x="1597810" y="42265"/>
                    <a:pt x="1597810" y="51623"/>
                  </a:cubicBezTo>
                  <a:cubicBezTo>
                    <a:pt x="1600149" y="63320"/>
                    <a:pt x="1590792" y="65659"/>
                    <a:pt x="1581434" y="67999"/>
                  </a:cubicBezTo>
                  <a:cubicBezTo>
                    <a:pt x="1558040" y="77356"/>
                    <a:pt x="1536986" y="86714"/>
                    <a:pt x="1508913" y="75017"/>
                  </a:cubicBezTo>
                  <a:cubicBezTo>
                    <a:pt x="1483179" y="63320"/>
                    <a:pt x="1452767" y="65659"/>
                    <a:pt x="1424694" y="60981"/>
                  </a:cubicBezTo>
                  <a:cubicBezTo>
                    <a:pt x="1396622" y="49284"/>
                    <a:pt x="1359191" y="46944"/>
                    <a:pt x="1326440" y="56302"/>
                  </a:cubicBezTo>
                  <a:cubicBezTo>
                    <a:pt x="1359191" y="60981"/>
                    <a:pt x="1403640" y="65659"/>
                    <a:pt x="1424694" y="79696"/>
                  </a:cubicBezTo>
                  <a:cubicBezTo>
                    <a:pt x="1427034" y="126484"/>
                    <a:pt x="1391943" y="107769"/>
                    <a:pt x="1373228" y="112447"/>
                  </a:cubicBezTo>
                  <a:cubicBezTo>
                    <a:pt x="1342815" y="105429"/>
                    <a:pt x="1296027" y="96072"/>
                    <a:pt x="1270294" y="100750"/>
                  </a:cubicBezTo>
                  <a:cubicBezTo>
                    <a:pt x="1256258" y="105429"/>
                    <a:pt x="1235203" y="107769"/>
                    <a:pt x="1228185" y="110108"/>
                  </a:cubicBezTo>
                  <a:cubicBezTo>
                    <a:pt x="1235203" y="112447"/>
                    <a:pt x="1253918" y="114787"/>
                    <a:pt x="1270294" y="112447"/>
                  </a:cubicBezTo>
                  <a:cubicBezTo>
                    <a:pt x="1307724" y="107769"/>
                    <a:pt x="1331118" y="110108"/>
                    <a:pt x="1340476" y="131163"/>
                  </a:cubicBezTo>
                  <a:cubicBezTo>
                    <a:pt x="1291349" y="149878"/>
                    <a:pt x="1235203" y="142860"/>
                    <a:pt x="1188415" y="173272"/>
                  </a:cubicBezTo>
                  <a:cubicBezTo>
                    <a:pt x="1122912" y="184969"/>
                    <a:pt x="1056573" y="183964"/>
                    <a:pt x="991070" y="193321"/>
                  </a:cubicBezTo>
                  <a:cubicBezTo>
                    <a:pt x="972355" y="195661"/>
                    <a:pt x="1011466" y="220895"/>
                    <a:pt x="1002108" y="237271"/>
                  </a:cubicBezTo>
                  <a:cubicBezTo>
                    <a:pt x="997429" y="244289"/>
                    <a:pt x="921724" y="255151"/>
                    <a:pt x="900669" y="269187"/>
                  </a:cubicBezTo>
                  <a:lnTo>
                    <a:pt x="750947" y="360424"/>
                  </a:lnTo>
                  <a:cubicBezTo>
                    <a:pt x="633978" y="435284"/>
                    <a:pt x="517008" y="491430"/>
                    <a:pt x="378983" y="52652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6" name="Google Shape;1976;p51"/>
            <p:cNvSpPr/>
            <p:nvPr/>
          </p:nvSpPr>
          <p:spPr>
            <a:xfrm flipH="1">
              <a:off x="8703117" y="4196716"/>
              <a:ext cx="963121" cy="700451"/>
            </a:xfrm>
            <a:custGeom>
              <a:rect b="b" l="l" r="r" t="t"/>
              <a:pathLst>
                <a:path extrusionOk="0" h="561455" w="772001">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7" name="Google Shape;1977;p51"/>
            <p:cNvSpPr/>
            <p:nvPr/>
          </p:nvSpPr>
          <p:spPr>
            <a:xfrm flipH="1">
              <a:off x="9176562" y="4295144"/>
              <a:ext cx="204298" cy="175113"/>
            </a:xfrm>
            <a:custGeom>
              <a:rect b="b" l="l" r="r" t="t"/>
              <a:pathLst>
                <a:path extrusionOk="0" h="140363" w="163757">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8" name="Google Shape;1978;p51"/>
            <p:cNvSpPr/>
            <p:nvPr/>
          </p:nvSpPr>
          <p:spPr>
            <a:xfrm flipH="1">
              <a:off x="9024798" y="4287699"/>
              <a:ext cx="204298" cy="175113"/>
            </a:xfrm>
            <a:custGeom>
              <a:rect b="b" l="l" r="r" t="t"/>
              <a:pathLst>
                <a:path extrusionOk="0" h="140363" w="163757">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9" name="Google Shape;1979;p51"/>
            <p:cNvSpPr/>
            <p:nvPr/>
          </p:nvSpPr>
          <p:spPr>
            <a:xfrm flipH="1">
              <a:off x="8887626" y="4255524"/>
              <a:ext cx="175113" cy="145927"/>
            </a:xfrm>
            <a:custGeom>
              <a:rect b="b" l="l" r="r" t="t"/>
              <a:pathLst>
                <a:path extrusionOk="0" h="116969" w="140363">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980" name="Google Shape;1980;p51"/>
            <p:cNvGrpSpPr/>
            <p:nvPr/>
          </p:nvGrpSpPr>
          <p:grpSpPr>
            <a:xfrm flipH="1">
              <a:off x="9546893" y="5193607"/>
              <a:ext cx="1399560" cy="393724"/>
              <a:chOff x="8963351" y="2835327"/>
              <a:chExt cx="1121835" cy="315595"/>
            </a:xfrm>
          </p:grpSpPr>
          <p:sp>
            <p:nvSpPr>
              <p:cNvPr id="1981" name="Google Shape;1981;p51"/>
              <p:cNvSpPr/>
              <p:nvPr/>
            </p:nvSpPr>
            <p:spPr>
              <a:xfrm>
                <a:off x="9991610" y="2901191"/>
                <a:ext cx="93576" cy="163758"/>
              </a:xfrm>
              <a:custGeom>
                <a:rect b="b" l="l" r="r" t="t"/>
                <a:pathLst>
                  <a:path extrusionOk="0" h="163757" w="93575">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2" name="Google Shape;1982;p51"/>
              <p:cNvSpPr/>
              <p:nvPr/>
            </p:nvSpPr>
            <p:spPr>
              <a:xfrm>
                <a:off x="9071658" y="2854204"/>
                <a:ext cx="444486" cy="257334"/>
              </a:xfrm>
              <a:custGeom>
                <a:rect b="b" l="l" r="r" t="t"/>
                <a:pathLst>
                  <a:path extrusionOk="0" h="257333" w="444485">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3" name="Google Shape;1983;p51"/>
              <p:cNvSpPr/>
              <p:nvPr/>
            </p:nvSpPr>
            <p:spPr>
              <a:xfrm>
                <a:off x="9480134" y="2950191"/>
                <a:ext cx="257334" cy="187152"/>
              </a:xfrm>
              <a:custGeom>
                <a:rect b="b" l="l" r="r" t="t"/>
                <a:pathLst>
                  <a:path extrusionOk="0" h="187151" w="257333">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4" name="Google Shape;1984;p51"/>
              <p:cNvSpPr/>
              <p:nvPr/>
            </p:nvSpPr>
            <p:spPr>
              <a:xfrm>
                <a:off x="9682317" y="2963770"/>
                <a:ext cx="280728" cy="187152"/>
              </a:xfrm>
              <a:custGeom>
                <a:rect b="b" l="l" r="r" t="t"/>
                <a:pathLst>
                  <a:path extrusionOk="0" h="187151" w="280727">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5" name="Google Shape;1985;p51"/>
              <p:cNvSpPr/>
              <p:nvPr/>
            </p:nvSpPr>
            <p:spPr>
              <a:xfrm>
                <a:off x="8963351" y="2835327"/>
                <a:ext cx="140364" cy="187152"/>
              </a:xfrm>
              <a:custGeom>
                <a:rect b="b" l="l" r="r" t="t"/>
                <a:pathLst>
                  <a:path extrusionOk="0" h="187151" w="140363">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6" name="Google Shape;1986;p51"/>
              <p:cNvSpPr/>
              <p:nvPr/>
            </p:nvSpPr>
            <p:spPr>
              <a:xfrm>
                <a:off x="9892135" y="2926594"/>
                <a:ext cx="163758" cy="187152"/>
              </a:xfrm>
              <a:custGeom>
                <a:rect b="b" l="l" r="r" t="t"/>
                <a:pathLst>
                  <a:path extrusionOk="0" h="187151" w="163757">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987" name="Google Shape;1987;p51"/>
            <p:cNvSpPr/>
            <p:nvPr/>
          </p:nvSpPr>
          <p:spPr>
            <a:xfrm flipH="1">
              <a:off x="9801847" y="4826319"/>
              <a:ext cx="145927" cy="145927"/>
            </a:xfrm>
            <a:custGeom>
              <a:rect b="b" l="l" r="r" t="t"/>
              <a:pathLst>
                <a:path extrusionOk="0" h="116969" w="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8" name="Google Shape;1988;p51"/>
            <p:cNvSpPr/>
            <p:nvPr/>
          </p:nvSpPr>
          <p:spPr>
            <a:xfrm flipH="1">
              <a:off x="9777783" y="5222682"/>
              <a:ext cx="145927" cy="145927"/>
            </a:xfrm>
            <a:custGeom>
              <a:rect b="b" l="l" r="r" t="t"/>
              <a:pathLst>
                <a:path extrusionOk="0" h="116969" w="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9" name="Google Shape;1989;p51"/>
            <p:cNvSpPr/>
            <p:nvPr/>
          </p:nvSpPr>
          <p:spPr>
            <a:xfrm flipH="1">
              <a:off x="9880491" y="4449267"/>
              <a:ext cx="145927" cy="145927"/>
            </a:xfrm>
            <a:custGeom>
              <a:rect b="b" l="l" r="r" t="t"/>
              <a:pathLst>
                <a:path extrusionOk="0" h="116969" w="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0" name="Google Shape;1990;p51"/>
            <p:cNvSpPr/>
            <p:nvPr/>
          </p:nvSpPr>
          <p:spPr>
            <a:xfrm flipH="1">
              <a:off x="9736923" y="2240488"/>
              <a:ext cx="700452" cy="904749"/>
            </a:xfrm>
            <a:custGeom>
              <a:rect b="b" l="l" r="r" t="t"/>
              <a:pathLst>
                <a:path extrusionOk="0" h="725213" w="561455">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1" name="Google Shape;1991;p51"/>
            <p:cNvSpPr/>
            <p:nvPr/>
          </p:nvSpPr>
          <p:spPr>
            <a:xfrm flipH="1">
              <a:off x="9661041" y="4212695"/>
              <a:ext cx="262669" cy="145927"/>
            </a:xfrm>
            <a:custGeom>
              <a:rect b="b" l="l" r="r" t="t"/>
              <a:pathLst>
                <a:path extrusionOk="0" h="116969" w="210545">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2" name="Google Shape;1992;p51"/>
            <p:cNvSpPr/>
            <p:nvPr/>
          </p:nvSpPr>
          <p:spPr>
            <a:xfrm flipH="1">
              <a:off x="9845265" y="4434879"/>
              <a:ext cx="204298" cy="963120"/>
            </a:xfrm>
            <a:custGeom>
              <a:rect b="b" l="l" r="r" t="t"/>
              <a:pathLst>
                <a:path extrusionOk="0" h="772001" w="163757">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3" name="Google Shape;1993;p51"/>
            <p:cNvSpPr/>
            <p:nvPr/>
          </p:nvSpPr>
          <p:spPr>
            <a:xfrm flipH="1">
              <a:off x="10058319" y="3573908"/>
              <a:ext cx="87556" cy="671266"/>
            </a:xfrm>
            <a:custGeom>
              <a:rect b="b" l="l" r="r" t="t"/>
              <a:pathLst>
                <a:path extrusionOk="0" h="538061" w="7018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4" name="Google Shape;1994;p51"/>
            <p:cNvSpPr/>
            <p:nvPr/>
          </p:nvSpPr>
          <p:spPr>
            <a:xfrm flipH="1">
              <a:off x="9984999" y="3708516"/>
              <a:ext cx="145927" cy="145927"/>
            </a:xfrm>
            <a:custGeom>
              <a:rect b="b" l="l" r="r" t="t"/>
              <a:pathLst>
                <a:path extrusionOk="0" h="116969" w="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5" name="Google Shape;1995;p51"/>
            <p:cNvSpPr/>
            <p:nvPr/>
          </p:nvSpPr>
          <p:spPr>
            <a:xfrm flipH="1">
              <a:off x="9567647" y="4149043"/>
              <a:ext cx="233484" cy="116742"/>
            </a:xfrm>
            <a:custGeom>
              <a:rect b="b" l="l" r="r" t="t"/>
              <a:pathLst>
                <a:path extrusionOk="0" h="93575" w="187151">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6" name="Google Shape;1996;p51"/>
            <p:cNvSpPr/>
            <p:nvPr/>
          </p:nvSpPr>
          <p:spPr>
            <a:xfrm flipH="1">
              <a:off x="10453379" y="2417724"/>
              <a:ext cx="145927" cy="175113"/>
            </a:xfrm>
            <a:custGeom>
              <a:rect b="b" l="l" r="r" t="t"/>
              <a:pathLst>
                <a:path extrusionOk="0" h="140363" w="116969">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7" name="Google Shape;1997;p51"/>
            <p:cNvSpPr/>
            <p:nvPr/>
          </p:nvSpPr>
          <p:spPr>
            <a:xfrm flipH="1">
              <a:off x="8317149" y="4140849"/>
              <a:ext cx="1838945" cy="332227"/>
            </a:xfrm>
            <a:custGeom>
              <a:rect b="b" l="l" r="r" t="t"/>
              <a:pathLst>
                <a:path extrusionOk="0" h="266300" w="1474028">
                  <a:moveTo>
                    <a:pt x="629391" y="60746"/>
                  </a:moveTo>
                  <a:cubicBezTo>
                    <a:pt x="685537" y="60746"/>
                    <a:pt x="747721" y="96354"/>
                    <a:pt x="809856" y="73617"/>
                  </a:cubicBezTo>
                  <a:cubicBezTo>
                    <a:pt x="999582" y="-24013"/>
                    <a:pt x="1329556" y="3898"/>
                    <a:pt x="1472602" y="3118"/>
                  </a:cubicBezTo>
                  <a:cubicBezTo>
                    <a:pt x="1437501" y="111239"/>
                    <a:pt x="1505652" y="73758"/>
                    <a:pt x="1453609" y="93219"/>
                  </a:cubicBezTo>
                  <a:cubicBezTo>
                    <a:pt x="1401566" y="112681"/>
                    <a:pt x="1267955" y="112869"/>
                    <a:pt x="1160342" y="119887"/>
                  </a:cubicBezTo>
                  <a:cubicBezTo>
                    <a:pt x="1141627" y="126906"/>
                    <a:pt x="1127591" y="124566"/>
                    <a:pt x="1118233" y="105851"/>
                  </a:cubicBezTo>
                  <a:cubicBezTo>
                    <a:pt x="1108875" y="91815"/>
                    <a:pt x="1099518" y="89475"/>
                    <a:pt x="1085481" y="96493"/>
                  </a:cubicBezTo>
                  <a:cubicBezTo>
                    <a:pt x="1052730" y="122227"/>
                    <a:pt x="1024657" y="150300"/>
                    <a:pt x="975530" y="133924"/>
                  </a:cubicBezTo>
                  <a:cubicBezTo>
                    <a:pt x="949796" y="124566"/>
                    <a:pt x="926402" y="157318"/>
                    <a:pt x="898329" y="164336"/>
                  </a:cubicBezTo>
                  <a:cubicBezTo>
                    <a:pt x="881954" y="169015"/>
                    <a:pt x="865578" y="161997"/>
                    <a:pt x="849202" y="166675"/>
                  </a:cubicBezTo>
                  <a:cubicBezTo>
                    <a:pt x="839844" y="169015"/>
                    <a:pt x="830487" y="169015"/>
                    <a:pt x="821129" y="169015"/>
                  </a:cubicBezTo>
                  <a:cubicBezTo>
                    <a:pt x="811772" y="169015"/>
                    <a:pt x="804753" y="169015"/>
                    <a:pt x="786038" y="166675"/>
                  </a:cubicBezTo>
                  <a:cubicBezTo>
                    <a:pt x="764984" y="161997"/>
                    <a:pt x="743929" y="157318"/>
                    <a:pt x="725214" y="169015"/>
                  </a:cubicBezTo>
                  <a:cubicBezTo>
                    <a:pt x="706499" y="176033"/>
                    <a:pt x="687783" y="187730"/>
                    <a:pt x="664389" y="180712"/>
                  </a:cubicBezTo>
                  <a:cubicBezTo>
                    <a:pt x="636317" y="166675"/>
                    <a:pt x="610583" y="164336"/>
                    <a:pt x="587189" y="192409"/>
                  </a:cubicBezTo>
                  <a:cubicBezTo>
                    <a:pt x="575492" y="206445"/>
                    <a:pt x="559117" y="208785"/>
                    <a:pt x="540401" y="208785"/>
                  </a:cubicBezTo>
                  <a:lnTo>
                    <a:pt x="121649" y="253233"/>
                  </a:lnTo>
                  <a:cubicBezTo>
                    <a:pt x="116970" y="255573"/>
                    <a:pt x="34331" y="270897"/>
                    <a:pt x="11697" y="264930"/>
                  </a:cubicBezTo>
                  <a:cubicBezTo>
                    <a:pt x="-8578" y="259585"/>
                    <a:pt x="11651" y="208118"/>
                    <a:pt x="0" y="183051"/>
                  </a:cubicBezTo>
                  <a:cubicBezTo>
                    <a:pt x="63164" y="169015"/>
                    <a:pt x="126328" y="154978"/>
                    <a:pt x="189491" y="152639"/>
                  </a:cubicBezTo>
                  <a:cubicBezTo>
                    <a:pt x="271370" y="150300"/>
                    <a:pt x="536611" y="63880"/>
                    <a:pt x="629391" y="607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sp>
        <p:nvSpPr>
          <p:cNvPr id="2002" name="Google Shape;2002;p52"/>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Fully Editable Icon Sets: A</a:t>
            </a:r>
            <a:endParaRPr/>
          </a:p>
        </p:txBody>
      </p:sp>
      <p:sp>
        <p:nvSpPr>
          <p:cNvPr id="2003" name="Google Shape;2003;p52"/>
          <p:cNvSpPr/>
          <p:nvPr/>
        </p:nvSpPr>
        <p:spPr>
          <a:xfrm>
            <a:off x="6112070" y="1492152"/>
            <a:ext cx="523149" cy="524695"/>
          </a:xfrm>
          <a:custGeom>
            <a:rect b="b" l="l" r="r" t="t"/>
            <a:pathLst>
              <a:path extrusionOk="0" h="3249575" w="3240001">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04" name="Google Shape;2004;p52"/>
          <p:cNvSpPr/>
          <p:nvPr/>
        </p:nvSpPr>
        <p:spPr>
          <a:xfrm>
            <a:off x="5273316" y="1562686"/>
            <a:ext cx="523147" cy="383626"/>
          </a:xfrm>
          <a:custGeom>
            <a:rect b="b" l="l" r="r" t="t"/>
            <a:pathLst>
              <a:path extrusionOk="0" h="2375905" w="3240001">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05" name="Google Shape;2005;p52"/>
          <p:cNvSpPr/>
          <p:nvPr/>
        </p:nvSpPr>
        <p:spPr>
          <a:xfrm>
            <a:off x="6114156" y="4520206"/>
            <a:ext cx="313133" cy="707899"/>
          </a:xfrm>
          <a:custGeom>
            <a:rect b="b" l="l" r="r" t="t"/>
            <a:pathLst>
              <a:path extrusionOk="0" h="3166775" w="1346449">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06" name="Google Shape;2006;p52"/>
          <p:cNvSpPr/>
          <p:nvPr/>
        </p:nvSpPr>
        <p:spPr>
          <a:xfrm rot="-2700000">
            <a:off x="9585735" y="3654558"/>
            <a:ext cx="225664" cy="502732"/>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07" name="Google Shape;2007;p52"/>
          <p:cNvSpPr/>
          <p:nvPr/>
        </p:nvSpPr>
        <p:spPr>
          <a:xfrm flipH="1">
            <a:off x="5267026" y="4641909"/>
            <a:ext cx="464493" cy="464493"/>
          </a:xfrm>
          <a:custGeom>
            <a:rect b="b" l="l" r="r" t="t"/>
            <a:pathLst>
              <a:path extrusionOk="0" h="3227814" w="3242753">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08" name="Google Shape;2008;p52"/>
          <p:cNvSpPr/>
          <p:nvPr/>
        </p:nvSpPr>
        <p:spPr>
          <a:xfrm>
            <a:off x="7745410" y="3642506"/>
            <a:ext cx="460778" cy="453389"/>
          </a:xfrm>
          <a:custGeom>
            <a:rect b="b" l="l" r="r" t="t"/>
            <a:pathLst>
              <a:path extrusionOk="0" h="3162551" w="3214097">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09" name="Google Shape;2009;p52"/>
          <p:cNvSpPr/>
          <p:nvPr/>
        </p:nvSpPr>
        <p:spPr>
          <a:xfrm>
            <a:off x="11063701" y="3600566"/>
            <a:ext cx="464493" cy="463135"/>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10" name="Google Shape;2010;p52"/>
          <p:cNvSpPr/>
          <p:nvPr/>
        </p:nvSpPr>
        <p:spPr>
          <a:xfrm>
            <a:off x="6950824" y="1518716"/>
            <a:ext cx="471567" cy="471567"/>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11" name="Google Shape;2011;p52"/>
          <p:cNvSpPr/>
          <p:nvPr/>
        </p:nvSpPr>
        <p:spPr>
          <a:xfrm rot="5400000">
            <a:off x="7737684" y="1518715"/>
            <a:ext cx="472195" cy="471568"/>
          </a:xfrm>
          <a:custGeom>
            <a:rect b="b" l="l" r="r" t="t"/>
            <a:pathLst>
              <a:path extrusionOk="0" h="3240000" w="3244313">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12" name="Google Shape;2012;p52"/>
          <p:cNvSpPr/>
          <p:nvPr/>
        </p:nvSpPr>
        <p:spPr>
          <a:xfrm>
            <a:off x="6809927" y="4618984"/>
            <a:ext cx="513183" cy="510342"/>
          </a:xfrm>
          <a:custGeom>
            <a:rect b="b" l="l" r="r" t="t"/>
            <a:pathLst>
              <a:path extrusionOk="0" h="3210836" w="3228711">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13" name="Google Shape;2013;p52"/>
          <p:cNvSpPr/>
          <p:nvPr/>
        </p:nvSpPr>
        <p:spPr>
          <a:xfrm flipH="1">
            <a:off x="11038458" y="2527766"/>
            <a:ext cx="514976" cy="516250"/>
          </a:xfrm>
          <a:custGeom>
            <a:rect b="b" l="l" r="r" t="t"/>
            <a:pathLst>
              <a:path extrusionOk="0" h="3248012" w="324000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14" name="Google Shape;2014;p52"/>
          <p:cNvSpPr/>
          <p:nvPr/>
        </p:nvSpPr>
        <p:spPr>
          <a:xfrm rot="-5400000">
            <a:off x="8525358" y="1470612"/>
            <a:ext cx="567400" cy="567774"/>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15" name="Google Shape;2015;p52"/>
          <p:cNvSpPr/>
          <p:nvPr/>
        </p:nvSpPr>
        <p:spPr>
          <a:xfrm>
            <a:off x="9408551" y="1424302"/>
            <a:ext cx="473301" cy="660394"/>
          </a:xfrm>
          <a:custGeom>
            <a:rect b="b" l="l" r="r" t="t"/>
            <a:pathLst>
              <a:path extrusionOk="0" h="3505352" w="2512265">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16" name="Google Shape;2016;p52"/>
          <p:cNvSpPr/>
          <p:nvPr/>
        </p:nvSpPr>
        <p:spPr>
          <a:xfrm>
            <a:off x="7705746" y="4600959"/>
            <a:ext cx="385790" cy="546392"/>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17" name="Google Shape;2017;p52"/>
          <p:cNvSpPr/>
          <p:nvPr/>
        </p:nvSpPr>
        <p:spPr>
          <a:xfrm>
            <a:off x="4418496" y="5469184"/>
            <a:ext cx="409732" cy="779216"/>
          </a:xfrm>
          <a:custGeom>
            <a:rect b="b" l="l" r="r" t="t"/>
            <a:pathLst>
              <a:path extrusionOk="0" h="3240001" w="1703664">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18" name="Google Shape;2018;p52"/>
          <p:cNvSpPr/>
          <p:nvPr/>
        </p:nvSpPr>
        <p:spPr>
          <a:xfrm rot="-5400000">
            <a:off x="8536863" y="3545131"/>
            <a:ext cx="598764" cy="648141"/>
          </a:xfrm>
          <a:custGeom>
            <a:rect b="b" l="l" r="r" t="t"/>
            <a:pathLst>
              <a:path extrusionOk="0" h="3240001" w="2993176">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19" name="Google Shape;2019;p52"/>
          <p:cNvSpPr/>
          <p:nvPr/>
        </p:nvSpPr>
        <p:spPr>
          <a:xfrm rot="10800000">
            <a:off x="9311063" y="2543932"/>
            <a:ext cx="386665" cy="436639"/>
          </a:xfrm>
          <a:custGeom>
            <a:rect b="b" l="l" r="r" t="t"/>
            <a:pathLst>
              <a:path extrusionOk="0" h="3252576" w="2880320">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0" name="Google Shape;2020;p52"/>
          <p:cNvSpPr/>
          <p:nvPr/>
        </p:nvSpPr>
        <p:spPr>
          <a:xfrm>
            <a:off x="6966942" y="3587275"/>
            <a:ext cx="472482" cy="563852"/>
          </a:xfrm>
          <a:custGeom>
            <a:rect b="b" l="l" r="r" t="t"/>
            <a:pathLst>
              <a:path extrusionOk="0" h="3035197" w="254335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1" name="Google Shape;2021;p52"/>
          <p:cNvSpPr/>
          <p:nvPr/>
        </p:nvSpPr>
        <p:spPr>
          <a:xfrm>
            <a:off x="4360223" y="1480860"/>
            <a:ext cx="597487" cy="547278"/>
          </a:xfrm>
          <a:custGeom>
            <a:rect b="b" l="l" r="r" t="t"/>
            <a:pathLst>
              <a:path extrusionOk="0" h="2940925" w="321074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2" name="Google Shape;2022;p52"/>
          <p:cNvSpPr/>
          <p:nvPr/>
        </p:nvSpPr>
        <p:spPr>
          <a:xfrm>
            <a:off x="8534202" y="2515987"/>
            <a:ext cx="372169" cy="492524"/>
          </a:xfrm>
          <a:custGeom>
            <a:rect b="b" l="l" r="r" t="t"/>
            <a:pathLst>
              <a:path extrusionOk="0" h="3240000" w="2448272">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3" name="Google Shape;2023;p52"/>
          <p:cNvSpPr/>
          <p:nvPr/>
        </p:nvSpPr>
        <p:spPr>
          <a:xfrm>
            <a:off x="10179594" y="3623455"/>
            <a:ext cx="491492" cy="491492"/>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4" name="Google Shape;2024;p52"/>
          <p:cNvSpPr/>
          <p:nvPr/>
        </p:nvSpPr>
        <p:spPr>
          <a:xfrm>
            <a:off x="5324216" y="2538243"/>
            <a:ext cx="529844" cy="448015"/>
          </a:xfrm>
          <a:custGeom>
            <a:rect b="b" l="l" r="r" t="t"/>
            <a:pathLst>
              <a:path extrusionOk="0" h="2313707" w="2736304">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5" name="Google Shape;2025;p52"/>
          <p:cNvSpPr/>
          <p:nvPr/>
        </p:nvSpPr>
        <p:spPr>
          <a:xfrm>
            <a:off x="7858216" y="2527504"/>
            <a:ext cx="271294" cy="469495"/>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6" name="Google Shape;2026;p52"/>
          <p:cNvSpPr/>
          <p:nvPr/>
        </p:nvSpPr>
        <p:spPr>
          <a:xfrm>
            <a:off x="6258752" y="2567175"/>
            <a:ext cx="491054" cy="390153"/>
          </a:xfrm>
          <a:custGeom>
            <a:rect b="b" l="l" r="r" t="t"/>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7" name="Google Shape;2027;p52"/>
          <p:cNvSpPr/>
          <p:nvPr/>
        </p:nvSpPr>
        <p:spPr>
          <a:xfrm>
            <a:off x="7154498" y="2552022"/>
            <a:ext cx="299026" cy="420457"/>
          </a:xfrm>
          <a:custGeom>
            <a:rect b="b" l="l" r="r" t="t"/>
            <a:pathLst>
              <a:path extrusionOk="0" h="3240000" w="2304256">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8" name="Google Shape;2028;p52"/>
          <p:cNvSpPr/>
          <p:nvPr/>
        </p:nvSpPr>
        <p:spPr>
          <a:xfrm>
            <a:off x="5919945" y="5535338"/>
            <a:ext cx="512639" cy="646909"/>
          </a:xfrm>
          <a:custGeom>
            <a:rect b="b" l="l" r="r" t="t"/>
            <a:pathLst>
              <a:path extrusionOk="0" h="2676504" w="2120980">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29" name="Google Shape;2029;p52"/>
          <p:cNvSpPr/>
          <p:nvPr/>
        </p:nvSpPr>
        <p:spPr>
          <a:xfrm>
            <a:off x="4411373" y="2471636"/>
            <a:ext cx="508153" cy="516633"/>
          </a:xfrm>
          <a:custGeom>
            <a:rect b="b" l="l" r="r" t="t"/>
            <a:pathLst>
              <a:path extrusionOk="0" h="3060919" w="3186824">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0" name="Google Shape;2030;p52"/>
          <p:cNvSpPr/>
          <p:nvPr/>
        </p:nvSpPr>
        <p:spPr>
          <a:xfrm rot="-900000">
            <a:off x="6137536" y="3634206"/>
            <a:ext cx="548680" cy="469988"/>
          </a:xfrm>
          <a:custGeom>
            <a:rect b="b" l="l" r="r" t="t"/>
            <a:pathLst>
              <a:path extrusionOk="0" h="2485205" w="2901316">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1" name="Google Shape;2031;p52"/>
          <p:cNvSpPr/>
          <p:nvPr/>
        </p:nvSpPr>
        <p:spPr>
          <a:xfrm rot="10800000">
            <a:off x="5188220" y="5485943"/>
            <a:ext cx="376548" cy="745701"/>
          </a:xfrm>
          <a:custGeom>
            <a:rect b="b" l="l" r="r" t="t"/>
            <a:pathLst>
              <a:path extrusionOk="0" h="3195455" w="1613569">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2" name="Google Shape;2032;p52"/>
          <p:cNvSpPr/>
          <p:nvPr/>
        </p:nvSpPr>
        <p:spPr>
          <a:xfrm>
            <a:off x="7617042" y="5578826"/>
            <a:ext cx="559934" cy="559934"/>
          </a:xfrm>
          <a:custGeom>
            <a:rect b="b" l="l" r="r" t="t"/>
            <a:pathLst>
              <a:path extrusionOk="0" h="3240000" w="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3" name="Google Shape;2033;p52"/>
          <p:cNvSpPr/>
          <p:nvPr/>
        </p:nvSpPr>
        <p:spPr>
          <a:xfrm>
            <a:off x="10160622" y="5578826"/>
            <a:ext cx="559934" cy="559934"/>
          </a:xfrm>
          <a:custGeom>
            <a:rect b="b" l="l" r="r" t="t"/>
            <a:pathLst>
              <a:path extrusionOk="0" h="3240000" w="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4" name="Google Shape;2034;p52"/>
          <p:cNvSpPr/>
          <p:nvPr/>
        </p:nvSpPr>
        <p:spPr>
          <a:xfrm>
            <a:off x="8468995" y="5581897"/>
            <a:ext cx="553792" cy="553792"/>
          </a:xfrm>
          <a:custGeom>
            <a:rect b="b" l="l" r="r" t="t"/>
            <a:pathLst>
              <a:path extrusionOk="0" h="3240000" w="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5" name="Google Shape;2035;p52"/>
          <p:cNvSpPr/>
          <p:nvPr/>
        </p:nvSpPr>
        <p:spPr>
          <a:xfrm>
            <a:off x="11012576" y="5575424"/>
            <a:ext cx="566738" cy="566738"/>
          </a:xfrm>
          <a:custGeom>
            <a:rect b="b" l="l" r="r" t="t"/>
            <a:pathLst>
              <a:path extrusionOk="0" h="3240000" w="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6" name="Google Shape;2036;p52"/>
          <p:cNvSpPr/>
          <p:nvPr/>
        </p:nvSpPr>
        <p:spPr>
          <a:xfrm>
            <a:off x="9314808" y="5581897"/>
            <a:ext cx="553792" cy="553792"/>
          </a:xfrm>
          <a:custGeom>
            <a:rect b="b" l="l" r="r" t="t"/>
            <a:pathLst>
              <a:path extrusionOk="0" h="3240000" w="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7" name="Google Shape;2037;p52"/>
          <p:cNvSpPr/>
          <p:nvPr/>
        </p:nvSpPr>
        <p:spPr>
          <a:xfrm rot="2700000">
            <a:off x="5325698" y="3520150"/>
            <a:ext cx="389390" cy="698103"/>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8" name="Google Shape;2038;p52"/>
          <p:cNvSpPr/>
          <p:nvPr/>
        </p:nvSpPr>
        <p:spPr>
          <a:xfrm>
            <a:off x="4401174" y="3545247"/>
            <a:ext cx="527335" cy="493633"/>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9" name="Google Shape;2039;p52"/>
          <p:cNvSpPr/>
          <p:nvPr/>
        </p:nvSpPr>
        <p:spPr>
          <a:xfrm rot="2700000">
            <a:off x="6979028" y="5476482"/>
            <a:ext cx="190721" cy="764622"/>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40" name="Google Shape;2040;p52"/>
          <p:cNvSpPr/>
          <p:nvPr/>
        </p:nvSpPr>
        <p:spPr>
          <a:xfrm>
            <a:off x="4376235" y="4613417"/>
            <a:ext cx="508153" cy="508153"/>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41" name="Google Shape;2041;p52"/>
          <p:cNvSpPr/>
          <p:nvPr/>
        </p:nvSpPr>
        <p:spPr>
          <a:xfrm flipH="1">
            <a:off x="10102420" y="2554106"/>
            <a:ext cx="504633" cy="416291"/>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42" name="Google Shape;2042;p52"/>
          <p:cNvSpPr/>
          <p:nvPr/>
        </p:nvSpPr>
        <p:spPr>
          <a:xfrm rot="-2794009">
            <a:off x="10126692" y="1539348"/>
            <a:ext cx="551843" cy="546086"/>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43" name="Google Shape;2043;p52"/>
          <p:cNvSpPr/>
          <p:nvPr/>
        </p:nvSpPr>
        <p:spPr>
          <a:xfrm>
            <a:off x="10932820" y="1539414"/>
            <a:ext cx="544577" cy="547049"/>
          </a:xfrm>
          <a:custGeom>
            <a:rect b="b" l="l" r="r" t="t"/>
            <a:pathLst>
              <a:path extrusionOk="0" h="373588" w="371900">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44" name="Google Shape;2044;p52"/>
          <p:cNvSpPr/>
          <p:nvPr/>
        </p:nvSpPr>
        <p:spPr>
          <a:xfrm>
            <a:off x="9363473" y="4578026"/>
            <a:ext cx="478148" cy="569324"/>
          </a:xfrm>
          <a:custGeom>
            <a:rect b="b" l="l" r="r" t="t"/>
            <a:pathLst>
              <a:path extrusionOk="0" h="3240000" w="2721114">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45" name="Google Shape;2045;p52"/>
          <p:cNvSpPr/>
          <p:nvPr/>
        </p:nvSpPr>
        <p:spPr>
          <a:xfrm>
            <a:off x="8488431" y="4578026"/>
            <a:ext cx="478148" cy="569324"/>
          </a:xfrm>
          <a:custGeom>
            <a:rect b="b" l="l" r="r" t="t"/>
            <a:pathLst>
              <a:path extrusionOk="0" h="3240000" w="2721114">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46" name="Google Shape;2046;p52"/>
          <p:cNvSpPr/>
          <p:nvPr/>
        </p:nvSpPr>
        <p:spPr>
          <a:xfrm>
            <a:off x="10238515" y="4578026"/>
            <a:ext cx="478148" cy="569324"/>
          </a:xfrm>
          <a:custGeom>
            <a:rect b="b" l="l" r="r" t="t"/>
            <a:pathLst>
              <a:path extrusionOk="0" h="3240000" w="2721114">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47" name="Google Shape;2047;p52"/>
          <p:cNvSpPr/>
          <p:nvPr/>
        </p:nvSpPr>
        <p:spPr>
          <a:xfrm>
            <a:off x="11113556" y="4578026"/>
            <a:ext cx="478148" cy="569324"/>
          </a:xfrm>
          <a:custGeom>
            <a:rect b="b" l="l" r="r" t="t"/>
            <a:pathLst>
              <a:path extrusionOk="0" h="3240000" w="2721114">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53"/>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Fully Editable Icon Sets: B</a:t>
            </a:r>
            <a:endParaRPr/>
          </a:p>
        </p:txBody>
      </p:sp>
      <p:sp>
        <p:nvSpPr>
          <p:cNvPr id="2053" name="Google Shape;2053;p53"/>
          <p:cNvSpPr/>
          <p:nvPr/>
        </p:nvSpPr>
        <p:spPr>
          <a:xfrm>
            <a:off x="4430860" y="1410562"/>
            <a:ext cx="530134" cy="529812"/>
          </a:xfrm>
          <a:custGeom>
            <a:rect b="b" l="l" r="r" t="t"/>
            <a:pathLst>
              <a:path extrusionOk="0" h="2102114" w="2103393">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54" name="Google Shape;2054;p53"/>
          <p:cNvSpPr/>
          <p:nvPr/>
        </p:nvSpPr>
        <p:spPr>
          <a:xfrm>
            <a:off x="5278002" y="1454850"/>
            <a:ext cx="529812" cy="441236"/>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55" name="Google Shape;2055;p53"/>
          <p:cNvSpPr/>
          <p:nvPr/>
        </p:nvSpPr>
        <p:spPr>
          <a:xfrm>
            <a:off x="6995432" y="1440016"/>
            <a:ext cx="470907" cy="470907"/>
          </a:xfrm>
          <a:custGeom>
            <a:rect b="b" l="l" r="r" t="t"/>
            <a:pathLst>
              <a:path extrusionOk="0" h="3242474" w="3203570">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56" name="Google Shape;2056;p53"/>
          <p:cNvSpPr/>
          <p:nvPr/>
        </p:nvSpPr>
        <p:spPr>
          <a:xfrm>
            <a:off x="6115987" y="1451770"/>
            <a:ext cx="529812" cy="447396"/>
          </a:xfrm>
          <a:custGeom>
            <a:rect b="b" l="l" r="r" t="t"/>
            <a:pathLst>
              <a:path extrusionOk="0" h="2719059" w="3213653">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57" name="Google Shape;2057;p53"/>
          <p:cNvSpPr/>
          <p:nvPr/>
        </p:nvSpPr>
        <p:spPr>
          <a:xfrm rot="-2700000">
            <a:off x="7840756" y="2475143"/>
            <a:ext cx="512877" cy="437727"/>
          </a:xfrm>
          <a:custGeom>
            <a:rect b="b" l="l" r="r" t="t"/>
            <a:pathLst>
              <a:path extrusionOk="0" h="3031575" w="3552042">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58" name="Google Shape;2058;p53"/>
          <p:cNvSpPr/>
          <p:nvPr/>
        </p:nvSpPr>
        <p:spPr>
          <a:xfrm>
            <a:off x="8560808" y="1444151"/>
            <a:ext cx="619107" cy="462636"/>
          </a:xfrm>
          <a:custGeom>
            <a:rect b="b" l="l" r="r" t="t"/>
            <a:pathLst>
              <a:path extrusionOk="0" h="2425805" w="324624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59" name="Google Shape;2059;p53"/>
          <p:cNvSpPr/>
          <p:nvPr/>
        </p:nvSpPr>
        <p:spPr>
          <a:xfrm>
            <a:off x="10277429" y="1539784"/>
            <a:ext cx="529812" cy="271370"/>
          </a:xfrm>
          <a:custGeom>
            <a:rect b="b" l="l" r="r" t="t"/>
            <a:pathLst>
              <a:path extrusionOk="0" h="1727404" w="337252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60" name="Google Shape;2060;p53"/>
          <p:cNvSpPr/>
          <p:nvPr/>
        </p:nvSpPr>
        <p:spPr>
          <a:xfrm>
            <a:off x="7902810" y="1432248"/>
            <a:ext cx="388767" cy="486441"/>
          </a:xfrm>
          <a:custGeom>
            <a:rect b="b" l="l" r="r" t="t"/>
            <a:pathLst>
              <a:path extrusionOk="0" h="3249943" w="2427821">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61" name="Google Shape;2061;p53"/>
          <p:cNvSpPr/>
          <p:nvPr/>
        </p:nvSpPr>
        <p:spPr>
          <a:xfrm>
            <a:off x="9460302" y="1433265"/>
            <a:ext cx="486653" cy="484407"/>
          </a:xfrm>
          <a:custGeom>
            <a:rect b="b" l="l" r="r" t="t"/>
            <a:pathLst>
              <a:path extrusionOk="0" h="3214867" w="3229769">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62" name="Google Shape;2062;p53"/>
          <p:cNvSpPr/>
          <p:nvPr/>
        </p:nvSpPr>
        <p:spPr>
          <a:xfrm>
            <a:off x="11180535" y="1485955"/>
            <a:ext cx="284691" cy="379029"/>
          </a:xfrm>
          <a:custGeom>
            <a:rect b="b" l="l" r="r" t="t"/>
            <a:pathLst>
              <a:path extrusionOk="0" h="3258388" w="2433593">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063" name="Google Shape;2063;p53"/>
          <p:cNvGrpSpPr/>
          <p:nvPr/>
        </p:nvGrpSpPr>
        <p:grpSpPr>
          <a:xfrm>
            <a:off x="8688594" y="2429101"/>
            <a:ext cx="344634" cy="584984"/>
            <a:chOff x="1960331" y="2060848"/>
            <a:chExt cx="2028872" cy="3463828"/>
          </a:xfrm>
        </p:grpSpPr>
        <p:sp>
          <p:nvSpPr>
            <p:cNvPr id="2064" name="Google Shape;2064;p53"/>
            <p:cNvSpPr/>
            <p:nvPr/>
          </p:nvSpPr>
          <p:spPr>
            <a:xfrm>
              <a:off x="2483768" y="2060848"/>
              <a:ext cx="1505435" cy="1015754"/>
            </a:xfrm>
            <a:custGeom>
              <a:rect b="b" l="l" r="r" t="t"/>
              <a:pathLst>
                <a:path extrusionOk="0" h="1015754" w="1505435">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65" name="Google Shape;2065;p53"/>
            <p:cNvSpPr/>
            <p:nvPr/>
          </p:nvSpPr>
          <p:spPr>
            <a:xfrm rot="-346245">
              <a:off x="2170737" y="2710023"/>
              <a:ext cx="1505435" cy="1015754"/>
            </a:xfrm>
            <a:custGeom>
              <a:rect b="b" l="l" r="r" t="t"/>
              <a:pathLst>
                <a:path extrusionOk="0" h="1015754" w="1505435">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66" name="Google Shape;2066;p53"/>
            <p:cNvSpPr/>
            <p:nvPr/>
          </p:nvSpPr>
          <p:spPr>
            <a:xfrm rot="-965355">
              <a:off x="2071598" y="3466865"/>
              <a:ext cx="1505435" cy="1015754"/>
            </a:xfrm>
            <a:custGeom>
              <a:rect b="b" l="l" r="r" t="t"/>
              <a:pathLst>
                <a:path extrusionOk="0" h="1015754" w="1505435">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67" name="Google Shape;2067;p53"/>
            <p:cNvSpPr/>
            <p:nvPr/>
          </p:nvSpPr>
          <p:spPr>
            <a:xfrm rot="-1967067">
              <a:off x="2257651" y="4182238"/>
              <a:ext cx="1505435" cy="1015754"/>
            </a:xfrm>
            <a:custGeom>
              <a:rect b="b" l="l" r="r" t="t"/>
              <a:pathLst>
                <a:path extrusionOk="0" h="1015754" w="1505435">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068" name="Google Shape;2068;p53"/>
          <p:cNvSpPr/>
          <p:nvPr/>
        </p:nvSpPr>
        <p:spPr>
          <a:xfrm>
            <a:off x="9618682" y="2429101"/>
            <a:ext cx="169894" cy="529812"/>
          </a:xfrm>
          <a:custGeom>
            <a:rect b="b" l="l" r="r" t="t"/>
            <a:pathLst>
              <a:path extrusionOk="0" h="2449001" w="785322">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69" name="Google Shape;2069;p53"/>
          <p:cNvSpPr/>
          <p:nvPr/>
        </p:nvSpPr>
        <p:spPr>
          <a:xfrm>
            <a:off x="6129967" y="2416730"/>
            <a:ext cx="501857" cy="554554"/>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0" name="Google Shape;2070;p53"/>
          <p:cNvSpPr/>
          <p:nvPr/>
        </p:nvSpPr>
        <p:spPr>
          <a:xfrm>
            <a:off x="6967308" y="2429072"/>
            <a:ext cx="527152" cy="529870"/>
          </a:xfrm>
          <a:custGeom>
            <a:rect b="b" l="l" r="r" t="t"/>
            <a:pathLst>
              <a:path extrusionOk="0" h="3083879" w="3068057">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071" name="Google Shape;2071;p53"/>
          <p:cNvGrpSpPr/>
          <p:nvPr/>
        </p:nvGrpSpPr>
        <p:grpSpPr>
          <a:xfrm>
            <a:off x="5291981" y="2376440"/>
            <a:ext cx="528975" cy="594844"/>
            <a:chOff x="4835382" y="-161249"/>
            <a:chExt cx="3078657" cy="3462028"/>
          </a:xfrm>
        </p:grpSpPr>
        <p:sp>
          <p:nvSpPr>
            <p:cNvPr id="2072" name="Google Shape;2072;p53"/>
            <p:cNvSpPr/>
            <p:nvPr/>
          </p:nvSpPr>
          <p:spPr>
            <a:xfrm>
              <a:off x="4835382" y="73243"/>
              <a:ext cx="2920830" cy="3227535"/>
            </a:xfrm>
            <a:custGeom>
              <a:rect b="b" l="l" r="r" t="t"/>
              <a:pathLst>
                <a:path extrusionOk="0" h="5891405" w="5331558">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3" name="Google Shape;2073;p53"/>
            <p:cNvSpPr/>
            <p:nvPr/>
          </p:nvSpPr>
          <p:spPr>
            <a:xfrm rot="-3499458">
              <a:off x="5907878" y="-58593"/>
              <a:ext cx="1436045" cy="2141152"/>
            </a:xfrm>
            <a:custGeom>
              <a:rect b="b" l="l" r="r" t="t"/>
              <a:pathLst>
                <a:path extrusionOk="0" h="1745209" w="1170491">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074" name="Google Shape;2074;p53"/>
          <p:cNvSpPr/>
          <p:nvPr/>
        </p:nvSpPr>
        <p:spPr>
          <a:xfrm>
            <a:off x="4471052" y="2446822"/>
            <a:ext cx="449751" cy="494370"/>
          </a:xfrm>
          <a:custGeom>
            <a:rect b="b" l="l" r="r" t="t"/>
            <a:pathLst>
              <a:path extrusionOk="0" h="3216409" w="2926108">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5" name="Google Shape;2075;p53"/>
          <p:cNvSpPr/>
          <p:nvPr/>
        </p:nvSpPr>
        <p:spPr>
          <a:xfrm>
            <a:off x="10267646" y="2429101"/>
            <a:ext cx="549379" cy="529812"/>
          </a:xfrm>
          <a:custGeom>
            <a:rect b="b" l="l" r="r" t="t"/>
            <a:pathLst>
              <a:path extrusionOk="0" h="3316502" w="3745816">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6" name="Google Shape;2076;p53"/>
          <p:cNvSpPr/>
          <p:nvPr/>
        </p:nvSpPr>
        <p:spPr>
          <a:xfrm>
            <a:off x="4509610" y="3571006"/>
            <a:ext cx="372634" cy="529812"/>
          </a:xfrm>
          <a:custGeom>
            <a:rect b="b" l="l" r="r" t="t"/>
            <a:pathLst>
              <a:path extrusionOk="0" h="3232141" w="2273269">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7" name="Google Shape;2077;p53"/>
          <p:cNvSpPr/>
          <p:nvPr/>
        </p:nvSpPr>
        <p:spPr>
          <a:xfrm>
            <a:off x="11057974" y="2429101"/>
            <a:ext cx="529812" cy="529812"/>
          </a:xfrm>
          <a:custGeom>
            <a:rect b="b" l="l" r="r" t="t"/>
            <a:pathLst>
              <a:path extrusionOk="0" h="3240000" w="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8" name="Google Shape;2078;p53"/>
          <p:cNvSpPr/>
          <p:nvPr/>
        </p:nvSpPr>
        <p:spPr>
          <a:xfrm>
            <a:off x="5308362" y="3571006"/>
            <a:ext cx="469094" cy="529812"/>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9" name="Google Shape;2079;p53"/>
          <p:cNvSpPr/>
          <p:nvPr/>
        </p:nvSpPr>
        <p:spPr>
          <a:xfrm>
            <a:off x="7846544" y="3588496"/>
            <a:ext cx="501299" cy="491506"/>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0" name="Google Shape;2080;p53"/>
          <p:cNvSpPr/>
          <p:nvPr/>
        </p:nvSpPr>
        <p:spPr>
          <a:xfrm>
            <a:off x="6982048" y="3626197"/>
            <a:ext cx="497670" cy="419433"/>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1" name="Google Shape;2081;p53"/>
          <p:cNvSpPr/>
          <p:nvPr/>
        </p:nvSpPr>
        <p:spPr>
          <a:xfrm>
            <a:off x="6132058" y="3589260"/>
            <a:ext cx="497670" cy="493305"/>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2" name="Google Shape;2082;p53"/>
          <p:cNvSpPr/>
          <p:nvPr/>
        </p:nvSpPr>
        <p:spPr>
          <a:xfrm rot="2942052">
            <a:off x="8639059" y="3589842"/>
            <a:ext cx="462604" cy="492140"/>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3" name="Google Shape;2083;p53"/>
          <p:cNvSpPr/>
          <p:nvPr/>
        </p:nvSpPr>
        <p:spPr>
          <a:xfrm flipH="1" rot="-2675106">
            <a:off x="6299616" y="4621988"/>
            <a:ext cx="162556" cy="635774"/>
          </a:xfrm>
          <a:custGeom>
            <a:rect b="b" l="l" r="r" t="t"/>
            <a:pathLst>
              <a:path extrusionOk="0" h="4228323" w="1081111">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4" name="Google Shape;2084;p53"/>
          <p:cNvSpPr/>
          <p:nvPr/>
        </p:nvSpPr>
        <p:spPr>
          <a:xfrm>
            <a:off x="11156386" y="3571006"/>
            <a:ext cx="332990" cy="529812"/>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5" name="Google Shape;2085;p53"/>
          <p:cNvSpPr/>
          <p:nvPr/>
        </p:nvSpPr>
        <p:spPr>
          <a:xfrm>
            <a:off x="9438721" y="3571006"/>
            <a:ext cx="529812" cy="529812"/>
          </a:xfrm>
          <a:custGeom>
            <a:rect b="b" l="l" r="r" t="t"/>
            <a:pathLst>
              <a:path extrusionOk="0" h="3240000" w="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6" name="Google Shape;2086;p53"/>
          <p:cNvSpPr/>
          <p:nvPr/>
        </p:nvSpPr>
        <p:spPr>
          <a:xfrm>
            <a:off x="10277790" y="3571006"/>
            <a:ext cx="529090" cy="529812"/>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7" name="Google Shape;2087;p53"/>
          <p:cNvSpPr/>
          <p:nvPr/>
        </p:nvSpPr>
        <p:spPr>
          <a:xfrm rot="10800000">
            <a:off x="5298601" y="4674968"/>
            <a:ext cx="488619" cy="529812"/>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88" name="Google Shape;2088;p53"/>
          <p:cNvSpPr/>
          <p:nvPr/>
        </p:nvSpPr>
        <p:spPr>
          <a:xfrm rot="10800000">
            <a:off x="8710309" y="4659312"/>
            <a:ext cx="320105" cy="520850"/>
          </a:xfrm>
          <a:custGeom>
            <a:rect b="b" l="l" r="r" t="t"/>
            <a:pathLst>
              <a:path extrusionOk="0" h="7138182" w="3636337">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89" name="Google Shape;2089;p53"/>
          <p:cNvSpPr/>
          <p:nvPr/>
        </p:nvSpPr>
        <p:spPr>
          <a:xfrm>
            <a:off x="6977936" y="4798176"/>
            <a:ext cx="505898" cy="283399"/>
          </a:xfrm>
          <a:custGeom>
            <a:rect b="b" l="l" r="r" t="t"/>
            <a:pathLst>
              <a:path extrusionOk="0" h="2554996" w="4560938">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90" name="Google Shape;2090;p53"/>
          <p:cNvSpPr/>
          <p:nvPr/>
        </p:nvSpPr>
        <p:spPr>
          <a:xfrm>
            <a:off x="11061660" y="4700090"/>
            <a:ext cx="522441" cy="523242"/>
          </a:xfrm>
          <a:custGeom>
            <a:rect b="b" l="l" r="r" t="t"/>
            <a:pathLst>
              <a:path extrusionOk="0" h="3202496" w="3197597">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91" name="Google Shape;2091;p53"/>
          <p:cNvSpPr/>
          <p:nvPr/>
        </p:nvSpPr>
        <p:spPr>
          <a:xfrm flipH="1" rot="-5400000">
            <a:off x="9442736" y="5628226"/>
            <a:ext cx="541566" cy="510026"/>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92" name="Google Shape;2092;p53"/>
          <p:cNvSpPr/>
          <p:nvPr/>
        </p:nvSpPr>
        <p:spPr>
          <a:xfrm>
            <a:off x="7895083" y="4737985"/>
            <a:ext cx="404220" cy="403783"/>
          </a:xfrm>
          <a:custGeom>
            <a:rect b="b" l="l" r="r" t="t"/>
            <a:pathLst>
              <a:path extrusionOk="0" h="3225610" w="3229104">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93" name="Google Shape;2093;p53"/>
          <p:cNvSpPr/>
          <p:nvPr/>
        </p:nvSpPr>
        <p:spPr>
          <a:xfrm>
            <a:off x="9438721" y="4805113"/>
            <a:ext cx="529812" cy="269525"/>
          </a:xfrm>
          <a:custGeom>
            <a:rect b="b" l="l" r="r" t="t"/>
            <a:pathLst>
              <a:path extrusionOk="0" h="1659188" w="3261500">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94" name="Google Shape;2094;p53"/>
          <p:cNvSpPr/>
          <p:nvPr/>
        </p:nvSpPr>
        <p:spPr>
          <a:xfrm rot="2160000">
            <a:off x="10296822" y="4674968"/>
            <a:ext cx="491028" cy="529812"/>
          </a:xfrm>
          <a:custGeom>
            <a:rect b="b" l="l" r="r" t="t"/>
            <a:pathLst>
              <a:path extrusionOk="0" h="2951283" w="2735240">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95" name="Google Shape;2095;p53"/>
          <p:cNvSpPr/>
          <p:nvPr/>
        </p:nvSpPr>
        <p:spPr>
          <a:xfrm>
            <a:off x="4477340" y="4674968"/>
            <a:ext cx="437175" cy="529812"/>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96" name="Google Shape;2096;p53"/>
          <p:cNvSpPr/>
          <p:nvPr/>
        </p:nvSpPr>
        <p:spPr>
          <a:xfrm>
            <a:off x="5283276" y="5634756"/>
            <a:ext cx="519265" cy="519265"/>
          </a:xfrm>
          <a:custGeom>
            <a:rect b="b" l="l" r="r" t="t"/>
            <a:pathLst>
              <a:path extrusionOk="0" h="3960000" w="396044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97" name="Google Shape;2097;p53"/>
          <p:cNvSpPr/>
          <p:nvPr/>
        </p:nvSpPr>
        <p:spPr>
          <a:xfrm>
            <a:off x="4436267" y="5634756"/>
            <a:ext cx="519323" cy="519265"/>
          </a:xfrm>
          <a:custGeom>
            <a:rect b="b" l="l" r="r" t="t"/>
            <a:pathLst>
              <a:path extrusionOk="0" h="3960440" w="3888432">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98" name="Google Shape;2098;p53"/>
          <p:cNvSpPr/>
          <p:nvPr/>
        </p:nvSpPr>
        <p:spPr>
          <a:xfrm>
            <a:off x="6971252" y="5634756"/>
            <a:ext cx="519265" cy="519265"/>
          </a:xfrm>
          <a:custGeom>
            <a:rect b="b" l="l" r="r" t="t"/>
            <a:pathLst>
              <a:path extrusionOk="0" h="3960000" w="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099" name="Google Shape;2099;p53"/>
          <p:cNvSpPr/>
          <p:nvPr/>
        </p:nvSpPr>
        <p:spPr>
          <a:xfrm>
            <a:off x="6121262" y="5634756"/>
            <a:ext cx="519265" cy="519265"/>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00" name="Google Shape;2100;p53"/>
          <p:cNvSpPr/>
          <p:nvPr/>
        </p:nvSpPr>
        <p:spPr>
          <a:xfrm>
            <a:off x="7836637" y="5624208"/>
            <a:ext cx="521115" cy="529812"/>
          </a:xfrm>
          <a:custGeom>
            <a:rect b="b" l="l" r="r" t="t"/>
            <a:pathLst>
              <a:path extrusionOk="0" h="3240000" w="3186824">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01" name="Google Shape;2101;p53"/>
          <p:cNvSpPr/>
          <p:nvPr/>
        </p:nvSpPr>
        <p:spPr>
          <a:xfrm>
            <a:off x="8626102" y="5660698"/>
            <a:ext cx="488516" cy="493322"/>
          </a:xfrm>
          <a:custGeom>
            <a:rect b="b" l="l" r="r" t="t"/>
            <a:pathLst>
              <a:path extrusionOk="0" h="3221116" w="3189723">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02" name="Google Shape;2102;p53"/>
          <p:cNvSpPr/>
          <p:nvPr/>
        </p:nvSpPr>
        <p:spPr>
          <a:xfrm>
            <a:off x="11088980" y="5624208"/>
            <a:ext cx="544340" cy="529812"/>
          </a:xfrm>
          <a:custGeom>
            <a:rect b="b" l="l" r="r" t="t"/>
            <a:pathLst>
              <a:path extrusionOk="0" h="3218379" w="3306630">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03" name="Google Shape;2103;p53"/>
          <p:cNvSpPr/>
          <p:nvPr/>
        </p:nvSpPr>
        <p:spPr>
          <a:xfrm>
            <a:off x="10359195" y="5625275"/>
            <a:ext cx="426213" cy="537400"/>
          </a:xfrm>
          <a:custGeom>
            <a:rect b="b" l="l" r="r" t="t"/>
            <a:pathLst>
              <a:path extrusionOk="0" h="3213371" w="254853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54"/>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262626"/>
              </a:buClr>
              <a:buSzPts val="4995"/>
              <a:buNone/>
            </a:pPr>
            <a:r>
              <a:rPr lang="en-US" sz="4995"/>
              <a:t>Fully Editable Icon Sets: C</a:t>
            </a:r>
            <a:endParaRPr/>
          </a:p>
        </p:txBody>
      </p:sp>
      <p:sp>
        <p:nvSpPr>
          <p:cNvPr id="2109" name="Google Shape;2109;p54"/>
          <p:cNvSpPr/>
          <p:nvPr/>
        </p:nvSpPr>
        <p:spPr>
          <a:xfrm rot="10800000">
            <a:off x="7871934" y="4610240"/>
            <a:ext cx="220703" cy="687310"/>
          </a:xfrm>
          <a:custGeom>
            <a:rect b="b" l="l" r="r" t="t"/>
            <a:pathLst>
              <a:path extrusionOk="0" h="3240000" w="10404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10" name="Google Shape;2110;p54"/>
          <p:cNvSpPr/>
          <p:nvPr/>
        </p:nvSpPr>
        <p:spPr>
          <a:xfrm>
            <a:off x="8435540" y="4689594"/>
            <a:ext cx="529466" cy="528605"/>
          </a:xfrm>
          <a:custGeom>
            <a:rect b="b" l="l" r="r" t="t"/>
            <a:pathLst>
              <a:path extrusionOk="0" h="3222968" w="3228210">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11" name="Google Shape;2111;p54"/>
          <p:cNvSpPr/>
          <p:nvPr/>
        </p:nvSpPr>
        <p:spPr>
          <a:xfrm rot="-5400000">
            <a:off x="4359308" y="3634371"/>
            <a:ext cx="444149" cy="529543"/>
          </a:xfrm>
          <a:custGeom>
            <a:rect b="b" l="l" r="r" t="t"/>
            <a:pathLst>
              <a:path extrusionOk="0" h="3228660" w="2708011">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12" name="Google Shape;2112;p54"/>
          <p:cNvSpPr/>
          <p:nvPr/>
        </p:nvSpPr>
        <p:spPr>
          <a:xfrm>
            <a:off x="9475134" y="3608548"/>
            <a:ext cx="486216" cy="581184"/>
          </a:xfrm>
          <a:custGeom>
            <a:rect b="b" l="l" r="r" t="t"/>
            <a:pathLst>
              <a:path extrusionOk="0" h="3213079" w="2688046">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13" name="Google Shape;2113;p54"/>
          <p:cNvSpPr/>
          <p:nvPr/>
        </p:nvSpPr>
        <p:spPr>
          <a:xfrm>
            <a:off x="10104940" y="4747559"/>
            <a:ext cx="511325" cy="412677"/>
          </a:xfrm>
          <a:custGeom>
            <a:rect b="b" l="l" r="r" t="t"/>
            <a:pathLst>
              <a:path extrusionOk="0" h="2669631" w="3307788">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14" name="Google Shape;2114;p54"/>
          <p:cNvSpPr/>
          <p:nvPr/>
        </p:nvSpPr>
        <p:spPr>
          <a:xfrm>
            <a:off x="10252271" y="3641889"/>
            <a:ext cx="514505" cy="514505"/>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15" name="Google Shape;2115;p54"/>
          <p:cNvSpPr/>
          <p:nvPr/>
        </p:nvSpPr>
        <p:spPr>
          <a:xfrm>
            <a:off x="10998217" y="5652772"/>
            <a:ext cx="536427" cy="573297"/>
          </a:xfrm>
          <a:custGeom>
            <a:rect b="b" l="l" r="r" t="t"/>
            <a:pathLst>
              <a:path extrusionOk="0" h="3173121" w="2969045">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16" name="Google Shape;2116;p54"/>
          <p:cNvSpPr/>
          <p:nvPr/>
        </p:nvSpPr>
        <p:spPr>
          <a:xfrm>
            <a:off x="10972939" y="2640819"/>
            <a:ext cx="586980" cy="430164"/>
          </a:xfrm>
          <a:custGeom>
            <a:rect b="b" l="l" r="r" t="t"/>
            <a:pathLst>
              <a:path extrusionOk="0" h="2380886" w="3248842">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17" name="Google Shape;2117;p54"/>
          <p:cNvSpPr/>
          <p:nvPr/>
        </p:nvSpPr>
        <p:spPr>
          <a:xfrm>
            <a:off x="9454085" y="5654191"/>
            <a:ext cx="563324" cy="570461"/>
          </a:xfrm>
          <a:custGeom>
            <a:rect b="b" l="l" r="r" t="t"/>
            <a:pathLst>
              <a:path extrusionOk="0" h="2880180" w="2844151">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18" name="Google Shape;2118;p54"/>
          <p:cNvSpPr/>
          <p:nvPr/>
        </p:nvSpPr>
        <p:spPr>
          <a:xfrm rot="9900000">
            <a:off x="10208910" y="1534987"/>
            <a:ext cx="579867" cy="492485"/>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19" name="Google Shape;2119;p54"/>
          <p:cNvSpPr/>
          <p:nvPr/>
        </p:nvSpPr>
        <p:spPr>
          <a:xfrm>
            <a:off x="4246301" y="4666128"/>
            <a:ext cx="575536" cy="575536"/>
          </a:xfrm>
          <a:custGeom>
            <a:rect b="b" l="l" r="r" t="t"/>
            <a:pathLst>
              <a:path extrusionOk="0" h="3240000" w="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20" name="Google Shape;2120;p54"/>
          <p:cNvSpPr/>
          <p:nvPr/>
        </p:nvSpPr>
        <p:spPr>
          <a:xfrm>
            <a:off x="8766358" y="3640606"/>
            <a:ext cx="417857" cy="517071"/>
          </a:xfrm>
          <a:custGeom>
            <a:rect b="b" l="l" r="r" t="t"/>
            <a:pathLst>
              <a:path extrusionOk="0" h="1937121" w="156543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1" name="Google Shape;2121;p54"/>
          <p:cNvSpPr/>
          <p:nvPr/>
        </p:nvSpPr>
        <p:spPr>
          <a:xfrm>
            <a:off x="5164740" y="4708915"/>
            <a:ext cx="586136" cy="489963"/>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2" name="Google Shape;2122;p54"/>
          <p:cNvSpPr/>
          <p:nvPr/>
        </p:nvSpPr>
        <p:spPr>
          <a:xfrm>
            <a:off x="8316455" y="1548746"/>
            <a:ext cx="605315" cy="464964"/>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3" name="Google Shape;2123;p54"/>
          <p:cNvSpPr/>
          <p:nvPr/>
        </p:nvSpPr>
        <p:spPr>
          <a:xfrm>
            <a:off x="9257631" y="1515680"/>
            <a:ext cx="615416" cy="531098"/>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4" name="Google Shape;2124;p54"/>
          <p:cNvSpPr/>
          <p:nvPr/>
        </p:nvSpPr>
        <p:spPr>
          <a:xfrm>
            <a:off x="11124640" y="1472088"/>
            <a:ext cx="283580" cy="618280"/>
          </a:xfrm>
          <a:custGeom>
            <a:rect b="b" l="l" r="r" t="t"/>
            <a:pathLst>
              <a:path extrusionOk="0" h="3255081" w="1492970">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5" name="Google Shape;2125;p54"/>
          <p:cNvSpPr/>
          <p:nvPr/>
        </p:nvSpPr>
        <p:spPr>
          <a:xfrm>
            <a:off x="6093780" y="4751666"/>
            <a:ext cx="615416" cy="404460"/>
          </a:xfrm>
          <a:custGeom>
            <a:rect b="b" l="l" r="r" t="t"/>
            <a:pathLst>
              <a:path extrusionOk="0" h="2129375" w="3240006">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6" name="Google Shape;2126;p54"/>
          <p:cNvSpPr/>
          <p:nvPr/>
        </p:nvSpPr>
        <p:spPr>
          <a:xfrm>
            <a:off x="5137072" y="3750690"/>
            <a:ext cx="616402" cy="296900"/>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7" name="Google Shape;2127;p54"/>
          <p:cNvSpPr/>
          <p:nvPr/>
        </p:nvSpPr>
        <p:spPr>
          <a:xfrm>
            <a:off x="6044394" y="3750690"/>
            <a:ext cx="616402" cy="296900"/>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8" name="Google Shape;2128;p54"/>
          <p:cNvSpPr/>
          <p:nvPr/>
        </p:nvSpPr>
        <p:spPr>
          <a:xfrm>
            <a:off x="6951716" y="3750690"/>
            <a:ext cx="616402" cy="296900"/>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29" name="Google Shape;2129;p54"/>
          <p:cNvSpPr/>
          <p:nvPr/>
        </p:nvSpPr>
        <p:spPr>
          <a:xfrm>
            <a:off x="7859036" y="3750690"/>
            <a:ext cx="616402" cy="296900"/>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0" name="Google Shape;2130;p54"/>
          <p:cNvSpPr/>
          <p:nvPr/>
        </p:nvSpPr>
        <p:spPr>
          <a:xfrm rot="8100000">
            <a:off x="11057693" y="3690402"/>
            <a:ext cx="417475" cy="417476"/>
          </a:xfrm>
          <a:custGeom>
            <a:rect b="b" l="l" r="r" t="t"/>
            <a:pathLst>
              <a:path extrusionOk="0" h="2483835" w="2483832">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1" name="Google Shape;2131;p54"/>
          <p:cNvSpPr/>
          <p:nvPr/>
        </p:nvSpPr>
        <p:spPr>
          <a:xfrm>
            <a:off x="5773604" y="2544635"/>
            <a:ext cx="617508" cy="622535"/>
          </a:xfrm>
          <a:custGeom>
            <a:rect b="b" l="l" r="r" t="t"/>
            <a:pathLst>
              <a:path extrusionOk="0" h="3234532" w="320841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32" name="Google Shape;2132;p54"/>
          <p:cNvSpPr/>
          <p:nvPr/>
        </p:nvSpPr>
        <p:spPr>
          <a:xfrm>
            <a:off x="6733448" y="2544108"/>
            <a:ext cx="484927" cy="623588"/>
          </a:xfrm>
          <a:custGeom>
            <a:rect b="b" l="l" r="r" t="t"/>
            <a:pathLst>
              <a:path extrusionOk="0" h="3240000" w="2519554">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3" name="Google Shape;2133;p54"/>
          <p:cNvSpPr/>
          <p:nvPr/>
        </p:nvSpPr>
        <p:spPr>
          <a:xfrm>
            <a:off x="7436317" y="1509092"/>
            <a:ext cx="544275" cy="544275"/>
          </a:xfrm>
          <a:prstGeom prst="hear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4" name="Google Shape;2134;p54"/>
          <p:cNvSpPr/>
          <p:nvPr/>
        </p:nvSpPr>
        <p:spPr>
          <a:xfrm>
            <a:off x="10301960" y="5685084"/>
            <a:ext cx="411706" cy="508675"/>
          </a:xfrm>
          <a:custGeom>
            <a:rect b="b" l="l" r="r" t="t"/>
            <a:pathLst>
              <a:path extrusionOk="0" h="3213524" w="2600931">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5" name="Google Shape;2135;p54"/>
          <p:cNvSpPr/>
          <p:nvPr/>
        </p:nvSpPr>
        <p:spPr>
          <a:xfrm>
            <a:off x="4242330" y="5739982"/>
            <a:ext cx="678102" cy="398876"/>
          </a:xfrm>
          <a:custGeom>
            <a:rect b="b" l="l" r="r" t="t"/>
            <a:pathLst>
              <a:path extrusionOk="0" h="2664566" w="452983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6" name="Google Shape;2136;p54"/>
          <p:cNvSpPr/>
          <p:nvPr/>
        </p:nvSpPr>
        <p:spPr>
          <a:xfrm>
            <a:off x="8665030" y="5684794"/>
            <a:ext cx="504505" cy="509254"/>
          </a:xfrm>
          <a:custGeom>
            <a:rect b="b" l="l" r="r" t="t"/>
            <a:pathLst>
              <a:path extrusionOk="0" h="3217189" w="3187187">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7" name="Google Shape;2137;p54"/>
          <p:cNvSpPr/>
          <p:nvPr/>
        </p:nvSpPr>
        <p:spPr>
          <a:xfrm>
            <a:off x="5963174" y="5716474"/>
            <a:ext cx="691882" cy="445892"/>
          </a:xfrm>
          <a:custGeom>
            <a:rect b="b" l="l" r="r" t="t"/>
            <a:pathLst>
              <a:path extrusionOk="0" h="2078296" w="3224845">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8" name="Google Shape;2138;p54"/>
          <p:cNvSpPr/>
          <p:nvPr/>
        </p:nvSpPr>
        <p:spPr>
          <a:xfrm>
            <a:off x="6939606" y="5653380"/>
            <a:ext cx="579873" cy="572083"/>
          </a:xfrm>
          <a:custGeom>
            <a:rect b="b" l="l" r="r" t="t"/>
            <a:pathLst>
              <a:path extrusionOk="0" h="3196551" w="3240076">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9" name="Google Shape;2139;p54"/>
          <p:cNvSpPr/>
          <p:nvPr/>
        </p:nvSpPr>
        <p:spPr>
          <a:xfrm rot="-2700000">
            <a:off x="5204982" y="5698880"/>
            <a:ext cx="473640" cy="481082"/>
          </a:xfrm>
          <a:custGeom>
            <a:rect b="b" l="l" r="r" t="t"/>
            <a:pathLst>
              <a:path extrusionOk="0" h="2688071" w="2646489">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40" name="Google Shape;2140;p54"/>
          <p:cNvSpPr/>
          <p:nvPr/>
        </p:nvSpPr>
        <p:spPr>
          <a:xfrm>
            <a:off x="7804030" y="5649492"/>
            <a:ext cx="576449" cy="579858"/>
          </a:xfrm>
          <a:custGeom>
            <a:rect b="b" l="l" r="r" t="t"/>
            <a:pathLst>
              <a:path extrusionOk="0" h="3240001" w="322095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41" name="Google Shape;2141;p54"/>
          <p:cNvSpPr/>
          <p:nvPr/>
        </p:nvSpPr>
        <p:spPr>
          <a:xfrm>
            <a:off x="4455730" y="1450295"/>
            <a:ext cx="251302" cy="661867"/>
          </a:xfrm>
          <a:custGeom>
            <a:rect b="b" l="l" r="r" t="t"/>
            <a:pathLst>
              <a:path extrusionOk="0" h="3923699" w="1489775">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42" name="Google Shape;2142;p54"/>
          <p:cNvSpPr/>
          <p:nvPr/>
        </p:nvSpPr>
        <p:spPr>
          <a:xfrm rot="10800000">
            <a:off x="5042893" y="1447239"/>
            <a:ext cx="313136" cy="667981"/>
          </a:xfrm>
          <a:custGeom>
            <a:rect b="b" l="l" r="r" t="t"/>
            <a:pathLst>
              <a:path extrusionOk="0" h="3959924" w="1856332">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43" name="Google Shape;2143;p54"/>
          <p:cNvSpPr/>
          <p:nvPr/>
        </p:nvSpPr>
        <p:spPr>
          <a:xfrm>
            <a:off x="5691893" y="1539942"/>
            <a:ext cx="507661" cy="521714"/>
          </a:xfrm>
          <a:custGeom>
            <a:rect b="b" l="l" r="r" t="t"/>
            <a:pathLst>
              <a:path extrusionOk="0" h="366339" w="356471">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44" name="Google Shape;2144;p54"/>
          <p:cNvSpPr/>
          <p:nvPr/>
        </p:nvSpPr>
        <p:spPr>
          <a:xfrm>
            <a:off x="6568402" y="1501877"/>
            <a:ext cx="532052" cy="543757"/>
          </a:xfrm>
          <a:custGeom>
            <a:rect b="b" l="l" r="r" t="t"/>
            <a:pathLst>
              <a:path extrusionOk="0" h="381817" w="373598">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45" name="Google Shape;2145;p54"/>
          <p:cNvSpPr/>
          <p:nvPr/>
        </p:nvSpPr>
        <p:spPr>
          <a:xfrm>
            <a:off x="7560710" y="2604583"/>
            <a:ext cx="507960" cy="502639"/>
          </a:xfrm>
          <a:custGeom>
            <a:rect b="b" l="l" r="r" t="t"/>
            <a:pathLst>
              <a:path extrusionOk="0" h="3186731" w="3220460">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46" name="Google Shape;2146;p54"/>
          <p:cNvSpPr/>
          <p:nvPr/>
        </p:nvSpPr>
        <p:spPr>
          <a:xfrm>
            <a:off x="5081797" y="2603460"/>
            <a:ext cx="349473" cy="504884"/>
          </a:xfrm>
          <a:custGeom>
            <a:rect b="b" l="l" r="r" t="t"/>
            <a:pathLst>
              <a:path extrusionOk="0" h="3200962" w="2215656">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47" name="Google Shape;2147;p54"/>
          <p:cNvSpPr/>
          <p:nvPr/>
        </p:nvSpPr>
        <p:spPr>
          <a:xfrm>
            <a:off x="8411005" y="2603460"/>
            <a:ext cx="455959" cy="504884"/>
          </a:xfrm>
          <a:custGeom>
            <a:rect b="b" l="l" r="r" t="t"/>
            <a:pathLst>
              <a:path extrusionOk="0" h="3200962" w="2890784">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48" name="Google Shape;2148;p54"/>
          <p:cNvSpPr/>
          <p:nvPr/>
        </p:nvSpPr>
        <p:spPr>
          <a:xfrm>
            <a:off x="10130939" y="2599748"/>
            <a:ext cx="499664" cy="512309"/>
          </a:xfrm>
          <a:custGeom>
            <a:rect b="b" l="l" r="r" t="t"/>
            <a:pathLst>
              <a:path extrusionOk="0" h="2354521" w="2296406">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49" name="Google Shape;2149;p54"/>
          <p:cNvSpPr/>
          <p:nvPr/>
        </p:nvSpPr>
        <p:spPr>
          <a:xfrm>
            <a:off x="10959168" y="4745774"/>
            <a:ext cx="614525" cy="416246"/>
          </a:xfrm>
          <a:custGeom>
            <a:rect b="b" l="l" r="r" t="t"/>
            <a:pathLst>
              <a:path extrusionOk="0" h="2180445" w="3219104">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150" name="Google Shape;2150;p54"/>
          <p:cNvSpPr/>
          <p:nvPr/>
        </p:nvSpPr>
        <p:spPr>
          <a:xfrm>
            <a:off x="4423300" y="2468550"/>
            <a:ext cx="316162" cy="774705"/>
          </a:xfrm>
          <a:custGeom>
            <a:rect b="b" l="l" r="r" t="t"/>
            <a:pathLst>
              <a:path extrusionOk="0" h="2598393" w="106042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51" name="Google Shape;2151;p54"/>
          <p:cNvSpPr/>
          <p:nvPr/>
        </p:nvSpPr>
        <p:spPr>
          <a:xfrm>
            <a:off x="9209300" y="2626898"/>
            <a:ext cx="579306" cy="458009"/>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52" name="Google Shape;2152;p54"/>
          <p:cNvSpPr/>
          <p:nvPr/>
        </p:nvSpPr>
        <p:spPr>
          <a:xfrm>
            <a:off x="7052100" y="4713438"/>
            <a:ext cx="476931" cy="480914"/>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53" name="Google Shape;2153;p54"/>
          <p:cNvSpPr/>
          <p:nvPr/>
        </p:nvSpPr>
        <p:spPr>
          <a:xfrm>
            <a:off x="9307908" y="4680733"/>
            <a:ext cx="454128" cy="546324"/>
          </a:xfrm>
          <a:custGeom>
            <a:rect b="b" l="l" r="r" t="t"/>
            <a:pathLst>
              <a:path extrusionOk="0" h="3213546" w="267123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0000"/>
              </a:buClr>
              <a:buSzPts val="4995"/>
              <a:buNone/>
            </a:pPr>
            <a:r>
              <a:rPr lang="en-US" sz="4995">
                <a:solidFill>
                  <a:srgbClr val="FF0000"/>
                </a:solidFill>
              </a:rPr>
              <a:t>Mô tả dataset, giải thích thuộc tính </a:t>
            </a:r>
            <a:endParaRPr sz="4995">
              <a:solidFill>
                <a:srgbClr val="FF0000"/>
              </a:solidFill>
            </a:endParaRPr>
          </a:p>
        </p:txBody>
      </p:sp>
      <p:sp>
        <p:nvSpPr>
          <p:cNvPr id="168" name="Google Shape;168;p7"/>
          <p:cNvSpPr txBox="1"/>
          <p:nvPr/>
        </p:nvSpPr>
        <p:spPr>
          <a:xfrm>
            <a:off x="475929" y="491909"/>
            <a:ext cx="11573197" cy="724247"/>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262626"/>
              </a:buClr>
              <a:buSzPts val="4995"/>
              <a:buFont typeface="Arial"/>
              <a:buNone/>
            </a:pPr>
            <a:r>
              <a:t/>
            </a:r>
            <a:endParaRPr b="0" sz="4995">
              <a:solidFill>
                <a:srgbClr val="262626"/>
              </a:solidFill>
              <a:latin typeface="Arial"/>
              <a:ea typeface="Arial"/>
              <a:cs typeface="Arial"/>
              <a:sym typeface="Arial"/>
            </a:endParaRPr>
          </a:p>
        </p:txBody>
      </p:sp>
      <p:graphicFrame>
        <p:nvGraphicFramePr>
          <p:cNvPr id="169" name="Google Shape;169;p7"/>
          <p:cNvGraphicFramePr/>
          <p:nvPr/>
        </p:nvGraphicFramePr>
        <p:xfrm>
          <a:off x="704554" y="111856"/>
          <a:ext cx="3000000" cy="3000000"/>
        </p:xfrm>
        <a:graphic>
          <a:graphicData uri="http://schemas.openxmlformats.org/drawingml/2006/table">
            <a:tbl>
              <a:tblPr bandRow="1" firstRow="1">
                <a:noFill/>
                <a:tableStyleId>{D3B52B3D-FA4A-48F5-977A-9EAFAF5066D2}</a:tableStyleId>
              </a:tblPr>
              <a:tblGrid>
                <a:gridCol w="737775"/>
                <a:gridCol w="2279525"/>
                <a:gridCol w="5782200"/>
                <a:gridCol w="2687950"/>
              </a:tblGrid>
              <a:tr h="710075">
                <a:tc>
                  <a:txBody>
                    <a:bodyPr/>
                    <a:lstStyle/>
                    <a:p>
                      <a:pPr indent="0" lvl="0" marL="0" marR="0" rtl="0" algn="l">
                        <a:spcBef>
                          <a:spcPts val="0"/>
                        </a:spcBef>
                        <a:spcAft>
                          <a:spcPts val="0"/>
                        </a:spcAft>
                        <a:buNone/>
                      </a:pPr>
                      <a:r>
                        <a:rPr lang="en-US" sz="1600"/>
                        <a:t>No</a:t>
                      </a:r>
                      <a:endParaRPr sz="1600"/>
                    </a:p>
                  </a:txBody>
                  <a:tcPr marT="45725" marB="45725" marR="91450" marL="91450"/>
                </a:tc>
                <a:tc>
                  <a:txBody>
                    <a:bodyPr/>
                    <a:lstStyle/>
                    <a:p>
                      <a:pPr indent="0" lvl="0" marL="0" marR="0" rtl="0" algn="l">
                        <a:spcBef>
                          <a:spcPts val="0"/>
                        </a:spcBef>
                        <a:spcAft>
                          <a:spcPts val="0"/>
                        </a:spcAft>
                        <a:buNone/>
                      </a:pPr>
                      <a:r>
                        <a:rPr lang="en-US" sz="1600"/>
                        <a:t>Attribute</a:t>
                      </a:r>
                      <a:r>
                        <a:rPr lang="en-US" sz="1600"/>
                        <a:t> name</a:t>
                      </a:r>
                      <a:endParaRPr sz="1600"/>
                    </a:p>
                  </a:txBody>
                  <a:tcPr marT="45725" marB="45725" marR="91450" marL="91450"/>
                </a:tc>
                <a:tc>
                  <a:txBody>
                    <a:bodyPr/>
                    <a:lstStyle/>
                    <a:p>
                      <a:pPr indent="0" lvl="0" marL="0" marR="0" rtl="0" algn="l">
                        <a:spcBef>
                          <a:spcPts val="0"/>
                        </a:spcBef>
                        <a:spcAft>
                          <a:spcPts val="0"/>
                        </a:spcAft>
                        <a:buNone/>
                      </a:pPr>
                      <a:r>
                        <a:rPr lang="en-US" sz="1600"/>
                        <a:t>Description</a:t>
                      </a:r>
                      <a:r>
                        <a:rPr lang="en-US" sz="1600"/>
                        <a:t> </a:t>
                      </a:r>
                      <a:endParaRPr sz="1600"/>
                    </a:p>
                  </a:txBody>
                  <a:tcPr marT="45725" marB="45725" marR="91450" marL="91450"/>
                </a:tc>
                <a:tc>
                  <a:txBody>
                    <a:bodyPr/>
                    <a:lstStyle/>
                    <a:p>
                      <a:pPr indent="0" lvl="0" marL="0" marR="0" rtl="0" algn="l">
                        <a:spcBef>
                          <a:spcPts val="0"/>
                        </a:spcBef>
                        <a:spcAft>
                          <a:spcPts val="0"/>
                        </a:spcAft>
                        <a:buNone/>
                      </a:pPr>
                      <a:r>
                        <a:rPr lang="en-US" sz="1600"/>
                        <a:t>Range </a:t>
                      </a:r>
                      <a:endParaRPr sz="1600"/>
                    </a:p>
                  </a:txBody>
                  <a:tcPr marT="45725" marB="45725" marR="91450" marL="91450"/>
                </a:tc>
              </a:tr>
              <a:tr h="914800">
                <a:tc>
                  <a:txBody>
                    <a:bodyPr/>
                    <a:lstStyle/>
                    <a:p>
                      <a:pPr indent="0" lvl="0" marL="0" marR="0" rtl="0" algn="l">
                        <a:spcBef>
                          <a:spcPts val="0"/>
                        </a:spcBef>
                        <a:spcAft>
                          <a:spcPts val="0"/>
                        </a:spcAft>
                        <a:buNone/>
                      </a:pPr>
                      <a:r>
                        <a:rPr lang="en-US" sz="1600"/>
                        <a:t>9</a:t>
                      </a:r>
                      <a:endParaRPr sz="1600"/>
                    </a:p>
                  </a:txBody>
                  <a:tcPr marT="45725" marB="45725" marR="91450" marL="91450"/>
                </a:tc>
                <a:tc>
                  <a:txBody>
                    <a:bodyPr/>
                    <a:lstStyle/>
                    <a:p>
                      <a:pPr indent="0" lvl="0" marL="0" marR="0" rtl="0" algn="l">
                        <a:spcBef>
                          <a:spcPts val="0"/>
                        </a:spcBef>
                        <a:spcAft>
                          <a:spcPts val="0"/>
                        </a:spcAft>
                        <a:buNone/>
                      </a:pPr>
                      <a:r>
                        <a:rPr lang="en-US" sz="1600"/>
                        <a:t>Store_and_fwd_flag</a:t>
                      </a:r>
                      <a:endParaRPr sz="1600"/>
                    </a:p>
                  </a:txBody>
                  <a:tcPr marT="45725" marB="45725" marR="91450" marL="91450"/>
                </a:tc>
                <a:tc>
                  <a:txBody>
                    <a:bodyPr/>
                    <a:lstStyle/>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Cờ</a:t>
                      </a:r>
                      <a:r>
                        <a:rPr b="0" i="0" lang="en-US" sz="1600" u="none" strike="noStrike">
                          <a:solidFill>
                            <a:srgbClr val="000000"/>
                          </a:solidFill>
                          <a:latin typeface="Arial"/>
                          <a:ea typeface="Arial"/>
                          <a:cs typeface="Arial"/>
                          <a:sym typeface="Arial"/>
                        </a:rPr>
                        <a:t> kiểm tra </a:t>
                      </a:r>
                      <a:r>
                        <a:rPr lang="en-US" sz="1600">
                          <a:solidFill>
                            <a:srgbClr val="000000"/>
                          </a:solidFill>
                        </a:rPr>
                        <a:t>liệu dữ liệu chưa chuyến đi có được lưu trong bộ nhớ xe trước khi đưa đến nhà cung cấp, vì xe không có kết nối đến máy chủ</a:t>
                      </a:r>
                      <a:endParaRPr b="0" i="0" sz="1600" u="none" strike="noStrike">
                        <a:solidFill>
                          <a:srgbClr val="000000"/>
                        </a:solidFill>
                        <a:latin typeface="Arial"/>
                        <a:ea typeface="Arial"/>
                        <a:cs typeface="Arial"/>
                        <a:sym typeface="Arial"/>
                      </a:endParaRPr>
                    </a:p>
                  </a:txBody>
                  <a:tcPr marT="7625" marB="0" marR="7625" marL="7625"/>
                </a:tc>
                <a:tc>
                  <a:txBody>
                    <a:bodyPr/>
                    <a:lstStyle/>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Y= lưu trữ</a:t>
                      </a:r>
                      <a:r>
                        <a:rPr b="0" i="0" lang="en-US" sz="1600" u="none" strike="noStrike">
                          <a:solidFill>
                            <a:srgbClr val="000000"/>
                          </a:solidFill>
                          <a:latin typeface="Arial"/>
                          <a:ea typeface="Arial"/>
                          <a:cs typeface="Arial"/>
                          <a:sym typeface="Arial"/>
                        </a:rPr>
                        <a:t> và chuy</a:t>
                      </a:r>
                      <a:r>
                        <a:rPr lang="en-US" sz="1600">
                          <a:solidFill>
                            <a:srgbClr val="000000"/>
                          </a:solidFill>
                        </a:rPr>
                        <a:t>ể</a:t>
                      </a:r>
                      <a:r>
                        <a:rPr b="0" i="0" lang="en-US" sz="1600" u="none" strike="noStrike">
                          <a:solidFill>
                            <a:srgbClr val="000000"/>
                          </a:solidFill>
                          <a:latin typeface="Arial"/>
                          <a:ea typeface="Arial"/>
                          <a:cs typeface="Arial"/>
                          <a:sym typeface="Arial"/>
                        </a:rPr>
                        <a:t>n tiếp</a:t>
                      </a:r>
                      <a:r>
                        <a:rPr b="0" i="0" lang="en-US" sz="1600" u="none" strike="noStrike">
                          <a:solidFill>
                            <a:srgbClr val="000000"/>
                          </a:solidFill>
                          <a:latin typeface="Arial"/>
                          <a:ea typeface="Arial"/>
                          <a:cs typeface="Arial"/>
                          <a:sym typeface="Arial"/>
                        </a:rPr>
                        <a:t> chuyến</a:t>
                      </a:r>
                      <a:r>
                        <a:rPr b="0" i="0" lang="en-US" sz="1600" u="none" strike="noStrike">
                          <a:solidFill>
                            <a:srgbClr val="000000"/>
                          </a:solidFill>
                          <a:latin typeface="Arial"/>
                          <a:ea typeface="Arial"/>
                          <a:cs typeface="Arial"/>
                          <a:sym typeface="Arial"/>
                        </a:rPr>
                        <a:t> đi</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N= không</a:t>
                      </a:r>
                      <a:r>
                        <a:rPr b="0" i="0" lang="en-US" sz="1600" u="none" strike="noStrike">
                          <a:solidFill>
                            <a:srgbClr val="000000"/>
                          </a:solidFill>
                          <a:latin typeface="Arial"/>
                          <a:ea typeface="Arial"/>
                          <a:cs typeface="Arial"/>
                          <a:sym typeface="Arial"/>
                        </a:rPr>
                        <a:t> lưu trữ và chuyển tiếp chuyến đi</a:t>
                      </a:r>
                      <a:endParaRPr b="0" i="0" sz="1600" u="none" strike="noStrike">
                        <a:solidFill>
                          <a:srgbClr val="000000"/>
                        </a:solidFill>
                        <a:latin typeface="Arial"/>
                        <a:ea typeface="Arial"/>
                        <a:cs typeface="Arial"/>
                        <a:sym typeface="Arial"/>
                      </a:endParaRPr>
                    </a:p>
                  </a:txBody>
                  <a:tcPr marT="7625" marB="0" marR="7625" marL="7625"/>
                </a:tc>
              </a:tr>
              <a:tr h="1595675">
                <a:tc>
                  <a:txBody>
                    <a:bodyPr/>
                    <a:lstStyle/>
                    <a:p>
                      <a:pPr indent="0" lvl="0" marL="0" marR="0" rtl="0" algn="l">
                        <a:spcBef>
                          <a:spcPts val="0"/>
                        </a:spcBef>
                        <a:spcAft>
                          <a:spcPts val="0"/>
                        </a:spcAft>
                        <a:buNone/>
                      </a:pPr>
                      <a:r>
                        <a:rPr lang="en-US" sz="1600"/>
                        <a:t>10</a:t>
                      </a:r>
                      <a:endParaRPr sz="1600"/>
                    </a:p>
                  </a:txBody>
                  <a:tcPr marT="45725" marB="45725" marR="91450" marL="91450"/>
                </a:tc>
                <a:tc>
                  <a:txBody>
                    <a:bodyPr/>
                    <a:lstStyle/>
                    <a:p>
                      <a:pPr indent="0" lvl="0" marL="0" marR="0" rtl="0" algn="l">
                        <a:spcBef>
                          <a:spcPts val="0"/>
                        </a:spcBef>
                        <a:spcAft>
                          <a:spcPts val="0"/>
                        </a:spcAft>
                        <a:buNone/>
                      </a:pPr>
                      <a:r>
                        <a:rPr lang="en-US" sz="1600"/>
                        <a:t>Payment_type</a:t>
                      </a:r>
                      <a:endParaRPr sz="1600"/>
                    </a:p>
                  </a:txBody>
                  <a:tcPr marT="45725" marB="45725" marR="91450" marL="91450"/>
                </a:tc>
                <a:tc>
                  <a:txBody>
                    <a:bodyPr/>
                    <a:lstStyle/>
                    <a:p>
                      <a:pPr indent="0" lvl="0" marL="0" marR="0" rtl="0" algn="l">
                        <a:spcBef>
                          <a:spcPts val="0"/>
                        </a:spcBef>
                        <a:spcAft>
                          <a:spcPts val="0"/>
                        </a:spcAft>
                        <a:buNone/>
                      </a:pPr>
                      <a:r>
                        <a:rPr lang="en-US" sz="1600"/>
                        <a:t>Loại</a:t>
                      </a:r>
                      <a:r>
                        <a:rPr lang="en-US" sz="1600"/>
                        <a:t> hình thanh toán</a:t>
                      </a:r>
                      <a:endParaRPr sz="1600"/>
                    </a:p>
                  </a:txBody>
                  <a:tcPr marT="45725" marB="45725" marR="91450" marL="91450"/>
                </a:tc>
                <a:tc>
                  <a:txBody>
                    <a:bodyPr/>
                    <a:lstStyle/>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1= Credit card( t</a:t>
                      </a:r>
                      <a:r>
                        <a:rPr lang="en-US" sz="1600">
                          <a:solidFill>
                            <a:srgbClr val="000000"/>
                          </a:solidFill>
                        </a:rPr>
                        <a:t>ín dụng)</a:t>
                      </a:r>
                      <a:br>
                        <a:rPr b="0" i="0" lang="en-US" sz="1600" u="none" strike="noStrike">
                          <a:solidFill>
                            <a:srgbClr val="000000"/>
                          </a:solidFill>
                          <a:latin typeface="Arial"/>
                          <a:ea typeface="Arial"/>
                          <a:cs typeface="Arial"/>
                          <a:sym typeface="Arial"/>
                        </a:rPr>
                      </a:br>
                      <a:r>
                        <a:rPr b="0" i="0" lang="en-US" sz="1600" u="none" strike="noStrike">
                          <a:solidFill>
                            <a:srgbClr val="000000"/>
                          </a:solidFill>
                          <a:latin typeface="Arial"/>
                          <a:ea typeface="Arial"/>
                          <a:cs typeface="Arial"/>
                          <a:sym typeface="Arial"/>
                        </a:rPr>
                        <a:t>2= Cash( ti</a:t>
                      </a:r>
                      <a:r>
                        <a:rPr lang="en-US" sz="1600">
                          <a:solidFill>
                            <a:srgbClr val="000000"/>
                          </a:solidFill>
                        </a:rPr>
                        <a:t>ền mặt)</a:t>
                      </a:r>
                      <a:br>
                        <a:rPr b="0" i="0" lang="en-US" sz="1600" u="none" strike="noStrike">
                          <a:solidFill>
                            <a:srgbClr val="000000"/>
                          </a:solidFill>
                          <a:latin typeface="Arial"/>
                          <a:ea typeface="Arial"/>
                          <a:cs typeface="Arial"/>
                          <a:sym typeface="Arial"/>
                        </a:rPr>
                      </a:br>
                      <a:r>
                        <a:rPr b="0" i="0" lang="en-US" sz="1600" u="none" strike="noStrike">
                          <a:solidFill>
                            <a:srgbClr val="000000"/>
                          </a:solidFill>
                          <a:latin typeface="Arial"/>
                          <a:ea typeface="Arial"/>
                          <a:cs typeface="Arial"/>
                          <a:sym typeface="Arial"/>
                        </a:rPr>
                        <a:t>3= No charge(mi</a:t>
                      </a:r>
                      <a:r>
                        <a:rPr lang="en-US" sz="1600">
                          <a:solidFill>
                            <a:srgbClr val="000000"/>
                          </a:solidFill>
                        </a:rPr>
                        <a:t>ễn phí)</a:t>
                      </a:r>
                      <a:br>
                        <a:rPr b="0" i="0" lang="en-US" sz="1600" u="none" strike="noStrike">
                          <a:solidFill>
                            <a:srgbClr val="000000"/>
                          </a:solidFill>
                          <a:latin typeface="Arial"/>
                          <a:ea typeface="Arial"/>
                          <a:cs typeface="Arial"/>
                          <a:sym typeface="Arial"/>
                        </a:rPr>
                      </a:br>
                      <a:r>
                        <a:rPr b="0" i="0" lang="en-US" sz="1600" u="none" strike="noStrike">
                          <a:solidFill>
                            <a:srgbClr val="000000"/>
                          </a:solidFill>
                          <a:latin typeface="Arial"/>
                          <a:ea typeface="Arial"/>
                          <a:cs typeface="Arial"/>
                          <a:sym typeface="Arial"/>
                        </a:rPr>
                        <a:t>4= Dispute( th</a:t>
                      </a:r>
                      <a:r>
                        <a:rPr lang="en-US" sz="1600">
                          <a:solidFill>
                            <a:srgbClr val="000000"/>
                          </a:solidFill>
                        </a:rPr>
                        <a:t>ỏa thuận)</a:t>
                      </a:r>
                      <a:br>
                        <a:rPr b="0" i="0" lang="en-US" sz="1600" u="none" strike="noStrike">
                          <a:solidFill>
                            <a:srgbClr val="000000"/>
                          </a:solidFill>
                          <a:latin typeface="Arial"/>
                          <a:ea typeface="Arial"/>
                          <a:cs typeface="Arial"/>
                          <a:sym typeface="Arial"/>
                        </a:rPr>
                      </a:br>
                      <a:r>
                        <a:rPr b="0" i="0" lang="en-US" sz="1600" u="none" strike="noStrike">
                          <a:solidFill>
                            <a:srgbClr val="000000"/>
                          </a:solidFill>
                          <a:latin typeface="Arial"/>
                          <a:ea typeface="Arial"/>
                          <a:cs typeface="Arial"/>
                          <a:sym typeface="Arial"/>
                        </a:rPr>
                        <a:t>5= Unknown</a:t>
                      </a:r>
                      <a:br>
                        <a:rPr b="0" i="0" lang="en-US" sz="1600" u="none" strike="noStrike">
                          <a:solidFill>
                            <a:srgbClr val="000000"/>
                          </a:solidFill>
                          <a:latin typeface="Arial"/>
                          <a:ea typeface="Arial"/>
                          <a:cs typeface="Arial"/>
                          <a:sym typeface="Arial"/>
                        </a:rPr>
                      </a:br>
                      <a:r>
                        <a:rPr b="0" i="0" lang="en-US" sz="1600" u="none" strike="noStrike">
                          <a:solidFill>
                            <a:srgbClr val="000000"/>
                          </a:solidFill>
                          <a:latin typeface="Arial"/>
                          <a:ea typeface="Arial"/>
                          <a:cs typeface="Arial"/>
                          <a:sym typeface="Arial"/>
                        </a:rPr>
                        <a:t>6= Voided trip</a:t>
                      </a:r>
                      <a:r>
                        <a:rPr lang="en-US" sz="1600">
                          <a:solidFill>
                            <a:srgbClr val="000000"/>
                          </a:solidFill>
                        </a:rPr>
                        <a:t>( chuyến đi bị hủy)</a:t>
                      </a:r>
                      <a:endParaRPr b="0" i="0" sz="1600" u="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sz="1600">
                        <a:solidFill>
                          <a:srgbClr val="000000"/>
                        </a:solidFill>
                      </a:endParaRPr>
                    </a:p>
                  </a:txBody>
                  <a:tcPr marT="7625" marB="0" marR="7625" marL="7625"/>
                </a:tc>
              </a:tr>
              <a:tr h="710075">
                <a:tc>
                  <a:txBody>
                    <a:bodyPr/>
                    <a:lstStyle/>
                    <a:p>
                      <a:pPr indent="0" lvl="0" marL="0" marR="0" rtl="0" algn="l">
                        <a:spcBef>
                          <a:spcPts val="0"/>
                        </a:spcBef>
                        <a:spcAft>
                          <a:spcPts val="0"/>
                        </a:spcAft>
                        <a:buNone/>
                      </a:pPr>
                      <a:r>
                        <a:rPr lang="en-US" sz="1600"/>
                        <a:t>11</a:t>
                      </a:r>
                      <a:endParaRPr sz="1600"/>
                    </a:p>
                  </a:txBody>
                  <a:tcPr marT="45725" marB="45725" marR="91450" marL="91450"/>
                </a:tc>
                <a:tc>
                  <a:txBody>
                    <a:bodyPr/>
                    <a:lstStyle/>
                    <a:p>
                      <a:pPr indent="0" lvl="0" marL="0" marR="0" rtl="0" algn="l">
                        <a:spcBef>
                          <a:spcPts val="0"/>
                        </a:spcBef>
                        <a:spcAft>
                          <a:spcPts val="0"/>
                        </a:spcAft>
                        <a:buNone/>
                      </a:pPr>
                      <a:r>
                        <a:rPr lang="en-US" sz="1600"/>
                        <a:t>Fare_amount</a:t>
                      </a:r>
                      <a:endParaRPr sz="1600"/>
                    </a:p>
                  </a:txBody>
                  <a:tcPr marT="45725" marB="45725" marR="91450" marL="91450"/>
                </a:tc>
                <a:tc>
                  <a:txBody>
                    <a:bodyPr/>
                    <a:lstStyle/>
                    <a:p>
                      <a:pPr indent="0" lvl="0" marL="0" marR="0" rtl="0" algn="l">
                        <a:spcBef>
                          <a:spcPts val="0"/>
                        </a:spcBef>
                        <a:spcAft>
                          <a:spcPts val="0"/>
                        </a:spcAft>
                        <a:buNone/>
                      </a:pPr>
                      <a:r>
                        <a:rPr lang="en-US" sz="1600"/>
                        <a:t>Giá</a:t>
                      </a:r>
                      <a:r>
                        <a:rPr lang="en-US" sz="1600"/>
                        <a:t> tiền tính theo đồng hồ tốc độ</a:t>
                      </a:r>
                      <a:endParaRPr sz="1600"/>
                    </a:p>
                  </a:txBody>
                  <a:tcPr marT="45725" marB="45725" marR="91450" marL="91450"/>
                </a:tc>
                <a:tc>
                  <a:txBody>
                    <a:bodyPr/>
                    <a:lstStyle/>
                    <a:p>
                      <a:pPr indent="0" lvl="0" marL="0" marR="0" rtl="0" algn="l">
                        <a:spcBef>
                          <a:spcPts val="0"/>
                        </a:spcBef>
                        <a:spcAft>
                          <a:spcPts val="0"/>
                        </a:spcAft>
                        <a:buNone/>
                      </a:pPr>
                      <a:r>
                        <a:rPr lang="en-US" sz="1600"/>
                        <a:t>continuous from -210.0 to 753.0</a:t>
                      </a:r>
                      <a:endParaRPr sz="1600"/>
                    </a:p>
                  </a:txBody>
                  <a:tcPr marT="45725" marB="45725" marR="91450" marL="91450"/>
                </a:tc>
              </a:tr>
              <a:tr h="2353350">
                <a:tc>
                  <a:txBody>
                    <a:bodyPr/>
                    <a:lstStyle/>
                    <a:p>
                      <a:pPr indent="0" lvl="0" marL="0" marR="0" rtl="0" algn="l">
                        <a:spcBef>
                          <a:spcPts val="0"/>
                        </a:spcBef>
                        <a:spcAft>
                          <a:spcPts val="0"/>
                        </a:spcAft>
                        <a:buNone/>
                      </a:pPr>
                      <a:r>
                        <a:rPr lang="en-US" sz="1600"/>
                        <a:t>12</a:t>
                      </a:r>
                      <a:endParaRPr sz="1600"/>
                    </a:p>
                  </a:txBody>
                  <a:tcPr marT="45725" marB="45725" marR="91450" marL="91450"/>
                </a:tc>
                <a:tc>
                  <a:txBody>
                    <a:bodyPr/>
                    <a:lstStyle/>
                    <a:p>
                      <a:pPr indent="0" lvl="0" marL="0" marR="0" rtl="0" algn="l">
                        <a:spcBef>
                          <a:spcPts val="0"/>
                        </a:spcBef>
                        <a:spcAft>
                          <a:spcPts val="0"/>
                        </a:spcAft>
                        <a:buNone/>
                      </a:pPr>
                      <a:r>
                        <a:rPr lang="en-US" sz="1600"/>
                        <a:t>Extra</a:t>
                      </a:r>
                      <a:endParaRPr sz="1600"/>
                    </a:p>
                  </a:txBody>
                  <a:tcPr marT="45725" marB="45725" marR="91450" marL="91450"/>
                </a:tc>
                <a:tc>
                  <a:txBody>
                    <a:bodyPr/>
                    <a:lstStyle/>
                    <a:p>
                      <a:pPr indent="0" lvl="0" marL="0" marR="0" rtl="0" algn="l">
                        <a:spcBef>
                          <a:spcPts val="0"/>
                        </a:spcBef>
                        <a:spcAft>
                          <a:spcPts val="0"/>
                        </a:spcAft>
                        <a:buNone/>
                      </a:pPr>
                      <a:r>
                        <a:rPr lang="en-US" sz="1600"/>
                        <a:t>1</a:t>
                      </a:r>
                      <a:r>
                        <a:rPr lang="en-US" sz="1600"/>
                        <a:t>$ cho qua đêm( 8 giờ tối đến 6 giờ sáng)</a:t>
                      </a:r>
                      <a:endParaRPr sz="1600"/>
                    </a:p>
                    <a:p>
                      <a:pPr indent="0" lvl="0" marL="0" rtl="0" algn="l">
                        <a:spcBef>
                          <a:spcPts val="0"/>
                        </a:spcBef>
                        <a:spcAft>
                          <a:spcPts val="0"/>
                        </a:spcAft>
                        <a:buNone/>
                      </a:pPr>
                      <a:r>
                        <a:rPr lang="en-US" sz="1600"/>
                        <a:t>Rate# 1 : </a:t>
                      </a:r>
                      <a:r>
                        <a:rPr lang="en-US" sz="1600"/>
                        <a:t>0.5$ cho giờ cao điểm (từ 4 giờ chiều đến 8 giờ tối các ngày trong tuần, không bao gồm ngày nghỉ hợp pháp)</a:t>
                      </a:r>
                      <a:endParaRPr sz="1600"/>
                    </a:p>
                    <a:p>
                      <a:pPr indent="0" lvl="0" marL="0" rtl="0" algn="l">
                        <a:spcBef>
                          <a:spcPts val="0"/>
                        </a:spcBef>
                        <a:spcAft>
                          <a:spcPts val="0"/>
                        </a:spcAft>
                        <a:buNone/>
                      </a:pPr>
                      <a:r>
                        <a:rPr lang="en-US" sz="1600"/>
                        <a:t>Rate# 2:  4,50$ giờ cao điểm (4 giờ chiều đến 8 giờ tối các ngày trong tuần, trừ ngày lễ).</a:t>
                      </a:r>
                      <a:endParaRPr sz="1600"/>
                    </a:p>
                    <a:p>
                      <a:pPr indent="0" lvl="0" marL="0" rtl="0" algn="l">
                        <a:spcBef>
                          <a:spcPts val="0"/>
                        </a:spcBef>
                        <a:spcAft>
                          <a:spcPts val="0"/>
                        </a:spcAft>
                        <a:buNone/>
                      </a:pPr>
                      <a:r>
                        <a:rPr lang="en-US" sz="1600"/>
                        <a:t>Rate# 3: 17.5$ phí Netwalk và phí cầu đường</a:t>
                      </a:r>
                      <a:endParaRPr sz="1600"/>
                    </a:p>
                    <a:p>
                      <a:pPr indent="0" lvl="0" marL="0" rtl="0" algn="l">
                        <a:spcBef>
                          <a:spcPts val="0"/>
                        </a:spcBef>
                        <a:spcAft>
                          <a:spcPts val="0"/>
                        </a:spcAft>
                        <a:buNone/>
                      </a:pPr>
                      <a:r>
                        <a:rPr lang="en-US" sz="1600"/>
                        <a:t>Phí cầu đường: Rate#4,Các chuyến đi qua các Cựu chiến binh Vịnh Cross và Cầu tưởng niệm Marine Parkway-Gil Hodges</a:t>
                      </a:r>
                      <a:endParaRPr sz="1600"/>
                    </a:p>
                    <a:p>
                      <a:pPr indent="0" lvl="0" marL="0" rtl="0" algn="l">
                        <a:spcBef>
                          <a:spcPts val="0"/>
                        </a:spcBef>
                        <a:spcAft>
                          <a:spcPts val="0"/>
                        </a:spcAft>
                        <a:buClr>
                          <a:schemeClr val="dk1"/>
                        </a:buClr>
                        <a:buFont typeface="Arial"/>
                        <a:buNone/>
                      </a:pPr>
                      <a:r>
                        <a:t/>
                      </a:r>
                      <a:endParaRPr sz="1600"/>
                    </a:p>
                  </a:txBody>
                  <a:tcPr marT="45725" marB="45725" marR="91450" marL="91450"/>
                </a:tc>
                <a:tc>
                  <a:txBody>
                    <a:bodyPr/>
                    <a:lstStyle/>
                    <a:p>
                      <a:pPr indent="0" lvl="0" marL="0" marR="0" rtl="0" algn="l">
                        <a:spcBef>
                          <a:spcPts val="0"/>
                        </a:spcBef>
                        <a:spcAft>
                          <a:spcPts val="0"/>
                        </a:spcAft>
                        <a:buNone/>
                      </a:pPr>
                      <a:r>
                        <a:rPr lang="en-US" sz="1600"/>
                        <a:t>continuous from -4.5 to 16.74</a:t>
                      </a:r>
                      <a:endParaRPr sz="16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0000"/>
              </a:buClr>
              <a:buSzPts val="4995"/>
              <a:buNone/>
            </a:pPr>
            <a:r>
              <a:rPr lang="en-US" sz="4995">
                <a:solidFill>
                  <a:srgbClr val="FF0000"/>
                </a:solidFill>
              </a:rPr>
              <a:t>Mô tả dataset, giải thích thuộc tính </a:t>
            </a:r>
            <a:endParaRPr sz="4995">
              <a:solidFill>
                <a:srgbClr val="FF0000"/>
              </a:solidFill>
            </a:endParaRPr>
          </a:p>
        </p:txBody>
      </p:sp>
      <p:sp>
        <p:nvSpPr>
          <p:cNvPr id="175" name="Google Shape;175;p8"/>
          <p:cNvSpPr txBox="1"/>
          <p:nvPr/>
        </p:nvSpPr>
        <p:spPr>
          <a:xfrm>
            <a:off x="475929" y="491909"/>
            <a:ext cx="11573197" cy="724247"/>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262626"/>
              </a:buClr>
              <a:buSzPts val="4995"/>
              <a:buFont typeface="Arial"/>
              <a:buNone/>
            </a:pPr>
            <a:r>
              <a:t/>
            </a:r>
            <a:endParaRPr b="0" sz="4995">
              <a:solidFill>
                <a:srgbClr val="262626"/>
              </a:solidFill>
              <a:latin typeface="Arial"/>
              <a:ea typeface="Arial"/>
              <a:cs typeface="Arial"/>
              <a:sym typeface="Arial"/>
            </a:endParaRPr>
          </a:p>
        </p:txBody>
      </p:sp>
      <p:graphicFrame>
        <p:nvGraphicFramePr>
          <p:cNvPr id="176" name="Google Shape;176;p8"/>
          <p:cNvGraphicFramePr/>
          <p:nvPr/>
        </p:nvGraphicFramePr>
        <p:xfrm>
          <a:off x="475929" y="985379"/>
          <a:ext cx="3000000" cy="3000000"/>
        </p:xfrm>
        <a:graphic>
          <a:graphicData uri="http://schemas.openxmlformats.org/drawingml/2006/table">
            <a:tbl>
              <a:tblPr bandRow="1" firstRow="1">
                <a:noFill/>
                <a:tableStyleId>{D3B52B3D-FA4A-48F5-977A-9EAFAF5066D2}</a:tableStyleId>
              </a:tblPr>
              <a:tblGrid>
                <a:gridCol w="737775"/>
                <a:gridCol w="2279525"/>
                <a:gridCol w="5782200"/>
                <a:gridCol w="2687950"/>
              </a:tblGrid>
              <a:tr h="964650">
                <a:tc>
                  <a:txBody>
                    <a:bodyPr/>
                    <a:lstStyle/>
                    <a:p>
                      <a:pPr indent="0" lvl="0" marL="0" marR="0" rtl="0" algn="l">
                        <a:spcBef>
                          <a:spcPts val="0"/>
                        </a:spcBef>
                        <a:spcAft>
                          <a:spcPts val="0"/>
                        </a:spcAft>
                        <a:buNone/>
                      </a:pPr>
                      <a:r>
                        <a:rPr lang="en-US" sz="1600"/>
                        <a:t>No</a:t>
                      </a:r>
                      <a:endParaRPr sz="1600"/>
                    </a:p>
                  </a:txBody>
                  <a:tcPr marT="45725" marB="45725" marR="91450" marL="91450"/>
                </a:tc>
                <a:tc>
                  <a:txBody>
                    <a:bodyPr/>
                    <a:lstStyle/>
                    <a:p>
                      <a:pPr indent="0" lvl="0" marL="0" marR="0" rtl="0" algn="l">
                        <a:spcBef>
                          <a:spcPts val="0"/>
                        </a:spcBef>
                        <a:spcAft>
                          <a:spcPts val="0"/>
                        </a:spcAft>
                        <a:buNone/>
                      </a:pPr>
                      <a:r>
                        <a:rPr lang="en-US" sz="1600"/>
                        <a:t>Attribute</a:t>
                      </a:r>
                      <a:r>
                        <a:rPr lang="en-US" sz="1600"/>
                        <a:t> name</a:t>
                      </a:r>
                      <a:endParaRPr sz="1600"/>
                    </a:p>
                  </a:txBody>
                  <a:tcPr marT="45725" marB="45725" marR="91450" marL="91450"/>
                </a:tc>
                <a:tc>
                  <a:txBody>
                    <a:bodyPr/>
                    <a:lstStyle/>
                    <a:p>
                      <a:pPr indent="0" lvl="0" marL="0" marR="0" rtl="0" algn="l">
                        <a:spcBef>
                          <a:spcPts val="0"/>
                        </a:spcBef>
                        <a:spcAft>
                          <a:spcPts val="0"/>
                        </a:spcAft>
                        <a:buNone/>
                      </a:pPr>
                      <a:r>
                        <a:rPr lang="en-US" sz="1600"/>
                        <a:t>Description</a:t>
                      </a:r>
                      <a:r>
                        <a:rPr lang="en-US" sz="1600"/>
                        <a:t> </a:t>
                      </a:r>
                      <a:endParaRPr sz="1600"/>
                    </a:p>
                  </a:txBody>
                  <a:tcPr marT="45725" marB="45725" marR="91450" marL="91450"/>
                </a:tc>
                <a:tc>
                  <a:txBody>
                    <a:bodyPr/>
                    <a:lstStyle/>
                    <a:p>
                      <a:pPr indent="0" lvl="0" marL="0" marR="0" rtl="0" algn="l">
                        <a:spcBef>
                          <a:spcPts val="0"/>
                        </a:spcBef>
                        <a:spcAft>
                          <a:spcPts val="0"/>
                        </a:spcAft>
                        <a:buNone/>
                      </a:pPr>
                      <a:r>
                        <a:rPr lang="en-US" sz="1600"/>
                        <a:t>Range </a:t>
                      </a:r>
                      <a:endParaRPr sz="1600"/>
                    </a:p>
                  </a:txBody>
                  <a:tcPr marT="45725" marB="45725" marR="91450" marL="91450"/>
                </a:tc>
              </a:tr>
              <a:tr h="964650">
                <a:tc>
                  <a:txBody>
                    <a:bodyPr/>
                    <a:lstStyle/>
                    <a:p>
                      <a:pPr indent="0" lvl="0" marL="0" marR="0" rtl="0" algn="l">
                        <a:spcBef>
                          <a:spcPts val="0"/>
                        </a:spcBef>
                        <a:spcAft>
                          <a:spcPts val="0"/>
                        </a:spcAft>
                        <a:buNone/>
                      </a:pPr>
                      <a:r>
                        <a:rPr lang="en-US" sz="1600"/>
                        <a:t>13</a:t>
                      </a:r>
                      <a:endParaRPr sz="1600"/>
                    </a:p>
                  </a:txBody>
                  <a:tcPr marT="45725" marB="45725" marR="91450" marL="91450"/>
                </a:tc>
                <a:tc>
                  <a:txBody>
                    <a:bodyPr/>
                    <a:lstStyle/>
                    <a:p>
                      <a:pPr indent="0" lvl="0" marL="0" marR="0" rtl="0" algn="l">
                        <a:spcBef>
                          <a:spcPts val="0"/>
                        </a:spcBef>
                        <a:spcAft>
                          <a:spcPts val="0"/>
                        </a:spcAft>
                        <a:buNone/>
                      </a:pPr>
                      <a:r>
                        <a:rPr lang="en-US" sz="1600"/>
                        <a:t>MTA_tax</a:t>
                      </a:r>
                      <a:endParaRPr sz="1600"/>
                    </a:p>
                  </a:txBody>
                  <a:tcPr marT="45725" marB="45725" marR="91450" marL="91450"/>
                </a:tc>
                <a:tc>
                  <a:txBody>
                    <a:bodyPr/>
                    <a:lstStyle/>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0.5$ Thuế di động cho phương tiện đi lại trong đô thị</a:t>
                      </a:r>
                      <a:endParaRPr b="0" i="0" sz="1600" u="none" strike="noStrike">
                        <a:solidFill>
                          <a:srgbClr val="000000"/>
                        </a:solidFill>
                        <a:latin typeface="Arial"/>
                        <a:ea typeface="Arial"/>
                        <a:cs typeface="Arial"/>
                        <a:sym typeface="Arial"/>
                      </a:endParaRPr>
                    </a:p>
                  </a:txBody>
                  <a:tcPr marT="7625" marB="0" marR="7625" marL="7625"/>
                </a:tc>
                <a:tc>
                  <a:txBody>
                    <a:bodyPr/>
                    <a:lstStyle/>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-0.5,  0,  0.5,  3.55</a:t>
                      </a:r>
                      <a:endParaRPr b="0" i="0" sz="1600" u="none" strike="noStrike">
                        <a:solidFill>
                          <a:srgbClr val="000000"/>
                        </a:solidFill>
                        <a:latin typeface="Arial"/>
                        <a:ea typeface="Arial"/>
                        <a:cs typeface="Arial"/>
                        <a:sym typeface="Arial"/>
                      </a:endParaRPr>
                    </a:p>
                  </a:txBody>
                  <a:tcPr marT="7625" marB="0" marR="7625" marL="7625"/>
                </a:tc>
              </a:tr>
              <a:tr h="964650">
                <a:tc>
                  <a:txBody>
                    <a:bodyPr/>
                    <a:lstStyle/>
                    <a:p>
                      <a:pPr indent="0" lvl="0" marL="0" marR="0" rtl="0" algn="l">
                        <a:spcBef>
                          <a:spcPts val="0"/>
                        </a:spcBef>
                        <a:spcAft>
                          <a:spcPts val="0"/>
                        </a:spcAft>
                        <a:buNone/>
                      </a:pPr>
                      <a:r>
                        <a:rPr lang="en-US" sz="1600"/>
                        <a:t>14</a:t>
                      </a:r>
                      <a:endParaRPr sz="1600"/>
                    </a:p>
                  </a:txBody>
                  <a:tcPr marT="45725" marB="45725" marR="91450" marL="91450"/>
                </a:tc>
                <a:tc>
                  <a:txBody>
                    <a:bodyPr/>
                    <a:lstStyle/>
                    <a:p>
                      <a:pPr indent="0" lvl="0" marL="0" marR="0" rtl="0" algn="l">
                        <a:spcBef>
                          <a:spcPts val="0"/>
                        </a:spcBef>
                        <a:spcAft>
                          <a:spcPts val="0"/>
                        </a:spcAft>
                        <a:buNone/>
                      </a:pPr>
                      <a:r>
                        <a:rPr lang="en-US" sz="1600"/>
                        <a:t>Improvement_surcharge</a:t>
                      </a:r>
                      <a:endParaRPr sz="1600"/>
                    </a:p>
                  </a:txBody>
                  <a:tcPr marT="45725" marB="45725" marR="91450" marL="91450"/>
                </a:tc>
                <a:tc>
                  <a:txBody>
                    <a:bodyPr/>
                    <a:lstStyle/>
                    <a:p>
                      <a:pPr indent="0" lvl="0" marL="0" marR="0" rtl="0" algn="l">
                        <a:spcBef>
                          <a:spcPts val="0"/>
                        </a:spcBef>
                        <a:spcAft>
                          <a:spcPts val="0"/>
                        </a:spcAft>
                        <a:buNone/>
                      </a:pPr>
                      <a:r>
                        <a:rPr lang="en-US" sz="1600"/>
                        <a:t>0.3$ Phụ</a:t>
                      </a:r>
                      <a:r>
                        <a:rPr lang="en-US" sz="1600"/>
                        <a:t> phí cải thiện chuyến đi ( bắt đầu từ 2015)</a:t>
                      </a:r>
                      <a:endParaRPr sz="1600"/>
                    </a:p>
                  </a:txBody>
                  <a:tcPr marT="45725" marB="45725" marR="91450" marL="91450"/>
                </a:tc>
                <a:tc>
                  <a:txBody>
                    <a:bodyPr/>
                    <a:lstStyle/>
                    <a:p>
                      <a:pPr indent="0" lvl="0" marL="0" marR="0" rtl="0" algn="l">
                        <a:spcBef>
                          <a:spcPts val="0"/>
                        </a:spcBef>
                        <a:spcAft>
                          <a:spcPts val="0"/>
                        </a:spcAft>
                        <a:buNone/>
                      </a:pPr>
                      <a:r>
                        <a:rPr lang="en-US" sz="1600"/>
                        <a:t>-0.3, 0,</a:t>
                      </a:r>
                      <a:r>
                        <a:rPr lang="en-US" sz="1600"/>
                        <a:t> </a:t>
                      </a:r>
                      <a:r>
                        <a:rPr lang="en-US" sz="1600"/>
                        <a:t>0.3</a:t>
                      </a:r>
                      <a:endParaRPr sz="1600"/>
                    </a:p>
                  </a:txBody>
                  <a:tcPr marT="45725" marB="45725" marR="91450" marL="91450"/>
                </a:tc>
              </a:tr>
              <a:tr h="964650">
                <a:tc>
                  <a:txBody>
                    <a:bodyPr/>
                    <a:lstStyle/>
                    <a:p>
                      <a:pPr indent="0" lvl="0" marL="0" marR="0" rtl="0" algn="l">
                        <a:spcBef>
                          <a:spcPts val="0"/>
                        </a:spcBef>
                        <a:spcAft>
                          <a:spcPts val="0"/>
                        </a:spcAft>
                        <a:buNone/>
                      </a:pPr>
                      <a:r>
                        <a:rPr lang="en-US" sz="1600"/>
                        <a:t>15</a:t>
                      </a:r>
                      <a:endParaRPr sz="1600"/>
                    </a:p>
                  </a:txBody>
                  <a:tcPr marT="45725" marB="45725" marR="91450" marL="91450"/>
                </a:tc>
                <a:tc>
                  <a:txBody>
                    <a:bodyPr/>
                    <a:lstStyle/>
                    <a:p>
                      <a:pPr indent="0" lvl="0" marL="0" marR="0" rtl="0" algn="l">
                        <a:spcBef>
                          <a:spcPts val="0"/>
                        </a:spcBef>
                        <a:spcAft>
                          <a:spcPts val="0"/>
                        </a:spcAft>
                        <a:buNone/>
                      </a:pPr>
                      <a:r>
                        <a:rPr lang="en-US" sz="1600"/>
                        <a:t>Tip_amount</a:t>
                      </a:r>
                      <a:endParaRPr sz="1600"/>
                    </a:p>
                  </a:txBody>
                  <a:tcPr marT="45725" marB="45725" marR="91450" marL="91450"/>
                </a:tc>
                <a:tc>
                  <a:txBody>
                    <a:bodyPr/>
                    <a:lstStyle/>
                    <a:p>
                      <a:pPr indent="0" lvl="0" marL="0" marR="0" rtl="0" algn="l">
                        <a:spcBef>
                          <a:spcPts val="0"/>
                        </a:spcBef>
                        <a:spcAft>
                          <a:spcPts val="0"/>
                        </a:spcAft>
                        <a:buNone/>
                      </a:pPr>
                      <a:r>
                        <a:rPr lang="en-US" sz="1600"/>
                        <a:t>Tiền boa, được tự động tính vào thẻ tín dụng, không bao gồm tiền mặt</a:t>
                      </a:r>
                      <a:endParaRPr sz="1600"/>
                    </a:p>
                  </a:txBody>
                  <a:tcPr marT="45725" marB="45725" marR="91450" marL="91450"/>
                </a:tc>
                <a:tc>
                  <a:txBody>
                    <a:bodyPr/>
                    <a:lstStyle/>
                    <a:p>
                      <a:pPr indent="0" lvl="0" marL="0" marR="0" rtl="0" algn="l">
                        <a:spcBef>
                          <a:spcPts val="0"/>
                        </a:spcBef>
                        <a:spcAft>
                          <a:spcPts val="0"/>
                        </a:spcAft>
                        <a:buNone/>
                      </a:pPr>
                      <a:r>
                        <a:rPr lang="en-US" sz="1600"/>
                        <a:t>continuous from -10.56 to 641.2</a:t>
                      </a:r>
                      <a:endParaRPr sz="1600"/>
                    </a:p>
                  </a:txBody>
                  <a:tcPr marT="45725" marB="45725" marR="91450" marL="91450"/>
                </a:tc>
              </a:tr>
              <a:tr h="964650">
                <a:tc>
                  <a:txBody>
                    <a:bodyPr/>
                    <a:lstStyle/>
                    <a:p>
                      <a:pPr indent="0" lvl="0" marL="0" marR="0" rtl="0" algn="l">
                        <a:spcBef>
                          <a:spcPts val="0"/>
                        </a:spcBef>
                        <a:spcAft>
                          <a:spcPts val="0"/>
                        </a:spcAft>
                        <a:buNone/>
                      </a:pPr>
                      <a:r>
                        <a:rPr lang="en-US" sz="1600"/>
                        <a:t>16</a:t>
                      </a:r>
                      <a:endParaRPr sz="1600"/>
                    </a:p>
                  </a:txBody>
                  <a:tcPr marT="45725" marB="45725" marR="91450" marL="91450"/>
                </a:tc>
                <a:tc>
                  <a:txBody>
                    <a:bodyPr/>
                    <a:lstStyle/>
                    <a:p>
                      <a:pPr indent="0" lvl="0" marL="0" marR="0" rtl="0" algn="l">
                        <a:spcBef>
                          <a:spcPts val="0"/>
                        </a:spcBef>
                        <a:spcAft>
                          <a:spcPts val="0"/>
                        </a:spcAft>
                        <a:buNone/>
                      </a:pPr>
                      <a:r>
                        <a:rPr lang="en-US" sz="1600"/>
                        <a:t>Tolls_amount</a:t>
                      </a:r>
                      <a:endParaRPr sz="1600"/>
                    </a:p>
                  </a:txBody>
                  <a:tcPr marT="45725" marB="45725" marR="91450" marL="91450"/>
                </a:tc>
                <a:tc>
                  <a:txBody>
                    <a:bodyPr/>
                    <a:lstStyle/>
                    <a:p>
                      <a:pPr indent="0" lvl="0" marL="0" marR="0" rtl="0" algn="l">
                        <a:spcBef>
                          <a:spcPts val="0"/>
                        </a:spcBef>
                        <a:spcAft>
                          <a:spcPts val="0"/>
                        </a:spcAft>
                        <a:buNone/>
                      </a:pPr>
                      <a:r>
                        <a:rPr lang="en-US" sz="1600"/>
                        <a:t>Tổng</a:t>
                      </a:r>
                      <a:r>
                        <a:rPr lang="en-US" sz="1600"/>
                        <a:t> tiền </a:t>
                      </a:r>
                      <a:r>
                        <a:rPr lang="en-US" sz="1600"/>
                        <a:t>phí cầu đường ( phí đi qua trạm otp)</a:t>
                      </a:r>
                      <a:endParaRPr sz="1600"/>
                    </a:p>
                  </a:txBody>
                  <a:tcPr marT="45725" marB="45725" marR="91450" marL="91450"/>
                </a:tc>
                <a:tc>
                  <a:txBody>
                    <a:bodyPr/>
                    <a:lstStyle/>
                    <a:p>
                      <a:pPr indent="0" lvl="0" marL="0" marR="0" rtl="0" algn="l">
                        <a:spcBef>
                          <a:spcPts val="0"/>
                        </a:spcBef>
                        <a:spcAft>
                          <a:spcPts val="0"/>
                        </a:spcAft>
                        <a:buNone/>
                      </a:pPr>
                      <a:r>
                        <a:rPr lang="en-US" sz="1600"/>
                        <a:t>continuous from -6.12 to 96.12</a:t>
                      </a:r>
                      <a:endParaRPr sz="1600"/>
                    </a:p>
                  </a:txBody>
                  <a:tcPr marT="45725" marB="45725" marR="91450" marL="91450"/>
                </a:tc>
              </a:tr>
              <a:tr h="964650">
                <a:tc>
                  <a:txBody>
                    <a:bodyPr/>
                    <a:lstStyle/>
                    <a:p>
                      <a:pPr indent="0" lvl="0" marL="0" marR="0" rtl="0" algn="l">
                        <a:spcBef>
                          <a:spcPts val="0"/>
                        </a:spcBef>
                        <a:spcAft>
                          <a:spcPts val="0"/>
                        </a:spcAft>
                        <a:buNone/>
                      </a:pPr>
                      <a:r>
                        <a:rPr lang="en-US" sz="1600"/>
                        <a:t>17</a:t>
                      </a:r>
                      <a:endParaRPr sz="1600"/>
                    </a:p>
                  </a:txBody>
                  <a:tcPr marT="45725" marB="45725" marR="91450" marL="91450"/>
                </a:tc>
                <a:tc>
                  <a:txBody>
                    <a:bodyPr/>
                    <a:lstStyle/>
                    <a:p>
                      <a:pPr indent="0" lvl="0" marL="0" marR="0" rtl="0" algn="l">
                        <a:spcBef>
                          <a:spcPts val="0"/>
                        </a:spcBef>
                        <a:spcAft>
                          <a:spcPts val="0"/>
                        </a:spcAft>
                        <a:buNone/>
                      </a:pPr>
                      <a:r>
                        <a:rPr lang="en-US" sz="1600"/>
                        <a:t>Total_amount</a:t>
                      </a:r>
                      <a:endParaRPr sz="1600"/>
                    </a:p>
                  </a:txBody>
                  <a:tcPr marT="45725" marB="45725" marR="91450" marL="91450"/>
                </a:tc>
                <a:tc>
                  <a:txBody>
                    <a:bodyPr/>
                    <a:lstStyle/>
                    <a:p>
                      <a:pPr indent="0" lvl="0" marL="0" marR="0" rtl="0" algn="l">
                        <a:spcBef>
                          <a:spcPts val="0"/>
                        </a:spcBef>
                        <a:spcAft>
                          <a:spcPts val="0"/>
                        </a:spcAft>
                        <a:buNone/>
                      </a:pPr>
                      <a:r>
                        <a:rPr lang="en-US" sz="1600"/>
                        <a:t>Tổng</a:t>
                      </a:r>
                      <a:r>
                        <a:rPr lang="en-US" sz="1600"/>
                        <a:t> số </a:t>
                      </a:r>
                      <a:r>
                        <a:rPr lang="en-US" sz="1600"/>
                        <a:t>phí sử dụng dịch vụ đi xe</a:t>
                      </a:r>
                      <a:r>
                        <a:rPr lang="en-US" sz="1600"/>
                        <a:t>( không bao gồm tiền boa)</a:t>
                      </a:r>
                      <a:endParaRPr sz="1600"/>
                    </a:p>
                  </a:txBody>
                  <a:tcPr marT="45725" marB="45725" marR="91450" marL="91450"/>
                </a:tc>
                <a:tc>
                  <a:txBody>
                    <a:bodyPr/>
                    <a:lstStyle/>
                    <a:p>
                      <a:pPr indent="0" lvl="0" marL="0" marR="0" rtl="0" algn="l">
                        <a:spcBef>
                          <a:spcPts val="0"/>
                        </a:spcBef>
                        <a:spcAft>
                          <a:spcPts val="0"/>
                        </a:spcAft>
                        <a:buNone/>
                      </a:pPr>
                      <a:r>
                        <a:rPr lang="en-US" sz="1600"/>
                        <a:t>continuous from -210.3 to 753.8</a:t>
                      </a:r>
                      <a:endParaRPr sz="16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FF0000"/>
              </a:buClr>
              <a:buSzPts val="4995"/>
              <a:buNone/>
            </a:pPr>
            <a:r>
              <a:rPr lang="en-US" sz="4995">
                <a:solidFill>
                  <a:srgbClr val="FF0000"/>
                </a:solidFill>
              </a:rPr>
              <a:t>Bài toán</a:t>
            </a:r>
            <a:endParaRPr sz="4995">
              <a:solidFill>
                <a:srgbClr val="FF0000"/>
              </a:solidFill>
            </a:endParaRPr>
          </a:p>
        </p:txBody>
      </p:sp>
      <p:grpSp>
        <p:nvGrpSpPr>
          <p:cNvPr id="182" name="Google Shape;182;p9"/>
          <p:cNvGrpSpPr/>
          <p:nvPr/>
        </p:nvGrpSpPr>
        <p:grpSpPr>
          <a:xfrm>
            <a:off x="1113490" y="734986"/>
            <a:ext cx="3921998" cy="5741306"/>
            <a:chOff x="1105009" y="665240"/>
            <a:chExt cx="3688534" cy="5399544"/>
          </a:xfrm>
        </p:grpSpPr>
        <p:sp>
          <p:nvSpPr>
            <p:cNvPr id="183" name="Google Shape;183;p9"/>
            <p:cNvSpPr/>
            <p:nvPr/>
          </p:nvSpPr>
          <p:spPr>
            <a:xfrm flipH="1" rot="410959">
              <a:off x="1522252" y="1773885"/>
              <a:ext cx="2854049" cy="4135471"/>
            </a:xfrm>
            <a:custGeom>
              <a:rect b="b" l="l" r="r" t="t"/>
              <a:pathLst>
                <a:path extrusionOk="0" h="4135471" w="2854049">
                  <a:moveTo>
                    <a:pt x="1696267" y="3431657"/>
                  </a:moveTo>
                  <a:cubicBezTo>
                    <a:pt x="1501914" y="3431657"/>
                    <a:pt x="1344360" y="3589211"/>
                    <a:pt x="1344360" y="3783564"/>
                  </a:cubicBezTo>
                  <a:cubicBezTo>
                    <a:pt x="1344360" y="3977917"/>
                    <a:pt x="1501914" y="4135471"/>
                    <a:pt x="1696267" y="4135471"/>
                  </a:cubicBezTo>
                  <a:cubicBezTo>
                    <a:pt x="1890620" y="4135471"/>
                    <a:pt x="2048174" y="3977917"/>
                    <a:pt x="2048174" y="3783564"/>
                  </a:cubicBezTo>
                  <a:cubicBezTo>
                    <a:pt x="2048174" y="3589211"/>
                    <a:pt x="1890620" y="3431657"/>
                    <a:pt x="1696267" y="3431657"/>
                  </a:cubicBezTo>
                  <a:close/>
                  <a:moveTo>
                    <a:pt x="1470680" y="0"/>
                  </a:moveTo>
                  <a:lnTo>
                    <a:pt x="1360088" y="9020"/>
                  </a:lnTo>
                  <a:lnTo>
                    <a:pt x="1082638" y="72152"/>
                  </a:lnTo>
                  <a:lnTo>
                    <a:pt x="1000179" y="103217"/>
                  </a:lnTo>
                  <a:lnTo>
                    <a:pt x="918691" y="138291"/>
                  </a:lnTo>
                  <a:lnTo>
                    <a:pt x="839141" y="180379"/>
                  </a:lnTo>
                  <a:lnTo>
                    <a:pt x="765414" y="227479"/>
                  </a:lnTo>
                  <a:lnTo>
                    <a:pt x="694595" y="280591"/>
                  </a:lnTo>
                  <a:lnTo>
                    <a:pt x="629599" y="338714"/>
                  </a:lnTo>
                  <a:lnTo>
                    <a:pt x="569452" y="401847"/>
                  </a:lnTo>
                  <a:lnTo>
                    <a:pt x="515126" y="470992"/>
                  </a:lnTo>
                  <a:lnTo>
                    <a:pt x="467591" y="544147"/>
                  </a:lnTo>
                  <a:lnTo>
                    <a:pt x="426847" y="622311"/>
                  </a:lnTo>
                  <a:lnTo>
                    <a:pt x="392893" y="706488"/>
                  </a:lnTo>
                  <a:lnTo>
                    <a:pt x="338568" y="937976"/>
                  </a:lnTo>
                  <a:lnTo>
                    <a:pt x="333717" y="994094"/>
                  </a:lnTo>
                  <a:lnTo>
                    <a:pt x="331776" y="1047206"/>
                  </a:lnTo>
                  <a:lnTo>
                    <a:pt x="333717" y="1096308"/>
                  </a:lnTo>
                  <a:lnTo>
                    <a:pt x="334686" y="1145413"/>
                  </a:lnTo>
                  <a:lnTo>
                    <a:pt x="334686" y="1191509"/>
                  </a:lnTo>
                  <a:lnTo>
                    <a:pt x="329836" y="1234599"/>
                  </a:lnTo>
                  <a:lnTo>
                    <a:pt x="315284" y="1278693"/>
                  </a:lnTo>
                  <a:lnTo>
                    <a:pt x="289092" y="1331805"/>
                  </a:lnTo>
                  <a:lnTo>
                    <a:pt x="257078" y="1380908"/>
                  </a:lnTo>
                  <a:lnTo>
                    <a:pt x="222155" y="1423998"/>
                  </a:lnTo>
                  <a:lnTo>
                    <a:pt x="185291" y="1468092"/>
                  </a:lnTo>
                  <a:lnTo>
                    <a:pt x="146487" y="1508176"/>
                  </a:lnTo>
                  <a:lnTo>
                    <a:pt x="107683" y="1548261"/>
                  </a:lnTo>
                  <a:lnTo>
                    <a:pt x="70819" y="1592354"/>
                  </a:lnTo>
                  <a:lnTo>
                    <a:pt x="58206" y="1604378"/>
                  </a:lnTo>
                  <a:lnTo>
                    <a:pt x="42684" y="1619410"/>
                  </a:lnTo>
                  <a:lnTo>
                    <a:pt x="26193" y="1637448"/>
                  </a:lnTo>
                  <a:lnTo>
                    <a:pt x="12611" y="1655486"/>
                  </a:lnTo>
                  <a:lnTo>
                    <a:pt x="3882" y="1677533"/>
                  </a:lnTo>
                  <a:lnTo>
                    <a:pt x="0" y="1701583"/>
                  </a:lnTo>
                  <a:lnTo>
                    <a:pt x="4851" y="1726636"/>
                  </a:lnTo>
                  <a:lnTo>
                    <a:pt x="17462" y="1750687"/>
                  </a:lnTo>
                  <a:lnTo>
                    <a:pt x="38806" y="1770728"/>
                  </a:lnTo>
                  <a:lnTo>
                    <a:pt x="63057" y="1784759"/>
                  </a:lnTo>
                  <a:lnTo>
                    <a:pt x="93130" y="1797786"/>
                  </a:lnTo>
                  <a:lnTo>
                    <a:pt x="125143" y="1808809"/>
                  </a:lnTo>
                  <a:lnTo>
                    <a:pt x="157158" y="1819833"/>
                  </a:lnTo>
                  <a:lnTo>
                    <a:pt x="188201" y="1830855"/>
                  </a:lnTo>
                  <a:lnTo>
                    <a:pt x="218273" y="1843883"/>
                  </a:lnTo>
                  <a:lnTo>
                    <a:pt x="245437" y="1857912"/>
                  </a:lnTo>
                  <a:lnTo>
                    <a:pt x="264839" y="1875951"/>
                  </a:lnTo>
                  <a:lnTo>
                    <a:pt x="259018" y="1900001"/>
                  </a:lnTo>
                  <a:lnTo>
                    <a:pt x="248347" y="1922047"/>
                  </a:lnTo>
                  <a:lnTo>
                    <a:pt x="237676" y="1945097"/>
                  </a:lnTo>
                  <a:lnTo>
                    <a:pt x="226035" y="1967142"/>
                  </a:lnTo>
                  <a:lnTo>
                    <a:pt x="215364" y="1989189"/>
                  </a:lnTo>
                  <a:lnTo>
                    <a:pt x="207602" y="2011236"/>
                  </a:lnTo>
                  <a:lnTo>
                    <a:pt x="204693" y="2031277"/>
                  </a:lnTo>
                  <a:lnTo>
                    <a:pt x="206633" y="2053324"/>
                  </a:lnTo>
                  <a:lnTo>
                    <a:pt x="217304" y="2073366"/>
                  </a:lnTo>
                  <a:lnTo>
                    <a:pt x="236706" y="2093409"/>
                  </a:lnTo>
                  <a:lnTo>
                    <a:pt x="264839" y="2113450"/>
                  </a:lnTo>
                  <a:lnTo>
                    <a:pt x="259018" y="2129483"/>
                  </a:lnTo>
                  <a:lnTo>
                    <a:pt x="250288" y="2145517"/>
                  </a:lnTo>
                  <a:lnTo>
                    <a:pt x="243497" y="2164557"/>
                  </a:lnTo>
                  <a:lnTo>
                    <a:pt x="241557" y="2184601"/>
                  </a:lnTo>
                  <a:lnTo>
                    <a:pt x="245437" y="2204642"/>
                  </a:lnTo>
                  <a:lnTo>
                    <a:pt x="256109" y="2222680"/>
                  </a:lnTo>
                  <a:lnTo>
                    <a:pt x="269690" y="2236709"/>
                  </a:lnTo>
                  <a:lnTo>
                    <a:pt x="287151" y="2249737"/>
                  </a:lnTo>
                  <a:lnTo>
                    <a:pt x="304613" y="2258756"/>
                  </a:lnTo>
                  <a:lnTo>
                    <a:pt x="321105" y="2269780"/>
                  </a:lnTo>
                  <a:lnTo>
                    <a:pt x="336627" y="2284810"/>
                  </a:lnTo>
                  <a:lnTo>
                    <a:pt x="345358" y="2300845"/>
                  </a:lnTo>
                  <a:lnTo>
                    <a:pt x="354089" y="2329906"/>
                  </a:lnTo>
                  <a:lnTo>
                    <a:pt x="354089" y="2362976"/>
                  </a:lnTo>
                  <a:lnTo>
                    <a:pt x="351179" y="2394041"/>
                  </a:lnTo>
                  <a:lnTo>
                    <a:pt x="343417" y="2426108"/>
                  </a:lnTo>
                  <a:lnTo>
                    <a:pt x="336627" y="2457173"/>
                  </a:lnTo>
                  <a:lnTo>
                    <a:pt x="331776" y="2485233"/>
                  </a:lnTo>
                  <a:lnTo>
                    <a:pt x="327896" y="2525318"/>
                  </a:lnTo>
                  <a:lnTo>
                    <a:pt x="331776" y="2561393"/>
                  </a:lnTo>
                  <a:lnTo>
                    <a:pt x="342447" y="2594464"/>
                  </a:lnTo>
                  <a:lnTo>
                    <a:pt x="356029" y="2623524"/>
                  </a:lnTo>
                  <a:lnTo>
                    <a:pt x="375432" y="2646572"/>
                  </a:lnTo>
                  <a:lnTo>
                    <a:pt x="400654" y="2668619"/>
                  </a:lnTo>
                  <a:lnTo>
                    <a:pt x="424906" y="2686657"/>
                  </a:lnTo>
                  <a:lnTo>
                    <a:pt x="453040" y="2701688"/>
                  </a:lnTo>
                  <a:lnTo>
                    <a:pt x="481173" y="2714717"/>
                  </a:lnTo>
                  <a:lnTo>
                    <a:pt x="509306" y="2721731"/>
                  </a:lnTo>
                  <a:lnTo>
                    <a:pt x="560721" y="2730751"/>
                  </a:lnTo>
                  <a:lnTo>
                    <a:pt x="615047" y="2734758"/>
                  </a:lnTo>
                  <a:lnTo>
                    <a:pt x="672284" y="2732755"/>
                  </a:lnTo>
                  <a:lnTo>
                    <a:pt x="728550" y="2726742"/>
                  </a:lnTo>
                  <a:lnTo>
                    <a:pt x="784816" y="2719726"/>
                  </a:lnTo>
                  <a:lnTo>
                    <a:pt x="838171" y="2708704"/>
                  </a:lnTo>
                  <a:lnTo>
                    <a:pt x="885706" y="2695677"/>
                  </a:lnTo>
                  <a:lnTo>
                    <a:pt x="927421" y="2681646"/>
                  </a:lnTo>
                  <a:lnTo>
                    <a:pt x="944882" y="2675633"/>
                  </a:lnTo>
                  <a:lnTo>
                    <a:pt x="968165" y="2668619"/>
                  </a:lnTo>
                  <a:lnTo>
                    <a:pt x="993388" y="2661605"/>
                  </a:lnTo>
                  <a:lnTo>
                    <a:pt x="1019581" y="2654590"/>
                  </a:lnTo>
                  <a:lnTo>
                    <a:pt x="1047714" y="2650582"/>
                  </a:lnTo>
                  <a:lnTo>
                    <a:pt x="1075847" y="2648577"/>
                  </a:lnTo>
                  <a:lnTo>
                    <a:pt x="1100100" y="2652585"/>
                  </a:lnTo>
                  <a:lnTo>
                    <a:pt x="1121442" y="2661605"/>
                  </a:lnTo>
                  <a:lnTo>
                    <a:pt x="1140844" y="2679643"/>
                  </a:lnTo>
                  <a:lnTo>
                    <a:pt x="1158306" y="2708704"/>
                  </a:lnTo>
                  <a:lnTo>
                    <a:pt x="1174797" y="2745782"/>
                  </a:lnTo>
                  <a:lnTo>
                    <a:pt x="1190319" y="2788872"/>
                  </a:lnTo>
                  <a:lnTo>
                    <a:pt x="1202931" y="2837975"/>
                  </a:lnTo>
                  <a:lnTo>
                    <a:pt x="1215541" y="2889083"/>
                  </a:lnTo>
                  <a:lnTo>
                    <a:pt x="1226212" y="2942195"/>
                  </a:lnTo>
                  <a:lnTo>
                    <a:pt x="1235914" y="2996309"/>
                  </a:lnTo>
                  <a:lnTo>
                    <a:pt x="1245616" y="3049421"/>
                  </a:lnTo>
                  <a:lnTo>
                    <a:pt x="1252407" y="3098524"/>
                  </a:lnTo>
                  <a:lnTo>
                    <a:pt x="1261138" y="3144621"/>
                  </a:lnTo>
                  <a:lnTo>
                    <a:pt x="1267927" y="3182701"/>
                  </a:lnTo>
                  <a:lnTo>
                    <a:pt x="1273749" y="3215771"/>
                  </a:lnTo>
                  <a:lnTo>
                    <a:pt x="1405683" y="3238820"/>
                  </a:lnTo>
                  <a:lnTo>
                    <a:pt x="1539558" y="3251847"/>
                  </a:lnTo>
                  <a:lnTo>
                    <a:pt x="1677312" y="3253851"/>
                  </a:lnTo>
                  <a:lnTo>
                    <a:pt x="1817977" y="3246837"/>
                  </a:lnTo>
                  <a:lnTo>
                    <a:pt x="1963493" y="3226793"/>
                  </a:lnTo>
                  <a:lnTo>
                    <a:pt x="1998071" y="3220300"/>
                  </a:lnTo>
                  <a:lnTo>
                    <a:pt x="1972544" y="2990832"/>
                  </a:lnTo>
                  <a:cubicBezTo>
                    <a:pt x="1951990" y="2824419"/>
                    <a:pt x="1923973" y="2664322"/>
                    <a:pt x="1866104" y="2529483"/>
                  </a:cubicBezTo>
                  <a:cubicBezTo>
                    <a:pt x="1798827" y="2378364"/>
                    <a:pt x="1318234" y="2057324"/>
                    <a:pt x="1085631" y="1773024"/>
                  </a:cubicBezTo>
                  <a:cubicBezTo>
                    <a:pt x="1039452" y="1683967"/>
                    <a:pt x="924385" y="1218329"/>
                    <a:pt x="1277747" y="968535"/>
                  </a:cubicBezTo>
                  <a:cubicBezTo>
                    <a:pt x="1430175" y="835482"/>
                    <a:pt x="1702005" y="831017"/>
                    <a:pt x="1914134" y="872477"/>
                  </a:cubicBezTo>
                  <a:cubicBezTo>
                    <a:pt x="2031257" y="905756"/>
                    <a:pt x="2240228" y="1053847"/>
                    <a:pt x="2334389" y="1316747"/>
                  </a:cubicBezTo>
                  <a:lnTo>
                    <a:pt x="2850702" y="1256710"/>
                  </a:lnTo>
                  <a:lnTo>
                    <a:pt x="2851858" y="1288484"/>
                  </a:lnTo>
                  <a:lnTo>
                    <a:pt x="2854049" y="1252639"/>
                  </a:lnTo>
                  <a:lnTo>
                    <a:pt x="2852109" y="1156435"/>
                  </a:lnTo>
                  <a:lnTo>
                    <a:pt x="2845318" y="1062236"/>
                  </a:lnTo>
                  <a:lnTo>
                    <a:pt x="2830767" y="971045"/>
                  </a:lnTo>
                  <a:lnTo>
                    <a:pt x="2811365" y="881857"/>
                  </a:lnTo>
                  <a:lnTo>
                    <a:pt x="2787112" y="799684"/>
                  </a:lnTo>
                  <a:lnTo>
                    <a:pt x="2759950" y="724526"/>
                  </a:lnTo>
                  <a:lnTo>
                    <a:pt x="2728906" y="657385"/>
                  </a:lnTo>
                  <a:lnTo>
                    <a:pt x="2682340" y="577215"/>
                  </a:lnTo>
                  <a:lnTo>
                    <a:pt x="2631895" y="501055"/>
                  </a:lnTo>
                  <a:lnTo>
                    <a:pt x="2574659" y="429907"/>
                  </a:lnTo>
                  <a:lnTo>
                    <a:pt x="2513543" y="361762"/>
                  </a:lnTo>
                  <a:lnTo>
                    <a:pt x="2446606" y="300634"/>
                  </a:lnTo>
                  <a:lnTo>
                    <a:pt x="2371907" y="243513"/>
                  </a:lnTo>
                  <a:lnTo>
                    <a:pt x="2294299" y="192406"/>
                  </a:lnTo>
                  <a:lnTo>
                    <a:pt x="2211840" y="147311"/>
                  </a:lnTo>
                  <a:lnTo>
                    <a:pt x="2121620" y="109230"/>
                  </a:lnTo>
                  <a:lnTo>
                    <a:pt x="2028490" y="74157"/>
                  </a:lnTo>
                  <a:lnTo>
                    <a:pt x="1927599" y="47099"/>
                  </a:lnTo>
                  <a:lnTo>
                    <a:pt x="1821858" y="25053"/>
                  </a:lnTo>
                  <a:lnTo>
                    <a:pt x="1711265" y="10021"/>
                  </a:lnTo>
                  <a:lnTo>
                    <a:pt x="1594853" y="100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184" name="Google Shape;184;p9"/>
            <p:cNvSpPr/>
            <p:nvPr/>
          </p:nvSpPr>
          <p:spPr>
            <a:xfrm flipH="1">
              <a:off x="1105009" y="665240"/>
              <a:ext cx="3688534" cy="2409764"/>
            </a:xfrm>
            <a:custGeom>
              <a:rect b="b" l="l" r="r" t="t"/>
              <a:pathLst>
                <a:path extrusionOk="0" h="2022026" w="3095038">
                  <a:moveTo>
                    <a:pt x="1547519" y="0"/>
                  </a:moveTo>
                  <a:lnTo>
                    <a:pt x="3095038" y="627509"/>
                  </a:lnTo>
                  <a:lnTo>
                    <a:pt x="2825277" y="736897"/>
                  </a:lnTo>
                  <a:lnTo>
                    <a:pt x="2825277" y="1583608"/>
                  </a:lnTo>
                  <a:lnTo>
                    <a:pt x="2829142" y="1585209"/>
                  </a:lnTo>
                  <a:cubicBezTo>
                    <a:pt x="2836783" y="1592850"/>
                    <a:pt x="2841509" y="1603406"/>
                    <a:pt x="2841509" y="1615067"/>
                  </a:cubicBezTo>
                  <a:cubicBezTo>
                    <a:pt x="2841509" y="1626728"/>
                    <a:pt x="2836783" y="1637284"/>
                    <a:pt x="2829142" y="1644926"/>
                  </a:cubicBezTo>
                  <a:lnTo>
                    <a:pt x="2826092" y="1646189"/>
                  </a:lnTo>
                  <a:lnTo>
                    <a:pt x="2876626" y="2022026"/>
                  </a:lnTo>
                  <a:lnTo>
                    <a:pt x="2721940" y="2022026"/>
                  </a:lnTo>
                  <a:lnTo>
                    <a:pt x="2772475" y="1646189"/>
                  </a:lnTo>
                  <a:lnTo>
                    <a:pt x="2769425" y="1644926"/>
                  </a:lnTo>
                  <a:cubicBezTo>
                    <a:pt x="2761784" y="1637284"/>
                    <a:pt x="2757057" y="1626728"/>
                    <a:pt x="2757057" y="1615067"/>
                  </a:cubicBezTo>
                  <a:cubicBezTo>
                    <a:pt x="2757057" y="1603406"/>
                    <a:pt x="2761784" y="1592850"/>
                    <a:pt x="2769425" y="1585209"/>
                  </a:cubicBezTo>
                  <a:lnTo>
                    <a:pt x="2773289" y="1583608"/>
                  </a:lnTo>
                  <a:lnTo>
                    <a:pt x="2773289" y="757978"/>
                  </a:lnTo>
                  <a:lnTo>
                    <a:pt x="2747752" y="768333"/>
                  </a:lnTo>
                  <a:lnTo>
                    <a:pt x="2473970" y="981499"/>
                  </a:lnTo>
                  <a:lnTo>
                    <a:pt x="2473970" y="1333096"/>
                  </a:lnTo>
                  <a:cubicBezTo>
                    <a:pt x="2176456" y="1474039"/>
                    <a:pt x="1822001" y="1553521"/>
                    <a:pt x="1442377" y="1553521"/>
                  </a:cubicBezTo>
                  <a:cubicBezTo>
                    <a:pt x="1151810" y="1553521"/>
                    <a:pt x="875988" y="1506956"/>
                    <a:pt x="628675" y="1422110"/>
                  </a:cubicBezTo>
                  <a:cubicBezTo>
                    <a:pt x="630298" y="1416654"/>
                    <a:pt x="632987" y="1411486"/>
                    <a:pt x="635755" y="1406334"/>
                  </a:cubicBezTo>
                  <a:cubicBezTo>
                    <a:pt x="631035" y="1404608"/>
                    <a:pt x="626049" y="1403669"/>
                    <a:pt x="621068" y="1402746"/>
                  </a:cubicBezTo>
                  <a:lnTo>
                    <a:pt x="621068" y="981499"/>
                  </a:lnTo>
                  <a:lnTo>
                    <a:pt x="0" y="62750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85" name="Google Shape;185;p9"/>
          <p:cNvSpPr txBox="1"/>
          <p:nvPr/>
        </p:nvSpPr>
        <p:spPr>
          <a:xfrm>
            <a:off x="5370903" y="1456268"/>
            <a:ext cx="6525823" cy="724247"/>
          </a:xfrm>
          <a:prstGeom prst="rect">
            <a:avLst/>
          </a:prstGeom>
          <a:noFill/>
          <a:ln>
            <a:noFill/>
          </a:ln>
        </p:spPr>
        <p:txBody>
          <a:bodyPr anchorCtr="0" anchor="ctr" bIns="45700" lIns="91425" spcFirstLastPara="1" rIns="91425" wrap="square" tIns="45700">
            <a:noAutofit/>
          </a:bodyPr>
          <a:lstStyle/>
          <a:p>
            <a:pPr indent="0" lvl="0" marL="0" marR="0" rtl="0" algn="ctr">
              <a:lnSpc>
                <a:spcPct val="170000"/>
              </a:lnSpc>
              <a:spcBef>
                <a:spcPts val="0"/>
              </a:spcBef>
              <a:spcAft>
                <a:spcPts val="0"/>
              </a:spcAft>
              <a:buClr>
                <a:srgbClr val="262626"/>
              </a:buClr>
              <a:buSzPts val="2500"/>
              <a:buFont typeface="Arial"/>
              <a:buNone/>
            </a:pPr>
            <a:r>
              <a:t/>
            </a:r>
            <a:endParaRPr b="0" sz="2500">
              <a:solidFill>
                <a:schemeClr val="accent1"/>
              </a:solidFill>
              <a:latin typeface="Arial"/>
              <a:ea typeface="Arial"/>
              <a:cs typeface="Arial"/>
              <a:sym typeface="Arial"/>
            </a:endParaRPr>
          </a:p>
        </p:txBody>
      </p:sp>
      <p:sp>
        <p:nvSpPr>
          <p:cNvPr id="186" name="Google Shape;186;p9"/>
          <p:cNvSpPr/>
          <p:nvPr/>
        </p:nvSpPr>
        <p:spPr>
          <a:xfrm>
            <a:off x="5684324" y="1818391"/>
            <a:ext cx="6096000" cy="2603790"/>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None/>
            </a:pPr>
            <a:r>
              <a:rPr lang="en-US" sz="3200">
                <a:solidFill>
                  <a:schemeClr val="accent1"/>
                </a:solidFill>
                <a:latin typeface="Arial"/>
                <a:ea typeface="Arial"/>
                <a:cs typeface="Arial"/>
                <a:sym typeface="Arial"/>
              </a:rPr>
              <a:t>Dự đoán tiền boa (tip_amount) sau mỗi chuyến đi </a:t>
            </a:r>
            <a:r>
              <a:rPr lang="en-US" sz="3200">
                <a:solidFill>
                  <a:schemeClr val="accent1"/>
                </a:solidFill>
              </a:rPr>
              <a:t>từ cuối năm 2019 cho đến tháng 7</a:t>
            </a:r>
            <a:endParaRPr sz="3200">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Break Slide Master">
  <a:themeElements>
    <a:clrScheme name="travel">
      <a:dk1>
        <a:srgbClr val="000000"/>
      </a:dk1>
      <a:lt1>
        <a:srgbClr val="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