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B197C25-86C5-4339-BCBB-A8A8298AD7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5AB44487-628A-47F5-90DC-EE2A0E8611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8F6C817-48C4-4C4E-B7EA-AC213469A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20BD-6CDF-4B70-B0C1-5267358B460E}" type="datetimeFigureOut">
              <a:rPr lang="vi-VN" smtClean="0"/>
              <a:t>29/06/2021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99D0850D-1E8F-4AFF-9FE1-42DBE3380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0BBFF92-2536-4A9E-B98E-C248CFC02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3B20-066C-4B53-B27D-656BB2FB1D4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71684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25BED02-F9BC-416A-9AA9-B8A45046B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6558A073-30A4-4141-B666-4A24E4563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4CD360A-AED9-4570-B8BC-BA9888D40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20BD-6CDF-4B70-B0C1-5267358B460E}" type="datetimeFigureOut">
              <a:rPr lang="vi-VN" smtClean="0"/>
              <a:t>29/06/2021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0158F78-587C-468C-9F11-6694DC0DB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E1D911F-8088-426A-AEC5-33BDA0215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3B20-066C-4B53-B27D-656BB2FB1D4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0733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CAA118FF-CEA1-4A04-8582-521B1DCB4C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A9675597-8A4A-4C10-86AC-CAD0CC2CA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6C35A44-D449-43CD-8BAA-B086E84D1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20BD-6CDF-4B70-B0C1-5267358B460E}" type="datetimeFigureOut">
              <a:rPr lang="vi-VN" smtClean="0"/>
              <a:t>29/06/2021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2590BF8-2F7E-4065-A34F-08D0E3895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9897C0D-480D-4A65-BF86-9DE569CF3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3B20-066C-4B53-B27D-656BB2FB1D4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40817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9F1AB1E-376F-446E-977C-6EE5585F6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A0CA13B-DA19-4CEE-8D32-7F96F932C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2D7F423-3A4E-4194-8E71-BBD62DB5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20BD-6CDF-4B70-B0C1-5267358B460E}" type="datetimeFigureOut">
              <a:rPr lang="vi-VN" smtClean="0"/>
              <a:t>29/06/2021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5945BBB-A8E1-48CB-8B8C-2E2D4F1F5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8F022F9-9ED6-4691-AD95-437A416F0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3B20-066C-4B53-B27D-656BB2FB1D4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92506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E2E491E-CFDE-40FA-B3B9-4028446C9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D633FA4-1D54-4ED9-8D77-B19DDD217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13A50DA-871F-4FA6-AF8D-D8963ABBC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20BD-6CDF-4B70-B0C1-5267358B460E}" type="datetimeFigureOut">
              <a:rPr lang="vi-VN" smtClean="0"/>
              <a:t>29/06/2021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115D4DA-2568-4AB6-82E8-7A582C076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41E6606-D506-42CD-AAD4-B9AE9865D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3B20-066C-4B53-B27D-656BB2FB1D4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79326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0E3A98E-502F-45C2-98F1-7FBD44547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96FBAAB-53F8-4D4B-803F-81888B301C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CBDB9A92-1D30-4407-83BF-FD6E5480D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76C636C9-9426-4354-A96E-0945BAE0C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20BD-6CDF-4B70-B0C1-5267358B460E}" type="datetimeFigureOut">
              <a:rPr lang="vi-VN" smtClean="0"/>
              <a:t>29/06/2021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A7664E64-2B09-45B2-8CE8-9491F137C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BEFD8274-5F1E-4FA9-8F27-8CE28554C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3B20-066C-4B53-B27D-656BB2FB1D4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90733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671E796-34E2-45D4-BC00-52603BA12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6D0DF0F1-9E77-4D14-808D-7292E817F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9F778FEE-E7BC-4D2F-BB46-57465F689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3378643C-FC4F-4D97-AB64-21D9498EEE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DEEACA9F-3868-4DC0-89B6-C96DAA10AA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5CDEF1D4-390F-4D7E-B52E-AC6EE768E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20BD-6CDF-4B70-B0C1-5267358B460E}" type="datetimeFigureOut">
              <a:rPr lang="vi-VN" smtClean="0"/>
              <a:t>29/06/2021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A2B3DCCD-F289-4455-9BA5-5C3CFF69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426E568C-75A4-4AAC-824A-22B175244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3B20-066C-4B53-B27D-656BB2FB1D4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38313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47000E6-696F-46A1-A71E-67E8F72C8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238BB4B6-EB66-4CCB-9121-20B08DD08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20BD-6CDF-4B70-B0C1-5267358B460E}" type="datetimeFigureOut">
              <a:rPr lang="vi-VN" smtClean="0"/>
              <a:t>29/06/2021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1C5D9AEE-5558-47C9-B100-E2AD6057C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E11C7354-AD81-4C72-AFDD-68001110C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3B20-066C-4B53-B27D-656BB2FB1D4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44242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80203ABD-E721-4535-8510-2B13E035D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20BD-6CDF-4B70-B0C1-5267358B460E}" type="datetimeFigureOut">
              <a:rPr lang="vi-VN" smtClean="0"/>
              <a:t>29/06/2021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646324B5-30B8-41D8-A569-DC2B83AF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6A80C91-4761-4B3C-9E33-76458625B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3B20-066C-4B53-B27D-656BB2FB1D4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64784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DE83EE0-C188-4F87-92D9-CD1F024EE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6172E16-630A-4B90-9F44-CCEDE43E6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5EFB77AB-21B3-4BFC-8AE1-6F15B9755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B5C45AA9-E9D2-4080-A996-457912011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20BD-6CDF-4B70-B0C1-5267358B460E}" type="datetimeFigureOut">
              <a:rPr lang="vi-VN" smtClean="0"/>
              <a:t>29/06/2021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D7A1C7E2-11D4-4603-BE57-51A747F8B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415549AC-945F-43BF-87D5-C7E577F8F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3B20-066C-4B53-B27D-656BB2FB1D4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64090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177011D-D0B1-45AC-A7CD-6B33948D6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A95AA9A6-153F-4B33-9E3F-C66FFD865B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2F1B6A7E-ECCB-4EC8-A6A3-FA6723512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7902C5C2-5C6F-4BC9-83D4-7E8E9B553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20BD-6CDF-4B70-B0C1-5267358B460E}" type="datetimeFigureOut">
              <a:rPr lang="vi-VN" smtClean="0"/>
              <a:t>29/06/2021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8FAFBE92-2661-45D8-B2E2-CE56A899A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3CC3CFB6-80C5-43DC-9EF7-5712F3484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3B20-066C-4B53-B27D-656BB2FB1D4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4188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3221B2D4-AD03-4CC6-B53E-95FF972B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3FBBEB05-64D0-4CDF-A8A9-F8D017D4C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65E31E0-F392-4018-A5E9-07D333C271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A20BD-6CDF-4B70-B0C1-5267358B460E}" type="datetimeFigureOut">
              <a:rPr lang="vi-VN" smtClean="0"/>
              <a:t>29/06/2021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D3DA754-7B33-435D-8AB5-ECA246CE3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B53ED14E-C729-4677-AD88-51FA62BB7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F3B20-066C-4B53-B27D-656BB2FB1D4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7432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B27D7C8-541A-4083-B159-B4AE9DB6DF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ỨNG DỤNG</a:t>
            </a:r>
            <a:endParaRPr lang="vi-VN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41A92F19-AAC1-4152-B2E2-E47B05BAB0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0358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58D1D26-ACC4-47DA-B6E5-C56C49C13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Ý tưởng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C212356-A31A-46C1-B206-B8A5E7CD4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Vấn đề trong thực tế: </a:t>
            </a:r>
          </a:p>
          <a:p>
            <a:r>
              <a:rPr lang="en-US"/>
              <a:t>Có ứng dụng nào đã làm: </a:t>
            </a:r>
          </a:p>
          <a:p>
            <a:r>
              <a:rPr lang="en-US"/>
              <a:t>Các ứng dụng đó đã làm được:</a:t>
            </a:r>
          </a:p>
          <a:p>
            <a:r>
              <a:rPr lang="en-US"/>
              <a:t>Đề xuất ứng dụng giải quyết bài toán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05107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9726010-118C-4964-BAC5-3CC0EB299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Lợi ích thực tế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3EB1396-BEE7-4974-AE99-C8FF82E32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28786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FEF8242-6E45-4677-BAD3-3CFC983AA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Đối tượng người dùng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519255B-25B9-48BB-892A-39481FDDD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67437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3C579E3-35EB-4454-8434-67C5F139F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Chức năng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0E48B83-671C-47FA-BDB2-E2E3768F4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Input: </a:t>
            </a:r>
          </a:p>
          <a:p>
            <a:pPr lvl="1"/>
            <a:r>
              <a:rPr lang="en-US"/>
              <a:t>Mở tệp từ file</a:t>
            </a:r>
          </a:p>
          <a:p>
            <a:pPr lvl="1"/>
            <a:r>
              <a:rPr lang="en-US"/>
              <a:t>Mở camera</a:t>
            </a:r>
          </a:p>
          <a:p>
            <a:r>
              <a:rPr lang="en-US"/>
              <a:t>Xử lý: </a:t>
            </a:r>
          </a:p>
          <a:p>
            <a:pPr lvl="1"/>
            <a:r>
              <a:rPr lang="en-US"/>
              <a:t>Phương pháp</a:t>
            </a:r>
          </a:p>
          <a:p>
            <a:r>
              <a:rPr lang="en-US"/>
              <a:t>Output: </a:t>
            </a:r>
          </a:p>
          <a:p>
            <a:pPr lvl="1"/>
            <a:r>
              <a:rPr lang="en-US"/>
              <a:t>Hiển thị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87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6631A63-6691-49D9-B68E-F48292103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 Đánh giá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365BD68-35EE-4AB8-8557-496CDB3BB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78344598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72</Words>
  <Application>Microsoft Office PowerPoint</Application>
  <PresentationFormat>Màn hình rộng</PresentationFormat>
  <Paragraphs>17</Paragraphs>
  <Slides>6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Chủ đề Office</vt:lpstr>
      <vt:lpstr>ỨNG DỤNG</vt:lpstr>
      <vt:lpstr>1. Ý tưởng</vt:lpstr>
      <vt:lpstr>2. Lợi ích thực tế</vt:lpstr>
      <vt:lpstr>3. Đối tượng người dùng</vt:lpstr>
      <vt:lpstr>4. Chức năng</vt:lpstr>
      <vt:lpstr>5. Đánh giá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ỨNG DỤNG</dc:title>
  <dc:creator>Nguyễn Xuân Vinh</dc:creator>
  <cp:lastModifiedBy>Nguyễn Xuân Vinh</cp:lastModifiedBy>
  <cp:revision>6</cp:revision>
  <dcterms:created xsi:type="dcterms:W3CDTF">2021-06-27T10:43:05Z</dcterms:created>
  <dcterms:modified xsi:type="dcterms:W3CDTF">2021-06-28T20:52:47Z</dcterms:modified>
</cp:coreProperties>
</file>