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2" r:id="rId7"/>
    <p:sldId id="264" r:id="rId8"/>
    <p:sldId id="261" r:id="rId9"/>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B197C25-86C5-4339-BCBB-A8A8298AD728}"/>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p>
        </p:txBody>
      </p:sp>
      <p:sp>
        <p:nvSpPr>
          <p:cNvPr id="3" name="Tiêu đề phụ 2">
            <a:extLst>
              <a:ext uri="{FF2B5EF4-FFF2-40B4-BE49-F238E27FC236}">
                <a16:creationId xmlns:a16="http://schemas.microsoft.com/office/drawing/2014/main" id="{5AB44487-628A-47F5-90DC-EE2A0E8611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p>
        </p:txBody>
      </p:sp>
      <p:sp>
        <p:nvSpPr>
          <p:cNvPr id="4" name="Chỗ dành sẵn cho Ngày tháng 3">
            <a:extLst>
              <a:ext uri="{FF2B5EF4-FFF2-40B4-BE49-F238E27FC236}">
                <a16:creationId xmlns:a16="http://schemas.microsoft.com/office/drawing/2014/main" id="{D8F6C817-48C4-4C4E-B7EA-AC213469AAE7}"/>
              </a:ext>
            </a:extLst>
          </p:cNvPr>
          <p:cNvSpPr>
            <a:spLocks noGrp="1"/>
          </p:cNvSpPr>
          <p:nvPr>
            <p:ph type="dt" sz="half" idx="10"/>
          </p:nvPr>
        </p:nvSpPr>
        <p:spPr/>
        <p:txBody>
          <a:bodyPr/>
          <a:lstStyle/>
          <a:p>
            <a:fld id="{D19A20BD-6CDF-4B70-B0C1-5267358B460E}" type="datetimeFigureOut">
              <a:rPr lang="vi-VN" smtClean="0"/>
              <a:t>29/06/2021</a:t>
            </a:fld>
            <a:endParaRPr lang="vi-VN"/>
          </a:p>
        </p:txBody>
      </p:sp>
      <p:sp>
        <p:nvSpPr>
          <p:cNvPr id="5" name="Chỗ dành sẵn cho Chân trang 4">
            <a:extLst>
              <a:ext uri="{FF2B5EF4-FFF2-40B4-BE49-F238E27FC236}">
                <a16:creationId xmlns:a16="http://schemas.microsoft.com/office/drawing/2014/main" id="{99D0850D-1E8F-4AFF-9FE1-42DBE33806CD}"/>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D0BBFF92-2536-4A9E-B98E-C248CFC02970}"/>
              </a:ext>
            </a:extLst>
          </p:cNvPr>
          <p:cNvSpPr>
            <a:spLocks noGrp="1"/>
          </p:cNvSpPr>
          <p:nvPr>
            <p:ph type="sldNum" sz="quarter" idx="12"/>
          </p:nvPr>
        </p:nvSpPr>
        <p:spPr/>
        <p:txBody>
          <a:bodyPr/>
          <a:lstStyle/>
          <a:p>
            <a:fld id="{E47F3B20-066C-4B53-B27D-656BB2FB1D49}" type="slidenum">
              <a:rPr lang="vi-VN" smtClean="0"/>
              <a:t>‹#›</a:t>
            </a:fld>
            <a:endParaRPr lang="vi-VN"/>
          </a:p>
        </p:txBody>
      </p:sp>
    </p:spTree>
    <p:extLst>
      <p:ext uri="{BB962C8B-B14F-4D97-AF65-F5344CB8AC3E}">
        <p14:creationId xmlns:p14="http://schemas.microsoft.com/office/powerpoint/2010/main" val="2371684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25BED02-F9BC-416A-9AA9-B8A45046BB58}"/>
              </a:ext>
            </a:extLst>
          </p:cNvPr>
          <p:cNvSpPr>
            <a:spLocks noGrp="1"/>
          </p:cNvSpPr>
          <p:nvPr>
            <p:ph type="title"/>
          </p:nvPr>
        </p:nvSpPr>
        <p:spPr/>
        <p:txBody>
          <a:bodyPr/>
          <a:lstStyle/>
          <a:p>
            <a:r>
              <a:rPr lang="vi-VN"/>
              <a:t>Bấm để sửa kiểu tiêu đề Bản cái</a:t>
            </a:r>
          </a:p>
        </p:txBody>
      </p:sp>
      <p:sp>
        <p:nvSpPr>
          <p:cNvPr id="3" name="Chỗ dành sẵn cho Văn bản Dọc 2">
            <a:extLst>
              <a:ext uri="{FF2B5EF4-FFF2-40B4-BE49-F238E27FC236}">
                <a16:creationId xmlns:a16="http://schemas.microsoft.com/office/drawing/2014/main" id="{6558A073-30A4-4141-B666-4A24E4563B44}"/>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A4CD360A-AED9-4570-B8BC-BA9888D4025D}"/>
              </a:ext>
            </a:extLst>
          </p:cNvPr>
          <p:cNvSpPr>
            <a:spLocks noGrp="1"/>
          </p:cNvSpPr>
          <p:nvPr>
            <p:ph type="dt" sz="half" idx="10"/>
          </p:nvPr>
        </p:nvSpPr>
        <p:spPr/>
        <p:txBody>
          <a:bodyPr/>
          <a:lstStyle/>
          <a:p>
            <a:fld id="{D19A20BD-6CDF-4B70-B0C1-5267358B460E}" type="datetimeFigureOut">
              <a:rPr lang="vi-VN" smtClean="0"/>
              <a:t>29/06/2021</a:t>
            </a:fld>
            <a:endParaRPr lang="vi-VN"/>
          </a:p>
        </p:txBody>
      </p:sp>
      <p:sp>
        <p:nvSpPr>
          <p:cNvPr id="5" name="Chỗ dành sẵn cho Chân trang 4">
            <a:extLst>
              <a:ext uri="{FF2B5EF4-FFF2-40B4-BE49-F238E27FC236}">
                <a16:creationId xmlns:a16="http://schemas.microsoft.com/office/drawing/2014/main" id="{20158F78-587C-468C-9F11-6694DC0DBA4B}"/>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5E1D911F-8088-426A-AEC5-33BDA0215443}"/>
              </a:ext>
            </a:extLst>
          </p:cNvPr>
          <p:cNvSpPr>
            <a:spLocks noGrp="1"/>
          </p:cNvSpPr>
          <p:nvPr>
            <p:ph type="sldNum" sz="quarter" idx="12"/>
          </p:nvPr>
        </p:nvSpPr>
        <p:spPr/>
        <p:txBody>
          <a:bodyPr/>
          <a:lstStyle/>
          <a:p>
            <a:fld id="{E47F3B20-066C-4B53-B27D-656BB2FB1D49}" type="slidenum">
              <a:rPr lang="vi-VN" smtClean="0"/>
              <a:t>‹#›</a:t>
            </a:fld>
            <a:endParaRPr lang="vi-VN"/>
          </a:p>
        </p:txBody>
      </p:sp>
    </p:spTree>
    <p:extLst>
      <p:ext uri="{BB962C8B-B14F-4D97-AF65-F5344CB8AC3E}">
        <p14:creationId xmlns:p14="http://schemas.microsoft.com/office/powerpoint/2010/main" val="370733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CAA118FF-CEA1-4A04-8582-521B1DCB4C0D}"/>
              </a:ext>
            </a:extLst>
          </p:cNvPr>
          <p:cNvSpPr>
            <a:spLocks noGrp="1"/>
          </p:cNvSpPr>
          <p:nvPr>
            <p:ph type="title" orient="vert"/>
          </p:nvPr>
        </p:nvSpPr>
        <p:spPr>
          <a:xfrm>
            <a:off x="8724900" y="365125"/>
            <a:ext cx="2628900" cy="5811838"/>
          </a:xfrm>
        </p:spPr>
        <p:txBody>
          <a:bodyPr vert="eaVert"/>
          <a:lstStyle/>
          <a:p>
            <a:r>
              <a:rPr lang="vi-VN"/>
              <a:t>Bấm để sửa kiểu tiêu đề Bản cái</a:t>
            </a:r>
          </a:p>
        </p:txBody>
      </p:sp>
      <p:sp>
        <p:nvSpPr>
          <p:cNvPr id="3" name="Chỗ dành sẵn cho Văn bản Dọc 2">
            <a:extLst>
              <a:ext uri="{FF2B5EF4-FFF2-40B4-BE49-F238E27FC236}">
                <a16:creationId xmlns:a16="http://schemas.microsoft.com/office/drawing/2014/main" id="{A9675597-8A4A-4C10-86AC-CAD0CC2CA7C0}"/>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16C35A44-D449-43CD-8BAA-B086E84D1010}"/>
              </a:ext>
            </a:extLst>
          </p:cNvPr>
          <p:cNvSpPr>
            <a:spLocks noGrp="1"/>
          </p:cNvSpPr>
          <p:nvPr>
            <p:ph type="dt" sz="half" idx="10"/>
          </p:nvPr>
        </p:nvSpPr>
        <p:spPr/>
        <p:txBody>
          <a:bodyPr/>
          <a:lstStyle/>
          <a:p>
            <a:fld id="{D19A20BD-6CDF-4B70-B0C1-5267358B460E}" type="datetimeFigureOut">
              <a:rPr lang="vi-VN" smtClean="0"/>
              <a:t>29/06/2021</a:t>
            </a:fld>
            <a:endParaRPr lang="vi-VN"/>
          </a:p>
        </p:txBody>
      </p:sp>
      <p:sp>
        <p:nvSpPr>
          <p:cNvPr id="5" name="Chỗ dành sẵn cho Chân trang 4">
            <a:extLst>
              <a:ext uri="{FF2B5EF4-FFF2-40B4-BE49-F238E27FC236}">
                <a16:creationId xmlns:a16="http://schemas.microsoft.com/office/drawing/2014/main" id="{D2590BF8-2F7E-4065-A34F-08D0E3895C4F}"/>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59897C0D-480D-4A65-BF86-9DE569CF38B3}"/>
              </a:ext>
            </a:extLst>
          </p:cNvPr>
          <p:cNvSpPr>
            <a:spLocks noGrp="1"/>
          </p:cNvSpPr>
          <p:nvPr>
            <p:ph type="sldNum" sz="quarter" idx="12"/>
          </p:nvPr>
        </p:nvSpPr>
        <p:spPr/>
        <p:txBody>
          <a:bodyPr/>
          <a:lstStyle/>
          <a:p>
            <a:fld id="{E47F3B20-066C-4B53-B27D-656BB2FB1D49}" type="slidenum">
              <a:rPr lang="vi-VN" smtClean="0"/>
              <a:t>‹#›</a:t>
            </a:fld>
            <a:endParaRPr lang="vi-VN"/>
          </a:p>
        </p:txBody>
      </p:sp>
    </p:spTree>
    <p:extLst>
      <p:ext uri="{BB962C8B-B14F-4D97-AF65-F5344CB8AC3E}">
        <p14:creationId xmlns:p14="http://schemas.microsoft.com/office/powerpoint/2010/main" val="2240817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9F1AB1E-376F-446E-977C-6EE5585F6D23}"/>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EA0CA13B-DA19-4CEE-8D32-7F96F932C9B8}"/>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E2D7F423-3A4E-4194-8E71-BBD62DB5EC01}"/>
              </a:ext>
            </a:extLst>
          </p:cNvPr>
          <p:cNvSpPr>
            <a:spLocks noGrp="1"/>
          </p:cNvSpPr>
          <p:nvPr>
            <p:ph type="dt" sz="half" idx="10"/>
          </p:nvPr>
        </p:nvSpPr>
        <p:spPr/>
        <p:txBody>
          <a:bodyPr/>
          <a:lstStyle/>
          <a:p>
            <a:fld id="{D19A20BD-6CDF-4B70-B0C1-5267358B460E}" type="datetimeFigureOut">
              <a:rPr lang="vi-VN" smtClean="0"/>
              <a:t>29/06/2021</a:t>
            </a:fld>
            <a:endParaRPr lang="vi-VN"/>
          </a:p>
        </p:txBody>
      </p:sp>
      <p:sp>
        <p:nvSpPr>
          <p:cNvPr id="5" name="Chỗ dành sẵn cho Chân trang 4">
            <a:extLst>
              <a:ext uri="{FF2B5EF4-FFF2-40B4-BE49-F238E27FC236}">
                <a16:creationId xmlns:a16="http://schemas.microsoft.com/office/drawing/2014/main" id="{35945BBB-A8E1-48CB-8B8C-2E2D4F1F5525}"/>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D8F022F9-9ED6-4691-AD95-437A416F0B95}"/>
              </a:ext>
            </a:extLst>
          </p:cNvPr>
          <p:cNvSpPr>
            <a:spLocks noGrp="1"/>
          </p:cNvSpPr>
          <p:nvPr>
            <p:ph type="sldNum" sz="quarter" idx="12"/>
          </p:nvPr>
        </p:nvSpPr>
        <p:spPr/>
        <p:txBody>
          <a:bodyPr/>
          <a:lstStyle/>
          <a:p>
            <a:fld id="{E47F3B20-066C-4B53-B27D-656BB2FB1D49}" type="slidenum">
              <a:rPr lang="vi-VN" smtClean="0"/>
              <a:t>‹#›</a:t>
            </a:fld>
            <a:endParaRPr lang="vi-VN"/>
          </a:p>
        </p:txBody>
      </p:sp>
    </p:spTree>
    <p:extLst>
      <p:ext uri="{BB962C8B-B14F-4D97-AF65-F5344CB8AC3E}">
        <p14:creationId xmlns:p14="http://schemas.microsoft.com/office/powerpoint/2010/main" val="2792506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E2E491E-CFDE-40FA-B3B9-4028446C989F}"/>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p>
        </p:txBody>
      </p:sp>
      <p:sp>
        <p:nvSpPr>
          <p:cNvPr id="3" name="Chỗ dành sẵn cho Văn bản 2">
            <a:extLst>
              <a:ext uri="{FF2B5EF4-FFF2-40B4-BE49-F238E27FC236}">
                <a16:creationId xmlns:a16="http://schemas.microsoft.com/office/drawing/2014/main" id="{0D633FA4-1D54-4ED9-8D77-B19DDD217F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913A50DA-871F-4FA6-AF8D-D8963ABBC8ED}"/>
              </a:ext>
            </a:extLst>
          </p:cNvPr>
          <p:cNvSpPr>
            <a:spLocks noGrp="1"/>
          </p:cNvSpPr>
          <p:nvPr>
            <p:ph type="dt" sz="half" idx="10"/>
          </p:nvPr>
        </p:nvSpPr>
        <p:spPr/>
        <p:txBody>
          <a:bodyPr/>
          <a:lstStyle/>
          <a:p>
            <a:fld id="{D19A20BD-6CDF-4B70-B0C1-5267358B460E}" type="datetimeFigureOut">
              <a:rPr lang="vi-VN" smtClean="0"/>
              <a:t>29/06/2021</a:t>
            </a:fld>
            <a:endParaRPr lang="vi-VN"/>
          </a:p>
        </p:txBody>
      </p:sp>
      <p:sp>
        <p:nvSpPr>
          <p:cNvPr id="5" name="Chỗ dành sẵn cho Chân trang 4">
            <a:extLst>
              <a:ext uri="{FF2B5EF4-FFF2-40B4-BE49-F238E27FC236}">
                <a16:creationId xmlns:a16="http://schemas.microsoft.com/office/drawing/2014/main" id="{3115D4DA-2568-4AB6-82E8-7A582C0761AE}"/>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541E6606-D506-42CD-AAD4-B9AE9865D338}"/>
              </a:ext>
            </a:extLst>
          </p:cNvPr>
          <p:cNvSpPr>
            <a:spLocks noGrp="1"/>
          </p:cNvSpPr>
          <p:nvPr>
            <p:ph type="sldNum" sz="quarter" idx="12"/>
          </p:nvPr>
        </p:nvSpPr>
        <p:spPr/>
        <p:txBody>
          <a:bodyPr/>
          <a:lstStyle/>
          <a:p>
            <a:fld id="{E47F3B20-066C-4B53-B27D-656BB2FB1D49}" type="slidenum">
              <a:rPr lang="vi-VN" smtClean="0"/>
              <a:t>‹#›</a:t>
            </a:fld>
            <a:endParaRPr lang="vi-VN"/>
          </a:p>
        </p:txBody>
      </p:sp>
    </p:spTree>
    <p:extLst>
      <p:ext uri="{BB962C8B-B14F-4D97-AF65-F5344CB8AC3E}">
        <p14:creationId xmlns:p14="http://schemas.microsoft.com/office/powerpoint/2010/main" val="1479326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0E3A98E-502F-45C2-98F1-7FBD4454793F}"/>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896FBAAB-53F8-4D4B-803F-81888B301C42}"/>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ội dung 3">
            <a:extLst>
              <a:ext uri="{FF2B5EF4-FFF2-40B4-BE49-F238E27FC236}">
                <a16:creationId xmlns:a16="http://schemas.microsoft.com/office/drawing/2014/main" id="{CBDB9A92-1D30-4407-83BF-FD6E5480D31F}"/>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Ngày tháng 4">
            <a:extLst>
              <a:ext uri="{FF2B5EF4-FFF2-40B4-BE49-F238E27FC236}">
                <a16:creationId xmlns:a16="http://schemas.microsoft.com/office/drawing/2014/main" id="{76C636C9-9426-4354-A96E-0945BAE0C678}"/>
              </a:ext>
            </a:extLst>
          </p:cNvPr>
          <p:cNvSpPr>
            <a:spLocks noGrp="1"/>
          </p:cNvSpPr>
          <p:nvPr>
            <p:ph type="dt" sz="half" idx="10"/>
          </p:nvPr>
        </p:nvSpPr>
        <p:spPr/>
        <p:txBody>
          <a:bodyPr/>
          <a:lstStyle/>
          <a:p>
            <a:fld id="{D19A20BD-6CDF-4B70-B0C1-5267358B460E}" type="datetimeFigureOut">
              <a:rPr lang="vi-VN" smtClean="0"/>
              <a:t>29/06/2021</a:t>
            </a:fld>
            <a:endParaRPr lang="vi-VN"/>
          </a:p>
        </p:txBody>
      </p:sp>
      <p:sp>
        <p:nvSpPr>
          <p:cNvPr id="6" name="Chỗ dành sẵn cho Chân trang 5">
            <a:extLst>
              <a:ext uri="{FF2B5EF4-FFF2-40B4-BE49-F238E27FC236}">
                <a16:creationId xmlns:a16="http://schemas.microsoft.com/office/drawing/2014/main" id="{A7664E64-2B09-45B2-8CE8-9491F137CDD6}"/>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BEFD8274-5F1E-4FA9-8F27-8CE28554CFA7}"/>
              </a:ext>
            </a:extLst>
          </p:cNvPr>
          <p:cNvSpPr>
            <a:spLocks noGrp="1"/>
          </p:cNvSpPr>
          <p:nvPr>
            <p:ph type="sldNum" sz="quarter" idx="12"/>
          </p:nvPr>
        </p:nvSpPr>
        <p:spPr/>
        <p:txBody>
          <a:bodyPr/>
          <a:lstStyle/>
          <a:p>
            <a:fld id="{E47F3B20-066C-4B53-B27D-656BB2FB1D49}" type="slidenum">
              <a:rPr lang="vi-VN" smtClean="0"/>
              <a:t>‹#›</a:t>
            </a:fld>
            <a:endParaRPr lang="vi-VN"/>
          </a:p>
        </p:txBody>
      </p:sp>
    </p:spTree>
    <p:extLst>
      <p:ext uri="{BB962C8B-B14F-4D97-AF65-F5344CB8AC3E}">
        <p14:creationId xmlns:p14="http://schemas.microsoft.com/office/powerpoint/2010/main" val="2490733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671E796-34E2-45D4-BC00-52603BA12847}"/>
              </a:ext>
            </a:extLst>
          </p:cNvPr>
          <p:cNvSpPr>
            <a:spLocks noGrp="1"/>
          </p:cNvSpPr>
          <p:nvPr>
            <p:ph type="title"/>
          </p:nvPr>
        </p:nvSpPr>
        <p:spPr>
          <a:xfrm>
            <a:off x="839788" y="365125"/>
            <a:ext cx="10515600" cy="1325563"/>
          </a:xfrm>
        </p:spPr>
        <p:txBody>
          <a:bodyPr/>
          <a:lstStyle/>
          <a:p>
            <a:r>
              <a:rPr lang="vi-VN"/>
              <a:t>Bấm để sửa kiểu tiêu đề Bản cái</a:t>
            </a:r>
          </a:p>
        </p:txBody>
      </p:sp>
      <p:sp>
        <p:nvSpPr>
          <p:cNvPr id="3" name="Chỗ dành sẵn cho Văn bản 2">
            <a:extLst>
              <a:ext uri="{FF2B5EF4-FFF2-40B4-BE49-F238E27FC236}">
                <a16:creationId xmlns:a16="http://schemas.microsoft.com/office/drawing/2014/main" id="{6D0DF0F1-9E77-4D14-808D-7292E817FC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9F778FEE-E7BC-4D2F-BB46-57465F689E19}"/>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Văn bản 4">
            <a:extLst>
              <a:ext uri="{FF2B5EF4-FFF2-40B4-BE49-F238E27FC236}">
                <a16:creationId xmlns:a16="http://schemas.microsoft.com/office/drawing/2014/main" id="{3378643C-FC4F-4D97-AB64-21D9498EEE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DEEACA9F-3868-4DC0-89B6-C96DAA10AACB}"/>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7" name="Chỗ dành sẵn cho Ngày tháng 6">
            <a:extLst>
              <a:ext uri="{FF2B5EF4-FFF2-40B4-BE49-F238E27FC236}">
                <a16:creationId xmlns:a16="http://schemas.microsoft.com/office/drawing/2014/main" id="{5CDEF1D4-390F-4D7E-B52E-AC6EE768E05F}"/>
              </a:ext>
            </a:extLst>
          </p:cNvPr>
          <p:cNvSpPr>
            <a:spLocks noGrp="1"/>
          </p:cNvSpPr>
          <p:nvPr>
            <p:ph type="dt" sz="half" idx="10"/>
          </p:nvPr>
        </p:nvSpPr>
        <p:spPr/>
        <p:txBody>
          <a:bodyPr/>
          <a:lstStyle/>
          <a:p>
            <a:fld id="{D19A20BD-6CDF-4B70-B0C1-5267358B460E}" type="datetimeFigureOut">
              <a:rPr lang="vi-VN" smtClean="0"/>
              <a:t>29/06/2021</a:t>
            </a:fld>
            <a:endParaRPr lang="vi-VN"/>
          </a:p>
        </p:txBody>
      </p:sp>
      <p:sp>
        <p:nvSpPr>
          <p:cNvPr id="8" name="Chỗ dành sẵn cho Chân trang 7">
            <a:extLst>
              <a:ext uri="{FF2B5EF4-FFF2-40B4-BE49-F238E27FC236}">
                <a16:creationId xmlns:a16="http://schemas.microsoft.com/office/drawing/2014/main" id="{A2B3DCCD-F289-4455-9BA5-5C3CFF69B5E3}"/>
              </a:ext>
            </a:extLst>
          </p:cNvPr>
          <p:cNvSpPr>
            <a:spLocks noGrp="1"/>
          </p:cNvSpPr>
          <p:nvPr>
            <p:ph type="ftr" sz="quarter" idx="11"/>
          </p:nvPr>
        </p:nvSpPr>
        <p:spPr/>
        <p:txBody>
          <a:bodyPr/>
          <a:lstStyle/>
          <a:p>
            <a:endParaRPr lang="vi-VN"/>
          </a:p>
        </p:txBody>
      </p:sp>
      <p:sp>
        <p:nvSpPr>
          <p:cNvPr id="9" name="Chỗ dành sẵn cho Số hiệu Bản chiếu 8">
            <a:extLst>
              <a:ext uri="{FF2B5EF4-FFF2-40B4-BE49-F238E27FC236}">
                <a16:creationId xmlns:a16="http://schemas.microsoft.com/office/drawing/2014/main" id="{426E568C-75A4-4AAC-824A-22B175244D3D}"/>
              </a:ext>
            </a:extLst>
          </p:cNvPr>
          <p:cNvSpPr>
            <a:spLocks noGrp="1"/>
          </p:cNvSpPr>
          <p:nvPr>
            <p:ph type="sldNum" sz="quarter" idx="12"/>
          </p:nvPr>
        </p:nvSpPr>
        <p:spPr/>
        <p:txBody>
          <a:bodyPr/>
          <a:lstStyle/>
          <a:p>
            <a:fld id="{E47F3B20-066C-4B53-B27D-656BB2FB1D49}" type="slidenum">
              <a:rPr lang="vi-VN" smtClean="0"/>
              <a:t>‹#›</a:t>
            </a:fld>
            <a:endParaRPr lang="vi-VN"/>
          </a:p>
        </p:txBody>
      </p:sp>
    </p:spTree>
    <p:extLst>
      <p:ext uri="{BB962C8B-B14F-4D97-AF65-F5344CB8AC3E}">
        <p14:creationId xmlns:p14="http://schemas.microsoft.com/office/powerpoint/2010/main" val="1238313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47000E6-696F-46A1-A71E-67E8F72C891F}"/>
              </a:ext>
            </a:extLst>
          </p:cNvPr>
          <p:cNvSpPr>
            <a:spLocks noGrp="1"/>
          </p:cNvSpPr>
          <p:nvPr>
            <p:ph type="title"/>
          </p:nvPr>
        </p:nvSpPr>
        <p:spPr/>
        <p:txBody>
          <a:bodyPr/>
          <a:lstStyle/>
          <a:p>
            <a:r>
              <a:rPr lang="vi-VN"/>
              <a:t>Bấm để sửa kiểu tiêu đề Bản cái</a:t>
            </a:r>
          </a:p>
        </p:txBody>
      </p:sp>
      <p:sp>
        <p:nvSpPr>
          <p:cNvPr id="3" name="Chỗ dành sẵn cho Ngày tháng 2">
            <a:extLst>
              <a:ext uri="{FF2B5EF4-FFF2-40B4-BE49-F238E27FC236}">
                <a16:creationId xmlns:a16="http://schemas.microsoft.com/office/drawing/2014/main" id="{238BB4B6-EB66-4CCB-9121-20B08DD08EF8}"/>
              </a:ext>
            </a:extLst>
          </p:cNvPr>
          <p:cNvSpPr>
            <a:spLocks noGrp="1"/>
          </p:cNvSpPr>
          <p:nvPr>
            <p:ph type="dt" sz="half" idx="10"/>
          </p:nvPr>
        </p:nvSpPr>
        <p:spPr/>
        <p:txBody>
          <a:bodyPr/>
          <a:lstStyle/>
          <a:p>
            <a:fld id="{D19A20BD-6CDF-4B70-B0C1-5267358B460E}" type="datetimeFigureOut">
              <a:rPr lang="vi-VN" smtClean="0"/>
              <a:t>29/06/2021</a:t>
            </a:fld>
            <a:endParaRPr lang="vi-VN"/>
          </a:p>
        </p:txBody>
      </p:sp>
      <p:sp>
        <p:nvSpPr>
          <p:cNvPr id="4" name="Chỗ dành sẵn cho Chân trang 3">
            <a:extLst>
              <a:ext uri="{FF2B5EF4-FFF2-40B4-BE49-F238E27FC236}">
                <a16:creationId xmlns:a16="http://schemas.microsoft.com/office/drawing/2014/main" id="{1C5D9AEE-5558-47C9-B100-E2AD6057C206}"/>
              </a:ext>
            </a:extLst>
          </p:cNvPr>
          <p:cNvSpPr>
            <a:spLocks noGrp="1"/>
          </p:cNvSpPr>
          <p:nvPr>
            <p:ph type="ftr" sz="quarter" idx="11"/>
          </p:nvPr>
        </p:nvSpPr>
        <p:spPr/>
        <p:txBody>
          <a:bodyPr/>
          <a:lstStyle/>
          <a:p>
            <a:endParaRPr lang="vi-VN"/>
          </a:p>
        </p:txBody>
      </p:sp>
      <p:sp>
        <p:nvSpPr>
          <p:cNvPr id="5" name="Chỗ dành sẵn cho Số hiệu Bản chiếu 4">
            <a:extLst>
              <a:ext uri="{FF2B5EF4-FFF2-40B4-BE49-F238E27FC236}">
                <a16:creationId xmlns:a16="http://schemas.microsoft.com/office/drawing/2014/main" id="{E11C7354-AD81-4C72-AFDD-68001110C822}"/>
              </a:ext>
            </a:extLst>
          </p:cNvPr>
          <p:cNvSpPr>
            <a:spLocks noGrp="1"/>
          </p:cNvSpPr>
          <p:nvPr>
            <p:ph type="sldNum" sz="quarter" idx="12"/>
          </p:nvPr>
        </p:nvSpPr>
        <p:spPr/>
        <p:txBody>
          <a:bodyPr/>
          <a:lstStyle/>
          <a:p>
            <a:fld id="{E47F3B20-066C-4B53-B27D-656BB2FB1D49}" type="slidenum">
              <a:rPr lang="vi-VN" smtClean="0"/>
              <a:t>‹#›</a:t>
            </a:fld>
            <a:endParaRPr lang="vi-VN"/>
          </a:p>
        </p:txBody>
      </p:sp>
    </p:spTree>
    <p:extLst>
      <p:ext uri="{BB962C8B-B14F-4D97-AF65-F5344CB8AC3E}">
        <p14:creationId xmlns:p14="http://schemas.microsoft.com/office/powerpoint/2010/main" val="1444242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80203ABD-E721-4535-8510-2B13E035DB8A}"/>
              </a:ext>
            </a:extLst>
          </p:cNvPr>
          <p:cNvSpPr>
            <a:spLocks noGrp="1"/>
          </p:cNvSpPr>
          <p:nvPr>
            <p:ph type="dt" sz="half" idx="10"/>
          </p:nvPr>
        </p:nvSpPr>
        <p:spPr/>
        <p:txBody>
          <a:bodyPr/>
          <a:lstStyle/>
          <a:p>
            <a:fld id="{D19A20BD-6CDF-4B70-B0C1-5267358B460E}" type="datetimeFigureOut">
              <a:rPr lang="vi-VN" smtClean="0"/>
              <a:t>29/06/2021</a:t>
            </a:fld>
            <a:endParaRPr lang="vi-VN"/>
          </a:p>
        </p:txBody>
      </p:sp>
      <p:sp>
        <p:nvSpPr>
          <p:cNvPr id="3" name="Chỗ dành sẵn cho Chân trang 2">
            <a:extLst>
              <a:ext uri="{FF2B5EF4-FFF2-40B4-BE49-F238E27FC236}">
                <a16:creationId xmlns:a16="http://schemas.microsoft.com/office/drawing/2014/main" id="{646324B5-30B8-41D8-A569-DC2B83AFB70A}"/>
              </a:ext>
            </a:extLst>
          </p:cNvPr>
          <p:cNvSpPr>
            <a:spLocks noGrp="1"/>
          </p:cNvSpPr>
          <p:nvPr>
            <p:ph type="ftr" sz="quarter" idx="11"/>
          </p:nvPr>
        </p:nvSpPr>
        <p:spPr/>
        <p:txBody>
          <a:bodyPr/>
          <a:lstStyle/>
          <a:p>
            <a:endParaRPr lang="vi-VN"/>
          </a:p>
        </p:txBody>
      </p:sp>
      <p:sp>
        <p:nvSpPr>
          <p:cNvPr id="4" name="Chỗ dành sẵn cho Số hiệu Bản chiếu 3">
            <a:extLst>
              <a:ext uri="{FF2B5EF4-FFF2-40B4-BE49-F238E27FC236}">
                <a16:creationId xmlns:a16="http://schemas.microsoft.com/office/drawing/2014/main" id="{F6A80C91-4761-4B3C-9E33-76458625BEC8}"/>
              </a:ext>
            </a:extLst>
          </p:cNvPr>
          <p:cNvSpPr>
            <a:spLocks noGrp="1"/>
          </p:cNvSpPr>
          <p:nvPr>
            <p:ph type="sldNum" sz="quarter" idx="12"/>
          </p:nvPr>
        </p:nvSpPr>
        <p:spPr/>
        <p:txBody>
          <a:bodyPr/>
          <a:lstStyle/>
          <a:p>
            <a:fld id="{E47F3B20-066C-4B53-B27D-656BB2FB1D49}" type="slidenum">
              <a:rPr lang="vi-VN" smtClean="0"/>
              <a:t>‹#›</a:t>
            </a:fld>
            <a:endParaRPr lang="vi-VN"/>
          </a:p>
        </p:txBody>
      </p:sp>
    </p:spTree>
    <p:extLst>
      <p:ext uri="{BB962C8B-B14F-4D97-AF65-F5344CB8AC3E}">
        <p14:creationId xmlns:p14="http://schemas.microsoft.com/office/powerpoint/2010/main" val="3164784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DE83EE0-C188-4F87-92D9-CD1F024EE9AD}"/>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Nội dung 2">
            <a:extLst>
              <a:ext uri="{FF2B5EF4-FFF2-40B4-BE49-F238E27FC236}">
                <a16:creationId xmlns:a16="http://schemas.microsoft.com/office/drawing/2014/main" id="{86172E16-630A-4B90-9F44-CCEDE43E6F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Văn bản 3">
            <a:extLst>
              <a:ext uri="{FF2B5EF4-FFF2-40B4-BE49-F238E27FC236}">
                <a16:creationId xmlns:a16="http://schemas.microsoft.com/office/drawing/2014/main" id="{5EFB77AB-21B3-4BFC-8AE1-6F15B97551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B5C45AA9-E9D2-4080-A996-457912011EE3}"/>
              </a:ext>
            </a:extLst>
          </p:cNvPr>
          <p:cNvSpPr>
            <a:spLocks noGrp="1"/>
          </p:cNvSpPr>
          <p:nvPr>
            <p:ph type="dt" sz="half" idx="10"/>
          </p:nvPr>
        </p:nvSpPr>
        <p:spPr/>
        <p:txBody>
          <a:bodyPr/>
          <a:lstStyle/>
          <a:p>
            <a:fld id="{D19A20BD-6CDF-4B70-B0C1-5267358B460E}" type="datetimeFigureOut">
              <a:rPr lang="vi-VN" smtClean="0"/>
              <a:t>29/06/2021</a:t>
            </a:fld>
            <a:endParaRPr lang="vi-VN"/>
          </a:p>
        </p:txBody>
      </p:sp>
      <p:sp>
        <p:nvSpPr>
          <p:cNvPr id="6" name="Chỗ dành sẵn cho Chân trang 5">
            <a:extLst>
              <a:ext uri="{FF2B5EF4-FFF2-40B4-BE49-F238E27FC236}">
                <a16:creationId xmlns:a16="http://schemas.microsoft.com/office/drawing/2014/main" id="{D7A1C7E2-11D4-4603-BE57-51A747F8B23D}"/>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415549AC-945F-43BF-87D5-C7E577F8F67A}"/>
              </a:ext>
            </a:extLst>
          </p:cNvPr>
          <p:cNvSpPr>
            <a:spLocks noGrp="1"/>
          </p:cNvSpPr>
          <p:nvPr>
            <p:ph type="sldNum" sz="quarter" idx="12"/>
          </p:nvPr>
        </p:nvSpPr>
        <p:spPr/>
        <p:txBody>
          <a:bodyPr/>
          <a:lstStyle/>
          <a:p>
            <a:fld id="{E47F3B20-066C-4B53-B27D-656BB2FB1D49}" type="slidenum">
              <a:rPr lang="vi-VN" smtClean="0"/>
              <a:t>‹#›</a:t>
            </a:fld>
            <a:endParaRPr lang="vi-VN"/>
          </a:p>
        </p:txBody>
      </p:sp>
    </p:spTree>
    <p:extLst>
      <p:ext uri="{BB962C8B-B14F-4D97-AF65-F5344CB8AC3E}">
        <p14:creationId xmlns:p14="http://schemas.microsoft.com/office/powerpoint/2010/main" val="1064090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177011D-D0B1-45AC-A7CD-6B33948D6D5E}"/>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Hình ảnh 2">
            <a:extLst>
              <a:ext uri="{FF2B5EF4-FFF2-40B4-BE49-F238E27FC236}">
                <a16:creationId xmlns:a16="http://schemas.microsoft.com/office/drawing/2014/main" id="{A95AA9A6-153F-4B33-9E3F-C66FFD865B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a:extLst>
              <a:ext uri="{FF2B5EF4-FFF2-40B4-BE49-F238E27FC236}">
                <a16:creationId xmlns:a16="http://schemas.microsoft.com/office/drawing/2014/main" id="{2F1B6A7E-ECCB-4EC8-A6A3-FA6723512C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7902C5C2-5C6F-4BC9-83D4-7E8E9B553853}"/>
              </a:ext>
            </a:extLst>
          </p:cNvPr>
          <p:cNvSpPr>
            <a:spLocks noGrp="1"/>
          </p:cNvSpPr>
          <p:nvPr>
            <p:ph type="dt" sz="half" idx="10"/>
          </p:nvPr>
        </p:nvSpPr>
        <p:spPr/>
        <p:txBody>
          <a:bodyPr/>
          <a:lstStyle/>
          <a:p>
            <a:fld id="{D19A20BD-6CDF-4B70-B0C1-5267358B460E}" type="datetimeFigureOut">
              <a:rPr lang="vi-VN" smtClean="0"/>
              <a:t>29/06/2021</a:t>
            </a:fld>
            <a:endParaRPr lang="vi-VN"/>
          </a:p>
        </p:txBody>
      </p:sp>
      <p:sp>
        <p:nvSpPr>
          <p:cNvPr id="6" name="Chỗ dành sẵn cho Chân trang 5">
            <a:extLst>
              <a:ext uri="{FF2B5EF4-FFF2-40B4-BE49-F238E27FC236}">
                <a16:creationId xmlns:a16="http://schemas.microsoft.com/office/drawing/2014/main" id="{8FAFBE92-2661-45D8-B2E2-CE56A899A487}"/>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3CC3CFB6-80C5-43DC-9EF7-5712F3484200}"/>
              </a:ext>
            </a:extLst>
          </p:cNvPr>
          <p:cNvSpPr>
            <a:spLocks noGrp="1"/>
          </p:cNvSpPr>
          <p:nvPr>
            <p:ph type="sldNum" sz="quarter" idx="12"/>
          </p:nvPr>
        </p:nvSpPr>
        <p:spPr/>
        <p:txBody>
          <a:bodyPr/>
          <a:lstStyle/>
          <a:p>
            <a:fld id="{E47F3B20-066C-4B53-B27D-656BB2FB1D49}" type="slidenum">
              <a:rPr lang="vi-VN" smtClean="0"/>
              <a:t>‹#›</a:t>
            </a:fld>
            <a:endParaRPr lang="vi-VN"/>
          </a:p>
        </p:txBody>
      </p:sp>
    </p:spTree>
    <p:extLst>
      <p:ext uri="{BB962C8B-B14F-4D97-AF65-F5344CB8AC3E}">
        <p14:creationId xmlns:p14="http://schemas.microsoft.com/office/powerpoint/2010/main" val="3541886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3221B2D4-AD03-4CC6-B53E-95FF972B1F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a:extLst>
              <a:ext uri="{FF2B5EF4-FFF2-40B4-BE49-F238E27FC236}">
                <a16:creationId xmlns:a16="http://schemas.microsoft.com/office/drawing/2014/main" id="{3FBBEB05-64D0-4CDF-A8A9-F8D017D4C4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865E31E0-F392-4018-A5E9-07D333C271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9A20BD-6CDF-4B70-B0C1-5267358B460E}" type="datetimeFigureOut">
              <a:rPr lang="vi-VN" smtClean="0"/>
              <a:t>29/06/2021</a:t>
            </a:fld>
            <a:endParaRPr lang="vi-VN"/>
          </a:p>
        </p:txBody>
      </p:sp>
      <p:sp>
        <p:nvSpPr>
          <p:cNvPr id="5" name="Chỗ dành sẵn cho Chân trang 4">
            <a:extLst>
              <a:ext uri="{FF2B5EF4-FFF2-40B4-BE49-F238E27FC236}">
                <a16:creationId xmlns:a16="http://schemas.microsoft.com/office/drawing/2014/main" id="{4D3DA754-7B33-435D-8AB5-ECA246CE33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Chỗ dành sẵn cho Số hiệu Bản chiếu 5">
            <a:extLst>
              <a:ext uri="{FF2B5EF4-FFF2-40B4-BE49-F238E27FC236}">
                <a16:creationId xmlns:a16="http://schemas.microsoft.com/office/drawing/2014/main" id="{B53ED14E-C729-4677-AD88-51FA62BB7A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7F3B20-066C-4B53-B27D-656BB2FB1D49}" type="slidenum">
              <a:rPr lang="vi-VN" smtClean="0"/>
              <a:t>‹#›</a:t>
            </a:fld>
            <a:endParaRPr lang="vi-VN"/>
          </a:p>
        </p:txBody>
      </p:sp>
    </p:spTree>
    <p:extLst>
      <p:ext uri="{BB962C8B-B14F-4D97-AF65-F5344CB8AC3E}">
        <p14:creationId xmlns:p14="http://schemas.microsoft.com/office/powerpoint/2010/main" val="1974326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B27D7C8-541A-4083-B159-B4AE9DB6DF6C}"/>
              </a:ext>
            </a:extLst>
          </p:cNvPr>
          <p:cNvSpPr>
            <a:spLocks noGrp="1"/>
          </p:cNvSpPr>
          <p:nvPr>
            <p:ph type="ctrTitle"/>
          </p:nvPr>
        </p:nvSpPr>
        <p:spPr>
          <a:xfrm>
            <a:off x="1524000" y="1748901"/>
            <a:ext cx="9144000" cy="1853136"/>
          </a:xfrm>
        </p:spPr>
        <p:txBody>
          <a:bodyPr>
            <a:normAutofit/>
          </a:bodyPr>
          <a:lstStyle/>
          <a:p>
            <a:r>
              <a:rPr lang="en-US" sz="4000">
                <a:latin typeface="Times New Roman" panose="02020603050405020304" pitchFamily="18" charset="0"/>
                <a:cs typeface="Times New Roman" panose="02020603050405020304" pitchFamily="18" charset="0"/>
              </a:rPr>
              <a:t>ỨNG DỤNG </a:t>
            </a:r>
            <a:br>
              <a:rPr lang="en-US" sz="4000">
                <a:latin typeface="Times New Roman" panose="02020603050405020304" pitchFamily="18" charset="0"/>
                <a:cs typeface="Times New Roman" panose="02020603050405020304" pitchFamily="18" charset="0"/>
              </a:rPr>
            </a:br>
            <a:r>
              <a:rPr lang="en-US" sz="4000">
                <a:latin typeface="Times New Roman" panose="02020603050405020304" pitchFamily="18" charset="0"/>
                <a:cs typeface="Times New Roman" panose="02020603050405020304" pitchFamily="18" charset="0"/>
              </a:rPr>
              <a:t>SCAN QR CODE APP</a:t>
            </a:r>
            <a:endParaRPr lang="vi-VN" sz="4000">
              <a:latin typeface="Times New Roman" panose="02020603050405020304" pitchFamily="18" charset="0"/>
              <a:cs typeface="Times New Roman" panose="02020603050405020304" pitchFamily="18" charset="0"/>
            </a:endParaRPr>
          </a:p>
        </p:txBody>
      </p:sp>
      <p:sp>
        <p:nvSpPr>
          <p:cNvPr id="3" name="Tiêu đề phụ 2">
            <a:extLst>
              <a:ext uri="{FF2B5EF4-FFF2-40B4-BE49-F238E27FC236}">
                <a16:creationId xmlns:a16="http://schemas.microsoft.com/office/drawing/2014/main" id="{41A92F19-AAC1-4152-B2E2-E47B05BAB05A}"/>
              </a:ext>
            </a:extLst>
          </p:cNvPr>
          <p:cNvSpPr>
            <a:spLocks noGrp="1"/>
          </p:cNvSpPr>
          <p:nvPr>
            <p:ph type="subTitle" idx="1"/>
          </p:nvPr>
        </p:nvSpPr>
        <p:spPr/>
        <p:txBody>
          <a:bodyPr>
            <a:normAutofit/>
          </a:bodyPr>
          <a:lstStyle/>
          <a:p>
            <a:pPr algn="l"/>
            <a:r>
              <a:rPr lang="en-US">
                <a:latin typeface="Times New Roman" panose="02020603050405020304" pitchFamily="18" charset="0"/>
                <a:cs typeface="Times New Roman" panose="02020603050405020304" pitchFamily="18" charset="0"/>
              </a:rPr>
              <a:t>NHÓM :</a:t>
            </a:r>
          </a:p>
          <a:p>
            <a:pPr algn="l"/>
            <a:r>
              <a:rPr lang="en-US">
                <a:latin typeface="Times New Roman" panose="02020603050405020304" pitchFamily="18" charset="0"/>
                <a:cs typeface="Times New Roman" panose="02020603050405020304" pitchFamily="18" charset="0"/>
              </a:rPr>
              <a:t>18521655 Nguyễn Xuân Vinh</a:t>
            </a:r>
          </a:p>
          <a:p>
            <a:pPr algn="l"/>
            <a:r>
              <a:rPr lang="en-US">
                <a:latin typeface="Times New Roman" panose="02020603050405020304" pitchFamily="18" charset="0"/>
                <a:cs typeface="Times New Roman" panose="02020603050405020304" pitchFamily="18" charset="0"/>
              </a:rPr>
              <a:t>18520630 Hồ Anh Dũng</a:t>
            </a:r>
            <a:endParaRPr lang="vi-VN">
              <a:latin typeface="Times New Roman" panose="02020603050405020304" pitchFamily="18" charset="0"/>
              <a:cs typeface="Times New Roman" panose="02020603050405020304" pitchFamily="18" charset="0"/>
            </a:endParaRPr>
          </a:p>
        </p:txBody>
      </p:sp>
      <p:sp>
        <p:nvSpPr>
          <p:cNvPr id="5" name="Hộp Văn bản 4">
            <a:extLst>
              <a:ext uri="{FF2B5EF4-FFF2-40B4-BE49-F238E27FC236}">
                <a16:creationId xmlns:a16="http://schemas.microsoft.com/office/drawing/2014/main" id="{13B6779B-2F3E-4951-ABF0-B6004E220A55}"/>
              </a:ext>
            </a:extLst>
          </p:cNvPr>
          <p:cNvSpPr txBox="1"/>
          <p:nvPr/>
        </p:nvSpPr>
        <p:spPr>
          <a:xfrm>
            <a:off x="1834718" y="623728"/>
            <a:ext cx="8522563" cy="1631216"/>
          </a:xfrm>
          <a:prstGeom prst="rect">
            <a:avLst/>
          </a:prstGeom>
          <a:noFill/>
        </p:spPr>
        <p:txBody>
          <a:bodyPr wrap="square">
            <a:spAutoFit/>
          </a:bodyPr>
          <a:lstStyle/>
          <a:p>
            <a:pPr algn="ctr"/>
            <a:r>
              <a:rPr lang="en-US" sz="5000">
                <a:latin typeface="Times New Roman" panose="02020603050405020304" pitchFamily="18" charset="0"/>
                <a:cs typeface="Times New Roman" panose="02020603050405020304" pitchFamily="18" charset="0"/>
              </a:rPr>
              <a:t>ĐỒ ÁN KHOA HỌC DỮ LIỆU VÀ ỨNG DỤNG 2</a:t>
            </a:r>
          </a:p>
        </p:txBody>
      </p:sp>
    </p:spTree>
    <p:extLst>
      <p:ext uri="{BB962C8B-B14F-4D97-AF65-F5344CB8AC3E}">
        <p14:creationId xmlns:p14="http://schemas.microsoft.com/office/powerpoint/2010/main" val="300358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58D1D26-ACC4-47DA-B6E5-C56C49C13FE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 Ý tưởng</a:t>
            </a:r>
            <a:endParaRPr lang="vi-VN">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FC212356-A31A-46C1-B206-B8A5E7CD4673}"/>
              </a:ext>
            </a:extLst>
          </p:cNvPr>
          <p:cNvSpPr>
            <a:spLocks noGrp="1"/>
          </p:cNvSpPr>
          <p:nvPr>
            <p:ph idx="1"/>
          </p:nvPr>
        </p:nvSpPr>
        <p:spPr>
          <a:xfrm>
            <a:off x="838200" y="1825624"/>
            <a:ext cx="10515600" cy="4530787"/>
          </a:xfrm>
        </p:spPr>
        <p:txBody>
          <a:bodyPr>
            <a:normAutofit/>
          </a:bodyPr>
          <a:lstStyle/>
          <a:p>
            <a:pPr algn="just"/>
            <a:r>
              <a:rPr lang="en-US" sz="2600">
                <a:latin typeface="Times New Roman" panose="02020603050405020304" pitchFamily="18" charset="0"/>
                <a:cs typeface="Times New Roman" panose="02020603050405020304" pitchFamily="18" charset="0"/>
              </a:rPr>
              <a:t>Vấn đề trong thực tế: </a:t>
            </a:r>
            <a:r>
              <a:rPr lang="vi-VN" sz="2600">
                <a:latin typeface="Times New Roman" panose="02020603050405020304" pitchFamily="18" charset="0"/>
                <a:cs typeface="Times New Roman" panose="02020603050405020304" pitchFamily="18" charset="0"/>
              </a:rPr>
              <a:t>Mã QR code đang được ứng dụng phổ biến ở ngày nay và tương lai. Việc nhận dạng và giải mã được các thông tin trong mã QR là một vấn đề quang trọng. Các mã QR được sử dụng trong các video streaming có tác dụng thay thế những đường dẫn (ví dụ như link dẫn đến một trang web nào đó) bạn có thể không cần viết hết một đường link website dài dòng mà chỉ cần quét mã QR và ta đã có thể truy cập vào link đó. Ở đây vì là video trực tiếp nên thời gian xuất hiện của mã QR có lẽ không dài nên người ta có thể quay hoặc chụp lại mã QR đó (trong quá trình này thì video được quay có tùy trường hợp mà có độ sáng tối, khoảng cách xa gần gây nhiêu cho vấn đề decode mã QR).Với sự phát triển của máy học và các mô hình học sâu thì chúng tôi quyết định xây dựng bộ dữ liệu và công cụ nhận dạng mã QR trên.</a:t>
            </a:r>
            <a:endParaRPr lang="en-US" sz="2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5107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58D1D26-ACC4-47DA-B6E5-C56C49C13FE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 Ý tưởng</a:t>
            </a:r>
            <a:endParaRPr lang="vi-VN">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FC212356-A31A-46C1-B206-B8A5E7CD4673}"/>
              </a:ext>
            </a:extLst>
          </p:cNvPr>
          <p:cNvSpPr>
            <a:spLocks noGrp="1"/>
          </p:cNvSpPr>
          <p:nvPr>
            <p:ph idx="1"/>
          </p:nvPr>
        </p:nvSpPr>
        <p:spPr/>
        <p:txBody>
          <a:bodyPr>
            <a:normAutofit fontScale="92500"/>
          </a:bodyPr>
          <a:lstStyle/>
          <a:p>
            <a:pPr algn="just"/>
            <a:r>
              <a:rPr lang="en-US">
                <a:latin typeface="Times New Roman" panose="02020603050405020304" pitchFamily="18" charset="0"/>
                <a:cs typeface="Times New Roman" panose="02020603050405020304" pitchFamily="18" charset="0"/>
              </a:rPr>
              <a:t>Có ứng dụng nào đã làm:  Đã có nhiều ứng dụng scan QR được các nhà sản xuất điện thoại (Apple, Samsung, Xiaomi, Oppo, Vsmart,..) tích hợp trong camera hay các ứng dụng scan QR code khác (Zalo,…). </a:t>
            </a:r>
          </a:p>
          <a:p>
            <a:pPr algn="just"/>
            <a:r>
              <a:rPr lang="en-US">
                <a:latin typeface="Times New Roman" panose="02020603050405020304" pitchFamily="18" charset="0"/>
                <a:cs typeface="Times New Roman" panose="02020603050405020304" pitchFamily="18" charset="0"/>
              </a:rPr>
              <a:t>Các ứng dụng đó đã làm được: scan được QR khi đưa QR lại sát khung hình, QR phải rõ ràng và lớn gần bằng với khung ảnh.</a:t>
            </a:r>
          </a:p>
          <a:p>
            <a:pPr algn="just"/>
            <a:r>
              <a:rPr lang="en-US">
                <a:latin typeface="Times New Roman" panose="02020603050405020304" pitchFamily="18" charset="0"/>
                <a:cs typeface="Times New Roman" panose="02020603050405020304" pitchFamily="18" charset="0"/>
              </a:rPr>
              <a:t>Đề xuất ứng dụng giải quyết bài toán: Ứng dụng của chúng tôi sẽ làm được việc nhận dạng các mã QR được tăng cường trong các ảnh, các video, các mã QR này thường nhỏ và không trực diện với khung hình. Ứng dụng của chúng tôi làm được điều này vì nhờ vào việc thực hiện huấn luyện mô hình để nhận dạng được mã QR và sẽ decode được mã QR đó trong box đã được nhận diện. Tăng độ chính xác cho việc decode</a:t>
            </a:r>
          </a:p>
        </p:txBody>
      </p:sp>
    </p:spTree>
    <p:extLst>
      <p:ext uri="{BB962C8B-B14F-4D97-AF65-F5344CB8AC3E}">
        <p14:creationId xmlns:p14="http://schemas.microsoft.com/office/powerpoint/2010/main" val="4228192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9726010-118C-4964-BAC5-3CC0EB299A26}"/>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 Lợi ích thực tế</a:t>
            </a:r>
            <a:endParaRPr lang="vi-VN">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F3EB1396-BEE7-4974-AE99-C8FF82E322C2}"/>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Như được nhắc đến ở trên app Scan qr code của chúng tôi sẽ giúp được người dùng scan được mã QR mà ở các ứng dụng khác không làm được. </a:t>
            </a:r>
          </a:p>
          <a:p>
            <a:r>
              <a:rPr lang="en-US">
                <a:latin typeface="Times New Roman" panose="02020603050405020304" pitchFamily="18" charset="0"/>
                <a:cs typeface="Times New Roman" panose="02020603050405020304" pitchFamily="18" charset="0"/>
              </a:rPr>
              <a:t>Việc này giúp tiết kiệm được thời gian và công sức của người dùng </a:t>
            </a:r>
          </a:p>
          <a:p>
            <a:r>
              <a:rPr lang="en-US">
                <a:latin typeface="Times New Roman" panose="02020603050405020304" pitchFamily="18" charset="0"/>
                <a:cs typeface="Times New Roman" panose="02020603050405020304" pitchFamily="18" charset="0"/>
              </a:rPr>
              <a:t>Và đây là ứng dụng demo nên sẽ không mất phí</a:t>
            </a:r>
          </a:p>
          <a:p>
            <a:r>
              <a:rPr lang="en-US">
                <a:latin typeface="Times New Roman" panose="02020603050405020304" pitchFamily="18" charset="0"/>
                <a:cs typeface="Times New Roman" panose="02020603050405020304" pitchFamily="18" charset="0"/>
              </a:rPr>
              <a:t>Ứng dụng còn không gian để được nâng cấp và phát triển hơn nữa.</a:t>
            </a:r>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8786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FEF8242-6E45-4677-BAD3-3CFC983AA12C}"/>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3. Đối tượng người dùng</a:t>
            </a:r>
            <a:endParaRPr lang="vi-VN">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B519255B-25B9-48BB-892A-39481FDDDDDF}"/>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Đối tượng hướng đến là người dùng ở độ tuổi từ 16 – 60 tuổi.</a:t>
            </a:r>
          </a:p>
          <a:p>
            <a:r>
              <a:rPr lang="en-US">
                <a:latin typeface="Times New Roman" panose="02020603050405020304" pitchFamily="18" charset="0"/>
                <a:cs typeface="Times New Roman" panose="02020603050405020304" pitchFamily="18" charset="0"/>
              </a:rPr>
              <a:t>Vì sao chúng tôi lại chọn miền giá trị lớn đến vậy, bởi vì đây là một ứng dụng phổ biến, sẽ được mọi người miễn là có ứng dụng có thể truy cập internet là có thể sử dụng được.</a:t>
            </a:r>
          </a:p>
          <a:p>
            <a:r>
              <a:rPr lang="en-US">
                <a:latin typeface="Times New Roman" panose="02020603050405020304" pitchFamily="18" charset="0"/>
                <a:cs typeface="Times New Roman" panose="02020603050405020304" pitchFamily="18" charset="0"/>
              </a:rPr>
              <a:t>Vấn đề video streaming sẽ hướng đến những người trong giáo dục như học sinh, sinh viên, giáo viên, giảng viên và các người tham gia nhiều các họp, buổi hội nghị trực tuyến,…</a:t>
            </a:r>
          </a:p>
          <a:p>
            <a:pPr marL="0" indent="0">
              <a:buNone/>
            </a:pPr>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7437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3C579E3-35EB-4454-8434-67C5F139F89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4. Giao diện</a:t>
            </a:r>
            <a:endParaRPr lang="vi-VN">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F0E48B83-671C-47FA-BDB2-E2E3768F439B}"/>
              </a:ext>
            </a:extLst>
          </p:cNvPr>
          <p:cNvSpPr>
            <a:spLocks noGrp="1"/>
          </p:cNvSpPr>
          <p:nvPr>
            <p:ph idx="1"/>
          </p:nvPr>
        </p:nvSpPr>
        <p:spPr>
          <a:xfrm>
            <a:off x="838200" y="1825625"/>
            <a:ext cx="4781365" cy="4351338"/>
          </a:xfrm>
        </p:spPr>
        <p:txBody>
          <a:bodyPr/>
          <a:lstStyle/>
          <a:p>
            <a:pPr lvl="1"/>
            <a:endParaRPr lang="en-US">
              <a:latin typeface="Times New Roman" panose="02020603050405020304" pitchFamily="18" charset="0"/>
              <a:cs typeface="Times New Roman" panose="02020603050405020304" pitchFamily="18" charset="0"/>
            </a:endParaRPr>
          </a:p>
        </p:txBody>
      </p:sp>
      <p:pic>
        <p:nvPicPr>
          <p:cNvPr id="4" name="Hình ảnh 3">
            <a:extLst>
              <a:ext uri="{FF2B5EF4-FFF2-40B4-BE49-F238E27FC236}">
                <a16:creationId xmlns:a16="http://schemas.microsoft.com/office/drawing/2014/main" id="{32940189-1F3D-4ACB-8628-B5A1D6BFEBD4}"/>
              </a:ext>
            </a:extLst>
          </p:cNvPr>
          <p:cNvPicPr>
            <a:picLocks noChangeAspect="1"/>
          </p:cNvPicPr>
          <p:nvPr/>
        </p:nvPicPr>
        <p:blipFill>
          <a:blip r:embed="rId2"/>
          <a:stretch>
            <a:fillRect/>
          </a:stretch>
        </p:blipFill>
        <p:spPr>
          <a:xfrm>
            <a:off x="6331380" y="696848"/>
            <a:ext cx="5546955" cy="2676543"/>
          </a:xfrm>
          <a:prstGeom prst="rect">
            <a:avLst/>
          </a:prstGeom>
        </p:spPr>
      </p:pic>
      <p:pic>
        <p:nvPicPr>
          <p:cNvPr id="5" name="Hình ảnh 4">
            <a:extLst>
              <a:ext uri="{FF2B5EF4-FFF2-40B4-BE49-F238E27FC236}">
                <a16:creationId xmlns:a16="http://schemas.microsoft.com/office/drawing/2014/main" id="{E5493ED0-70A0-47E5-BDBA-A7DEFAB3461A}"/>
              </a:ext>
            </a:extLst>
          </p:cNvPr>
          <p:cNvPicPr>
            <a:picLocks noChangeAspect="1"/>
          </p:cNvPicPr>
          <p:nvPr/>
        </p:nvPicPr>
        <p:blipFill rotWithShape="1">
          <a:blip r:embed="rId3"/>
          <a:srcRect t="650" r="1" b="346"/>
          <a:stretch/>
        </p:blipFill>
        <p:spPr>
          <a:xfrm>
            <a:off x="6331380" y="3760723"/>
            <a:ext cx="5546955" cy="2732152"/>
          </a:xfrm>
          <a:prstGeom prst="rect">
            <a:avLst/>
          </a:prstGeom>
        </p:spPr>
      </p:pic>
    </p:spTree>
    <p:extLst>
      <p:ext uri="{BB962C8B-B14F-4D97-AF65-F5344CB8AC3E}">
        <p14:creationId xmlns:p14="http://schemas.microsoft.com/office/powerpoint/2010/main" val="673234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3C579E3-35EB-4454-8434-67C5F139F89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5. Chức năng</a:t>
            </a:r>
            <a:endParaRPr lang="vi-VN">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F0E48B83-671C-47FA-BDB2-E2E3768F439B}"/>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Input: </a:t>
            </a:r>
          </a:p>
          <a:p>
            <a:pPr lvl="1"/>
            <a:r>
              <a:rPr lang="en-US">
                <a:latin typeface="Times New Roman" panose="02020603050405020304" pitchFamily="18" charset="0"/>
                <a:cs typeface="Times New Roman" panose="02020603050405020304" pitchFamily="18" charset="0"/>
              </a:rPr>
              <a:t>Mở tệp từ file</a:t>
            </a:r>
          </a:p>
          <a:p>
            <a:pPr lvl="1"/>
            <a:r>
              <a:rPr lang="en-US">
                <a:latin typeface="Times New Roman" panose="02020603050405020304" pitchFamily="18" charset="0"/>
                <a:cs typeface="Times New Roman" panose="02020603050405020304" pitchFamily="18" charset="0"/>
              </a:rPr>
              <a:t>Mở camera</a:t>
            </a:r>
          </a:p>
          <a:p>
            <a:r>
              <a:rPr lang="en-US">
                <a:latin typeface="Times New Roman" panose="02020603050405020304" pitchFamily="18" charset="0"/>
                <a:cs typeface="Times New Roman" panose="02020603050405020304" pitchFamily="18" charset="0"/>
              </a:rPr>
              <a:t>Xử lý: </a:t>
            </a:r>
          </a:p>
          <a:p>
            <a:pPr lvl="1"/>
            <a:r>
              <a:rPr lang="en-US">
                <a:latin typeface="Times New Roman" panose="02020603050405020304" pitchFamily="18" charset="0"/>
                <a:cs typeface="Times New Roman" panose="02020603050405020304" pitchFamily="18" charset="0"/>
              </a:rPr>
              <a:t>Phương pháp</a:t>
            </a:r>
          </a:p>
          <a:p>
            <a:r>
              <a:rPr lang="en-US">
                <a:latin typeface="Times New Roman" panose="02020603050405020304" pitchFamily="18" charset="0"/>
                <a:cs typeface="Times New Roman" panose="02020603050405020304" pitchFamily="18" charset="0"/>
              </a:rPr>
              <a:t>Output: </a:t>
            </a:r>
          </a:p>
          <a:p>
            <a:pPr lvl="1"/>
            <a:r>
              <a:rPr lang="en-US">
                <a:latin typeface="Times New Roman" panose="02020603050405020304" pitchFamily="18" charset="0"/>
                <a:cs typeface="Times New Roman" panose="02020603050405020304" pitchFamily="18" charset="0"/>
              </a:rPr>
              <a:t>Hiển thị</a:t>
            </a:r>
          </a:p>
          <a:p>
            <a:pPr lvl="1"/>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0684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6631A63-6691-49D9-B68E-F48292103946}"/>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6. Đánh giá</a:t>
            </a:r>
            <a:endParaRPr lang="vi-VN">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F365BD68-35EE-4AB8-8557-496CDB3BBDBA}"/>
              </a:ext>
            </a:extLst>
          </p:cNvPr>
          <p:cNvSpPr>
            <a:spLocks noGrp="1"/>
          </p:cNvSpPr>
          <p:nvPr>
            <p:ph idx="1"/>
          </p:nvPr>
        </p:nvSpPr>
        <p:spPr/>
        <p:txBody>
          <a:bodyPr/>
          <a:lstStyle/>
          <a:p>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8344598"/>
      </p:ext>
    </p:extLst>
  </p:cSld>
  <p:clrMapOvr>
    <a:masterClrMapping/>
  </p:clrMapOvr>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836</TotalTime>
  <Words>616</Words>
  <Application>Microsoft Office PowerPoint</Application>
  <PresentationFormat>Màn hình rộng</PresentationFormat>
  <Paragraphs>30</Paragraphs>
  <Slides>8</Slides>
  <Notes>0</Notes>
  <HiddenSlides>0</HiddenSlides>
  <MMClips>0</MMClips>
  <ScaleCrop>false</ScaleCrop>
  <HeadingPairs>
    <vt:vector size="6" baseType="variant">
      <vt:variant>
        <vt:lpstr>Phông được Dùng</vt:lpstr>
      </vt:variant>
      <vt:variant>
        <vt:i4>2</vt:i4>
      </vt:variant>
      <vt:variant>
        <vt:lpstr>Chủ đề</vt:lpstr>
      </vt:variant>
      <vt:variant>
        <vt:i4>1</vt:i4>
      </vt:variant>
      <vt:variant>
        <vt:lpstr>Tiêu đề Bản chiếu</vt:lpstr>
      </vt:variant>
      <vt:variant>
        <vt:i4>8</vt:i4>
      </vt:variant>
    </vt:vector>
  </HeadingPairs>
  <TitlesOfParts>
    <vt:vector size="11" baseType="lpstr">
      <vt:lpstr>Arial</vt:lpstr>
      <vt:lpstr>Times New Roman</vt:lpstr>
      <vt:lpstr>Chủ đề Office</vt:lpstr>
      <vt:lpstr>ỨNG DỤNG  SCAN QR CODE APP</vt:lpstr>
      <vt:lpstr>1. Ý tưởng</vt:lpstr>
      <vt:lpstr>1. Ý tưởng</vt:lpstr>
      <vt:lpstr>2. Lợi ích thực tế</vt:lpstr>
      <vt:lpstr>3. Đối tượng người dùng</vt:lpstr>
      <vt:lpstr>4. Giao diện</vt:lpstr>
      <vt:lpstr>5. Chức năng</vt:lpstr>
      <vt:lpstr>6. Đánh giá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ỨNG DỤNG</dc:title>
  <dc:creator>Nguyễn Xuân Vinh</dc:creator>
  <cp:lastModifiedBy>Nguyễn Xuân Vinh</cp:lastModifiedBy>
  <cp:revision>13</cp:revision>
  <dcterms:created xsi:type="dcterms:W3CDTF">2021-06-27T10:43:05Z</dcterms:created>
  <dcterms:modified xsi:type="dcterms:W3CDTF">2021-06-29T10:52:40Z</dcterms:modified>
</cp:coreProperties>
</file>