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Advent Pro SemiBold"/>
      <p:regular r:id="rId27"/>
      <p:bold r:id="rId28"/>
    </p:embeddedFont>
    <p:embeddedFont>
      <p:font typeface="Proxima Nova"/>
      <p:regular r:id="rId29"/>
      <p:bold r:id="rId30"/>
      <p:italic r:id="rId31"/>
      <p:boldItalic r:id="rId32"/>
    </p:embeddedFont>
    <p:embeddedFont>
      <p:font typeface="Lato"/>
      <p:regular r:id="rId33"/>
      <p:bold r:id="rId34"/>
      <p:italic r:id="rId35"/>
      <p:boldItalic r:id="rId36"/>
    </p:embeddedFont>
    <p:embeddedFont>
      <p:font typeface="Fira Sans Extra Condensed Medium"/>
      <p:regular r:id="rId37"/>
      <p:bold r:id="rId38"/>
      <p:italic r:id="rId39"/>
      <p:boldItalic r:id="rId40"/>
    </p:embeddedFont>
    <p:embeddedFont>
      <p:font typeface="Fira Sans Condensed Medium"/>
      <p:regular r:id="rId41"/>
      <p:bold r:id="rId42"/>
      <p:italic r:id="rId43"/>
      <p:boldItalic r:id="rId44"/>
    </p:embeddedFont>
    <p:embeddedFont>
      <p:font typeface="Maven Pro"/>
      <p:regular r:id="rId45"/>
      <p:bold r:id="rId46"/>
    </p:embeddedFont>
    <p:embeddedFont>
      <p:font typeface="Proxima Nova Semibold"/>
      <p:regular r:id="rId47"/>
      <p:bold r:id="rId48"/>
      <p:boldItalic r:id="rId49"/>
    </p:embeddedFont>
    <p:embeddedFont>
      <p:font typeface="Share Tech"/>
      <p:regular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1" roundtripDataSignature="AMtx7mhu6/UmAtGvGNAP0X7ZdJWILP/9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6802CF7-370D-4622-BD1A-029DC1FAC529}">
  <a:tblStyle styleId="{76802CF7-370D-4622-BD1A-029DC1FAC52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FiraSansExtraCondensedMedium-boldItalic.fntdata"/><Relationship Id="rId42" Type="http://schemas.openxmlformats.org/officeDocument/2006/relationships/font" Target="fonts/FiraSansCondensedMedium-bold.fntdata"/><Relationship Id="rId41" Type="http://schemas.openxmlformats.org/officeDocument/2006/relationships/font" Target="fonts/FiraSansCondensedMedium-regular.fntdata"/><Relationship Id="rId44" Type="http://schemas.openxmlformats.org/officeDocument/2006/relationships/font" Target="fonts/FiraSansCondensedMedium-boldItalic.fntdata"/><Relationship Id="rId43" Type="http://schemas.openxmlformats.org/officeDocument/2006/relationships/font" Target="fonts/FiraSansCondensedMedium-italic.fntdata"/><Relationship Id="rId46" Type="http://schemas.openxmlformats.org/officeDocument/2006/relationships/font" Target="fonts/MavenPro-bold.fntdata"/><Relationship Id="rId45" Type="http://schemas.openxmlformats.org/officeDocument/2006/relationships/font" Target="fonts/MavenPro-regular.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ProximaNovaSemibold-bold.fntdata"/><Relationship Id="rId47" Type="http://schemas.openxmlformats.org/officeDocument/2006/relationships/font" Target="fonts/ProximaNovaSemibold-regular.fntdata"/><Relationship Id="rId49" Type="http://schemas.openxmlformats.org/officeDocument/2006/relationships/font" Target="fonts/ProximaNovaSemibold-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roximaNova-italic.fntdata"/><Relationship Id="rId30" Type="http://schemas.openxmlformats.org/officeDocument/2006/relationships/font" Target="fonts/ProximaNova-bold.fntdata"/><Relationship Id="rId33" Type="http://schemas.openxmlformats.org/officeDocument/2006/relationships/font" Target="fonts/Lato-regular.fntdata"/><Relationship Id="rId32" Type="http://schemas.openxmlformats.org/officeDocument/2006/relationships/font" Target="fonts/ProximaNova-boldItalic.fntdata"/><Relationship Id="rId35" Type="http://schemas.openxmlformats.org/officeDocument/2006/relationships/font" Target="fonts/Lato-italic.fntdata"/><Relationship Id="rId34" Type="http://schemas.openxmlformats.org/officeDocument/2006/relationships/font" Target="fonts/Lato-bold.fntdata"/><Relationship Id="rId37" Type="http://schemas.openxmlformats.org/officeDocument/2006/relationships/font" Target="fonts/FiraSansExtraCondensedMedium-regular.fntdata"/><Relationship Id="rId36" Type="http://schemas.openxmlformats.org/officeDocument/2006/relationships/font" Target="fonts/Lato-boldItalic.fntdata"/><Relationship Id="rId39" Type="http://schemas.openxmlformats.org/officeDocument/2006/relationships/font" Target="fonts/FiraSansExtraCondensedMedium-italic.fntdata"/><Relationship Id="rId38" Type="http://schemas.openxmlformats.org/officeDocument/2006/relationships/font" Target="fonts/FiraSansExtraCondensedMedium-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AdventProSemiBold-bold.fntdata"/><Relationship Id="rId27" Type="http://schemas.openxmlformats.org/officeDocument/2006/relationships/font" Target="fonts/AdventProSemiBold-regular.fntdata"/><Relationship Id="rId29" Type="http://schemas.openxmlformats.org/officeDocument/2006/relationships/font" Target="fonts/ProximaNova-regular.fntdata"/><Relationship Id="rId51" Type="http://customschemas.google.com/relationships/presentationmetadata" Target="metadata"/><Relationship Id="rId50" Type="http://schemas.openxmlformats.org/officeDocument/2006/relationships/font" Target="fonts/ShareTech-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2" name="Google Shape;4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109e5d70c0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7" name="Google Shape;517;g109e5d70c0c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109e5d70c0c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3" name="Google Shape;533;g109e5d70c0c_0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109e5d70c0c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9" name="Google Shape;539;g109e5d70c0c_0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109e5d70c0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1" name="Google Shape;551;g109e5d70c0c_0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109e5d70c0c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7" name="Google Shape;557;g109e5d70c0c_0_1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109e5d70c0c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3" name="Google Shape;563;g109e5d70c0c_0_1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109e5d70c0c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0" name="Google Shape;570;g109e5d70c0c_0_1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109e5d70c0c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7" name="Google Shape;577;g109e5d70c0c_0_1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en">
                <a:solidFill>
                  <a:schemeClr val="dk1"/>
                </a:solidFill>
              </a:rPr>
              <a:t>Qua quá trình thực nghiệm chúng tôi thấy rằng các mô hình phân loại nhãn CLEAN tốt hơn so với 2 nhãn OFFENSIVE và HATE. Confusion Matrix của model PhoBERT , ta có thể thấy rằng hầu hết các câu có nhãn OFFENSIVE được dự đoán nhãn là CLEAN so với câu nhãn HATE được dự đoán đúng nhiều hơn. Việc này được giải thích là do sự mất cân bằng lớn trong dữ liêu, số lượng câu nhãn CLEAN là lớn hơn rất nhiều so với 2 nhãn còn lại. Phương pháp xử lý dữ liệu chưa được tốt, có nhiều từ viết tắt, teencode, sai chính tả trong câu mà tiền xử lý không thể bao quát hết được. Tóm gọn lại các mô hình chúng tôi sử dụng chưa phân loại tốt trên các nhãn OFFENSIVE và HATE.</a:t>
            </a:r>
            <a:endParaRPr>
              <a:solidFill>
                <a:schemeClr val="dk1"/>
              </a:solidFill>
            </a:endParaRPr>
          </a:p>
          <a:p>
            <a:pPr indent="0" lvl="0" marL="0" rtl="0" algn="l">
              <a:spcBef>
                <a:spcPts val="600"/>
              </a:spcBef>
              <a:spcAft>
                <a:spcPts val="0"/>
              </a:spcAft>
              <a:buClr>
                <a:schemeClr val="dk1"/>
              </a:buClr>
              <a:buSzPts val="1100"/>
              <a:buFont typeface="Arial"/>
              <a:buNone/>
            </a:pPr>
            <a:r>
              <a:t/>
            </a:r>
            <a:endParaRPr sz="1200">
              <a:solidFill>
                <a:srgbClr val="484F56"/>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109e5d70c0c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5" name="Google Shape;585;g109e5d70c0c_0_1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109e5d70c0c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1" name="Google Shape;591;g109e5d70c0c_0_1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t/>
            </a:r>
            <a:endParaRPr>
              <a:solidFill>
                <a:schemeClr val="dk1"/>
              </a:solidFill>
            </a:endParaRPr>
          </a:p>
          <a:p>
            <a:pPr indent="0" lvl="0" marL="0" rtl="0" algn="l">
              <a:spcBef>
                <a:spcPts val="0"/>
              </a:spcBef>
              <a:spcAft>
                <a:spcPts val="0"/>
              </a:spcAft>
              <a:buClr>
                <a:schemeClr val="dk1"/>
              </a:buClr>
              <a:buSzPts val="1400"/>
              <a:buFont typeface="Arial"/>
              <a:buNone/>
            </a:pPr>
            <a:r>
              <a:rPr lang="en">
                <a:solidFill>
                  <a:schemeClr val="dk1"/>
                </a:solidFill>
              </a:rPr>
              <a:t>-Mặc dù mô hình mà chúng em đề ra trong đồ án này đã có sự cải thiện so với các mô hình cơ sở, nhưng hiệu vẫn còn chưa cao và đây cũng là một thách thức đối với các nghiên cứu trong tương lai để cải thiện hiệu suất của mô hình cho nhiệm vụ phát hiện lời nói căm thù ở Việt Nam. </a:t>
            </a:r>
            <a:endParaRPr>
              <a:solidFill>
                <a:schemeClr val="dk1"/>
              </a:solidFill>
            </a:endParaRPr>
          </a:p>
          <a:p>
            <a:pPr indent="0" lvl="0" marL="0" rtl="0" algn="l">
              <a:spcBef>
                <a:spcPts val="0"/>
              </a:spcBef>
              <a:spcAft>
                <a:spcPts val="0"/>
              </a:spcAft>
              <a:buClr>
                <a:schemeClr val="dk1"/>
              </a:buClr>
              <a:buSzPts val="1400"/>
              <a:buFont typeface="Arial"/>
              <a:buNone/>
            </a:pPr>
            <a:r>
              <a:t/>
            </a:r>
            <a:endParaRPr>
              <a:solidFill>
                <a:schemeClr val="dk1"/>
              </a:solidFill>
            </a:endParaRPr>
          </a:p>
          <a:p>
            <a:pPr indent="0" lvl="0" marL="0" rtl="0" algn="l">
              <a:spcBef>
                <a:spcPts val="0"/>
              </a:spcBef>
              <a:spcAft>
                <a:spcPts val="0"/>
              </a:spcAft>
              <a:buClr>
                <a:schemeClr val="dk1"/>
              </a:buClr>
              <a:buSzPts val="1400"/>
              <a:buFont typeface="Arial"/>
              <a:buNone/>
            </a:pPr>
            <a:r>
              <a:rPr lang="en">
                <a:solidFill>
                  <a:schemeClr val="dk1"/>
                </a:solidFill>
              </a:rPr>
              <a:t>-Để cải thiện độ chính xác của mô hình, chúng em đề xuất các phương pháp như là tăng số lương, kích thước và độ đa dạng của tập từ vựng nhằm cập nhật mới nhất các từ mới xuất hiện trên mạng xã hội, cải thiện phương pháp tiền xử lý dữ liệu nhằm tăng độ chính xác, áp dụng những mô hình máy học và học sâu thích hợp hơn để cải thiện độ chính xác của mô hình.</a:t>
            </a:r>
            <a:endParaRPr>
              <a:solidFill>
                <a:srgbClr val="212529"/>
              </a:solidFill>
              <a:latin typeface="Lato"/>
              <a:ea typeface="Lato"/>
              <a:cs typeface="Lato"/>
              <a:sym typeface="Lato"/>
            </a:endParaRPr>
          </a:p>
          <a:p>
            <a:pPr indent="0" lvl="0" marL="0" rtl="0" algn="l">
              <a:spcBef>
                <a:spcPts val="0"/>
              </a:spcBef>
              <a:spcAft>
                <a:spcPts val="0"/>
              </a:spcAft>
              <a:buClr>
                <a:schemeClr val="dk1"/>
              </a:buClr>
              <a:buSzPts val="14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2" name="Google Shape;46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7" name="Google Shape;597;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09e5d70c0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0" name="Google Shape;470;g109e5d70c0c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09e5d70c0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6" name="Google Shape;476;g109e5d70c0c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09e5d70c0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2" name="Google Shape;482;g109e5d70c0c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09e5d70c0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8" name="Google Shape;488;g109e5d70c0c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en">
                <a:solidFill>
                  <a:schemeClr val="dk1"/>
                </a:solidFill>
              </a:rPr>
              <a:t>-Về phần bộ dữ liệu</a:t>
            </a:r>
            <a:endParaRPr>
              <a:solidFill>
                <a:schemeClr val="dk1"/>
              </a:solidFill>
            </a:endParaRPr>
          </a:p>
          <a:p>
            <a:pPr indent="0" lvl="0" marL="0" rtl="0" algn="l">
              <a:spcBef>
                <a:spcPts val="0"/>
              </a:spcBef>
              <a:spcAft>
                <a:spcPts val="0"/>
              </a:spcAft>
              <a:buClr>
                <a:schemeClr val="dk1"/>
              </a:buClr>
              <a:buSzPts val="1400"/>
              <a:buFont typeface="Arial"/>
              <a:buNone/>
            </a:pPr>
            <a:r>
              <a:rPr lang="en">
                <a:solidFill>
                  <a:schemeClr val="dk1"/>
                </a:solidFill>
              </a:rPr>
              <a:t>-Tập dữ liệu này được thu thập từ các nhận xét của người dùng về giải trí, người nổi tiếng, các vấn đề xã hội và chính trị từ các trang Facebook và video Youtube khác nhau mà có tỉ lệ tương tác cao và không hạn chế bình luận của Việt Nam, sau đó xóa tên các người bình luận để duy trì tính ẩn danh.</a:t>
            </a:r>
            <a:endParaRPr>
              <a:solidFill>
                <a:schemeClr val="dk1"/>
              </a:solidFill>
            </a:endParaRPr>
          </a:p>
          <a:p>
            <a:pPr indent="0" lvl="0" marL="0" rtl="0" algn="l">
              <a:spcBef>
                <a:spcPts val="600"/>
              </a:spcBef>
              <a:spcAft>
                <a:spcPts val="0"/>
              </a:spcAft>
              <a:buClr>
                <a:schemeClr val="dk1"/>
              </a:buClr>
              <a:buSzPts val="1100"/>
              <a:buFont typeface="Arial"/>
              <a:buNone/>
            </a:pPr>
            <a:r>
              <a:rPr lang="en">
                <a:solidFill>
                  <a:schemeClr val="dk1"/>
                </a:solidFill>
              </a:rPr>
              <a:t>- Bộ dữ liệu gồm có</a:t>
            </a:r>
            <a:r>
              <a:rPr b="1" lang="en">
                <a:solidFill>
                  <a:schemeClr val="dk1"/>
                </a:solidFill>
              </a:rPr>
              <a:t> </a:t>
            </a:r>
            <a:r>
              <a:rPr lang="en" sz="1200">
                <a:solidFill>
                  <a:srgbClr val="484F56"/>
                </a:solidFill>
              </a:rPr>
              <a:t>33.400 câu được gán bằng 3 nhãn là CLEAN (0), OFFENSIVE (1) và HATE (2). Mỗi nhãn này sẽ được gán cho một dòng bình luận trong tập dữ liệu, có hai nhãn biểu thị cho nhận xét ngôn từ kích động thù địch là hate (2) và Offensive (1), và một nhãn còn lại là clean (0) biểu thị cho nhận xét bình thường. </a:t>
            </a:r>
            <a:endParaRPr sz="1200">
              <a:solidFill>
                <a:srgbClr val="484F56"/>
              </a:solidFill>
            </a:endParaRPr>
          </a:p>
          <a:p>
            <a:pPr indent="0" lvl="0" marL="0" rtl="0" algn="l">
              <a:spcBef>
                <a:spcPts val="600"/>
              </a:spcBef>
              <a:spcAft>
                <a:spcPts val="0"/>
              </a:spcAft>
              <a:buClr>
                <a:schemeClr val="dk1"/>
              </a:buClr>
              <a:buSzPts val="1100"/>
              <a:buFont typeface="Arial"/>
              <a:buNone/>
            </a:pPr>
            <a:r>
              <a:rPr lang="en" sz="1200">
                <a:solidFill>
                  <a:srgbClr val="484F56"/>
                </a:solidFill>
              </a:rPr>
              <a:t>-</a:t>
            </a:r>
            <a:r>
              <a:rPr lang="en">
                <a:solidFill>
                  <a:schemeClr val="dk1"/>
                </a:solidFill>
              </a:rPr>
              <a:t>Và đây là ví dụ về những bình luận và nhãn tương ứng trong bộ dữ liệu</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09e5d70c0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4" name="Google Shape;494;g109e5d70c0c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200">
                <a:solidFill>
                  <a:srgbClr val="484F56"/>
                </a:solidFill>
              </a:rPr>
              <a:t>NHìn vào bằng trong hình, thì những câu như là 1, 2,3 là những câu không có cảm xúc tích cực  trong câu được gán nhãn là CLEAN, tiếp theo những câu như là 4,5 là những câu có một ít cảm xúc tiêu cực trong câu được gán nhãn là OFFENSIVE, cuối cùng là những câu có cảm xúc tiêu cực rõ ràng là 6,7 có nhãn là HATE</a:t>
            </a:r>
            <a:endParaRPr>
              <a:solidFill>
                <a:schemeClr val="dk1"/>
              </a:solidFill>
            </a:endParaRPr>
          </a:p>
          <a:p>
            <a:pPr indent="0" lvl="0" marL="0" rtl="0" algn="l">
              <a:spcBef>
                <a:spcPts val="600"/>
              </a:spcBef>
              <a:spcAft>
                <a:spcPts val="0"/>
              </a:spcAft>
              <a:buClr>
                <a:schemeClr val="dk1"/>
              </a:buClr>
              <a:buSzPts val="1100"/>
              <a:buFont typeface="Arial"/>
              <a:buNone/>
            </a:pPr>
            <a:r>
              <a:rPr lang="en">
                <a:solidFill>
                  <a:schemeClr val="dk1"/>
                </a:solidFill>
              </a:rPr>
              <a:t>-&gt; next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09e5d70c0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0" name="Google Shape;500;g109e5d70c0c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200">
                <a:solidFill>
                  <a:srgbClr val="484F56"/>
                </a:solidFill>
              </a:rPr>
              <a:t>Trong bộ dữ liệu, </a:t>
            </a:r>
            <a:r>
              <a:rPr lang="en">
                <a:solidFill>
                  <a:schemeClr val="dk1"/>
                </a:solidFill>
              </a:rPr>
              <a:t>tập dữ liệu chia thành các tập huấn luyện (train), phát triển (dev) và test, tương ứng với tỷ lệ: 7-1-2. </a:t>
            </a:r>
            <a:endParaRPr>
              <a:solidFill>
                <a:schemeClr val="dk1"/>
              </a:solidFill>
            </a:endParaRPr>
          </a:p>
          <a:p>
            <a:pPr indent="0" lvl="0" marL="0" rtl="0" algn="l">
              <a:spcBef>
                <a:spcPts val="600"/>
              </a:spcBef>
              <a:spcAft>
                <a:spcPts val="0"/>
              </a:spcAft>
              <a:buClr>
                <a:schemeClr val="dk1"/>
              </a:buClr>
              <a:buSzPts val="1100"/>
              <a:buFont typeface="Arial"/>
              <a:buNone/>
            </a:pPr>
            <a:r>
              <a:rPr lang="en">
                <a:solidFill>
                  <a:schemeClr val="dk1"/>
                </a:solidFill>
              </a:rPr>
              <a:t>-Hình này mô tả chi tiết số lượng các câu và nhãn của các câu trong các tập traini, dev, test. Thầy Cô và các bạn có thể nhìn vào hình này</a:t>
            </a:r>
            <a:endParaRPr>
              <a:solidFill>
                <a:schemeClr val="dk1"/>
              </a:solidFill>
            </a:endParaRPr>
          </a:p>
          <a:p>
            <a:pPr indent="0" lvl="0" marL="0" rtl="0" algn="l">
              <a:spcBef>
                <a:spcPts val="600"/>
              </a:spcBef>
              <a:spcAft>
                <a:spcPts val="0"/>
              </a:spcAft>
              <a:buClr>
                <a:schemeClr val="dk1"/>
              </a:buClr>
              <a:buSzPts val="1100"/>
              <a:buFont typeface="Arial"/>
              <a:buNone/>
            </a:pPr>
            <a:r>
              <a:rPr lang="en">
                <a:solidFill>
                  <a:schemeClr val="dk1"/>
                </a:solidFill>
              </a:rPr>
              <a:t>-Màu xanh cây là thể hiện cho câu có nhãn là CLEAN, màu xanh dương thể  hiện cho câu có nhãn là OFFENSIVE,  màu đỏ thể  hiện cho câu có nhãn là HATE</a:t>
            </a:r>
            <a:endParaRPr>
              <a:solidFill>
                <a:schemeClr val="dk1"/>
              </a:solidFill>
            </a:endParaRPr>
          </a:p>
          <a:p>
            <a:pPr indent="0" lvl="0" marL="0" rtl="0" algn="l">
              <a:spcBef>
                <a:spcPts val="600"/>
              </a:spcBef>
              <a:spcAft>
                <a:spcPts val="0"/>
              </a:spcAft>
              <a:buClr>
                <a:schemeClr val="dk1"/>
              </a:buClr>
              <a:buSzPts val="1100"/>
              <a:buFont typeface="Arial"/>
              <a:buNone/>
            </a:pPr>
            <a:r>
              <a:rPr lang="en">
                <a:solidFill>
                  <a:schemeClr val="dk1"/>
                </a:solidFill>
              </a:rPr>
              <a:t>-Nhìn vào hình này thì thấy có sự chênh lệch về nhãn, nhãn CLEAN là nhãn có số lượng nhiều nhất, và OFFENSIVE là nhãn có số lượng ít nhất.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109e5d70c0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7" name="Google Shape;507;g109e5d70c0c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43"/>
          <p:cNvSpPr txBox="1"/>
          <p:nvPr>
            <p:ph type="ctrTitle"/>
          </p:nvPr>
        </p:nvSpPr>
        <p:spPr>
          <a:xfrm>
            <a:off x="1561650" y="751888"/>
            <a:ext cx="60207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solidFill>
                  <a:schemeClr val="l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43"/>
          <p:cNvSpPr txBox="1"/>
          <p:nvPr>
            <p:ph idx="1" type="subTitle"/>
          </p:nvPr>
        </p:nvSpPr>
        <p:spPr>
          <a:xfrm>
            <a:off x="2924250" y="2804488"/>
            <a:ext cx="3295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43"/>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43"/>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43"/>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43"/>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43"/>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4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 name="Google Shape;17;p43"/>
          <p:cNvGrpSpPr/>
          <p:nvPr/>
        </p:nvGrpSpPr>
        <p:grpSpPr>
          <a:xfrm>
            <a:off x="8263682" y="-434366"/>
            <a:ext cx="188886" cy="1181532"/>
            <a:chOff x="2877432" y="975334"/>
            <a:chExt cx="188886" cy="1181532"/>
          </a:xfrm>
        </p:grpSpPr>
        <p:sp>
          <p:nvSpPr>
            <p:cNvPr id="18" name="Google Shape;18;p4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4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4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43"/>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 name="Google Shape;22;p43"/>
          <p:cNvGrpSpPr/>
          <p:nvPr/>
        </p:nvGrpSpPr>
        <p:grpSpPr>
          <a:xfrm>
            <a:off x="3090746" y="-533657"/>
            <a:ext cx="98059" cy="1147595"/>
            <a:chOff x="3347921" y="16006"/>
            <a:chExt cx="98059" cy="1147595"/>
          </a:xfrm>
        </p:grpSpPr>
        <p:sp>
          <p:nvSpPr>
            <p:cNvPr id="23" name="Google Shape;23;p43"/>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3"/>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 name="Google Shape;25;p43"/>
          <p:cNvGrpSpPr/>
          <p:nvPr/>
        </p:nvGrpSpPr>
        <p:grpSpPr>
          <a:xfrm>
            <a:off x="4892771" y="-340112"/>
            <a:ext cx="121172" cy="760495"/>
            <a:chOff x="5245196" y="3136513"/>
            <a:chExt cx="121172" cy="760495"/>
          </a:xfrm>
        </p:grpSpPr>
        <p:sp>
          <p:nvSpPr>
            <p:cNvPr id="26" name="Google Shape;26;p43"/>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43"/>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43"/>
          <p:cNvGrpSpPr/>
          <p:nvPr/>
        </p:nvGrpSpPr>
        <p:grpSpPr>
          <a:xfrm>
            <a:off x="250617" y="2402301"/>
            <a:ext cx="188650" cy="2468355"/>
            <a:chOff x="250617" y="2402301"/>
            <a:chExt cx="188650" cy="2468355"/>
          </a:xfrm>
        </p:grpSpPr>
        <p:sp>
          <p:nvSpPr>
            <p:cNvPr id="29" name="Google Shape;29;p43"/>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3"/>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3"/>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3"/>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 name="Google Shape;33;p4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3"/>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 name="Google Shape;35;p43"/>
          <p:cNvGrpSpPr/>
          <p:nvPr/>
        </p:nvGrpSpPr>
        <p:grpSpPr>
          <a:xfrm>
            <a:off x="2038689" y="173907"/>
            <a:ext cx="57599" cy="831799"/>
            <a:chOff x="2038689" y="173907"/>
            <a:chExt cx="57599" cy="831799"/>
          </a:xfrm>
        </p:grpSpPr>
        <p:sp>
          <p:nvSpPr>
            <p:cNvPr id="36" name="Google Shape;36;p43"/>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3"/>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64" name="Shape 164"/>
        <p:cNvGrpSpPr/>
        <p:nvPr/>
      </p:nvGrpSpPr>
      <p:grpSpPr>
        <a:xfrm>
          <a:off x="0" y="0"/>
          <a:ext cx="0" cy="0"/>
          <a:chOff x="0" y="0"/>
          <a:chExt cx="0" cy="0"/>
        </a:xfrm>
      </p:grpSpPr>
      <p:sp>
        <p:nvSpPr>
          <p:cNvPr id="165" name="Google Shape;165;p52"/>
          <p:cNvSpPr txBox="1"/>
          <p:nvPr>
            <p:ph type="title"/>
          </p:nvPr>
        </p:nvSpPr>
        <p:spPr>
          <a:xfrm>
            <a:off x="2037000" y="1496400"/>
            <a:ext cx="5070000" cy="2150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72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66" name="Google Shape;166;p5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5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5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5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52"/>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5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2" name="Google Shape;172;p52"/>
          <p:cNvGrpSpPr/>
          <p:nvPr/>
        </p:nvGrpSpPr>
        <p:grpSpPr>
          <a:xfrm>
            <a:off x="8263682" y="-434366"/>
            <a:ext cx="188886" cy="1181532"/>
            <a:chOff x="2877432" y="975334"/>
            <a:chExt cx="188886" cy="1181532"/>
          </a:xfrm>
        </p:grpSpPr>
        <p:sp>
          <p:nvSpPr>
            <p:cNvPr id="173" name="Google Shape;173;p5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5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5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6" name="Google Shape;176;p5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52"/>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52"/>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9" name="Google Shape;179;p52"/>
          <p:cNvGrpSpPr/>
          <p:nvPr/>
        </p:nvGrpSpPr>
        <p:grpSpPr>
          <a:xfrm>
            <a:off x="3090746" y="-533657"/>
            <a:ext cx="98059" cy="1147595"/>
            <a:chOff x="3347921" y="16006"/>
            <a:chExt cx="98059" cy="1147595"/>
          </a:xfrm>
        </p:grpSpPr>
        <p:sp>
          <p:nvSpPr>
            <p:cNvPr id="180" name="Google Shape;180;p5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5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2" name="Google Shape;182;p52"/>
          <p:cNvGrpSpPr/>
          <p:nvPr/>
        </p:nvGrpSpPr>
        <p:grpSpPr>
          <a:xfrm>
            <a:off x="4892771" y="-340112"/>
            <a:ext cx="121172" cy="760495"/>
            <a:chOff x="5245196" y="3136513"/>
            <a:chExt cx="121172" cy="760495"/>
          </a:xfrm>
        </p:grpSpPr>
        <p:sp>
          <p:nvSpPr>
            <p:cNvPr id="183" name="Google Shape;183;p5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5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5" name="Google Shape;185;p52"/>
          <p:cNvGrpSpPr/>
          <p:nvPr/>
        </p:nvGrpSpPr>
        <p:grpSpPr>
          <a:xfrm>
            <a:off x="6967836" y="85439"/>
            <a:ext cx="133252" cy="1952377"/>
            <a:chOff x="6780548" y="337714"/>
            <a:chExt cx="133252" cy="1952377"/>
          </a:xfrm>
        </p:grpSpPr>
        <p:sp>
          <p:nvSpPr>
            <p:cNvPr id="186" name="Google Shape;186;p52"/>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52"/>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8" name="Google Shape;188;p52"/>
          <p:cNvGrpSpPr/>
          <p:nvPr/>
        </p:nvGrpSpPr>
        <p:grpSpPr>
          <a:xfrm>
            <a:off x="250617" y="2402301"/>
            <a:ext cx="188650" cy="2468355"/>
            <a:chOff x="250617" y="2402301"/>
            <a:chExt cx="188650" cy="2468355"/>
          </a:xfrm>
        </p:grpSpPr>
        <p:sp>
          <p:nvSpPr>
            <p:cNvPr id="189" name="Google Shape;189;p5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5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5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5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3" name="Google Shape;193;p52"/>
          <p:cNvGrpSpPr/>
          <p:nvPr/>
        </p:nvGrpSpPr>
        <p:grpSpPr>
          <a:xfrm>
            <a:off x="982417" y="1695096"/>
            <a:ext cx="199237" cy="2828935"/>
            <a:chOff x="1608717" y="1280046"/>
            <a:chExt cx="199237" cy="2828935"/>
          </a:xfrm>
        </p:grpSpPr>
        <p:sp>
          <p:nvSpPr>
            <p:cNvPr id="194" name="Google Shape;194;p52"/>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52"/>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52"/>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7" name="Google Shape;197;p5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8" name="Google Shape;198;p52"/>
          <p:cNvGrpSpPr/>
          <p:nvPr/>
        </p:nvGrpSpPr>
        <p:grpSpPr>
          <a:xfrm>
            <a:off x="2038689" y="173907"/>
            <a:ext cx="57599" cy="831799"/>
            <a:chOff x="2038689" y="173907"/>
            <a:chExt cx="57599" cy="831799"/>
          </a:xfrm>
        </p:grpSpPr>
        <p:sp>
          <p:nvSpPr>
            <p:cNvPr id="199" name="Google Shape;199;p5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5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1" name="Google Shape;201;p52"/>
          <p:cNvGrpSpPr/>
          <p:nvPr/>
        </p:nvGrpSpPr>
        <p:grpSpPr>
          <a:xfrm>
            <a:off x="8008096" y="2108910"/>
            <a:ext cx="199001" cy="2139770"/>
            <a:chOff x="8008096" y="2108910"/>
            <a:chExt cx="199001" cy="2139770"/>
          </a:xfrm>
        </p:grpSpPr>
        <p:sp>
          <p:nvSpPr>
            <p:cNvPr id="202" name="Google Shape;202;p52"/>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52"/>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4" name="Google Shape;204;p52"/>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5" name="Google Shape;205;p52"/>
          <p:cNvGrpSpPr/>
          <p:nvPr/>
        </p:nvGrpSpPr>
        <p:grpSpPr>
          <a:xfrm>
            <a:off x="4095146" y="-859690"/>
            <a:ext cx="199001" cy="2139770"/>
            <a:chOff x="8008096" y="2108910"/>
            <a:chExt cx="199001" cy="2139770"/>
          </a:xfrm>
        </p:grpSpPr>
        <p:sp>
          <p:nvSpPr>
            <p:cNvPr id="206" name="Google Shape;206;p52"/>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52"/>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p52"/>
          <p:cNvGrpSpPr/>
          <p:nvPr/>
        </p:nvGrpSpPr>
        <p:grpSpPr>
          <a:xfrm>
            <a:off x="6333286" y="3704939"/>
            <a:ext cx="133252" cy="1952377"/>
            <a:chOff x="6780548" y="337714"/>
            <a:chExt cx="133252" cy="1952377"/>
          </a:xfrm>
        </p:grpSpPr>
        <p:sp>
          <p:nvSpPr>
            <p:cNvPr id="209" name="Google Shape;209;p52"/>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52"/>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1" name="Google Shape;211;p52"/>
          <p:cNvGrpSpPr/>
          <p:nvPr/>
        </p:nvGrpSpPr>
        <p:grpSpPr>
          <a:xfrm>
            <a:off x="2702021" y="3612763"/>
            <a:ext cx="121172" cy="760495"/>
            <a:chOff x="5245196" y="3136513"/>
            <a:chExt cx="121172" cy="760495"/>
          </a:xfrm>
        </p:grpSpPr>
        <p:sp>
          <p:nvSpPr>
            <p:cNvPr id="212" name="Google Shape;212;p5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5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4" name="Google Shape;214;p52"/>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52"/>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16" name="Shape 216"/>
        <p:cNvGrpSpPr/>
        <p:nvPr/>
      </p:nvGrpSpPr>
      <p:grpSpPr>
        <a:xfrm>
          <a:off x="0" y="0"/>
          <a:ext cx="0" cy="0"/>
          <a:chOff x="0" y="0"/>
          <a:chExt cx="0" cy="0"/>
        </a:xfrm>
      </p:grpSpPr>
      <p:sp>
        <p:nvSpPr>
          <p:cNvPr id="217" name="Google Shape;217;p53"/>
          <p:cNvSpPr txBox="1"/>
          <p:nvPr>
            <p:ph type="ctrTitle"/>
          </p:nvPr>
        </p:nvSpPr>
        <p:spPr>
          <a:xfrm>
            <a:off x="4696481" y="1365079"/>
            <a:ext cx="26556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18" name="Google Shape;218;p53"/>
          <p:cNvSpPr txBox="1"/>
          <p:nvPr>
            <p:ph idx="1" type="subTitle"/>
          </p:nvPr>
        </p:nvSpPr>
        <p:spPr>
          <a:xfrm>
            <a:off x="4696481" y="1835141"/>
            <a:ext cx="3039300" cy="93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6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19" name="Google Shape;219;p53"/>
          <p:cNvSpPr txBox="1"/>
          <p:nvPr>
            <p:ph idx="2" type="ctrTitle"/>
          </p:nvPr>
        </p:nvSpPr>
        <p:spPr>
          <a:xfrm>
            <a:off x="1900150" y="3127942"/>
            <a:ext cx="2472900" cy="644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20" name="Google Shape;220;p53"/>
          <p:cNvSpPr txBox="1"/>
          <p:nvPr>
            <p:ph idx="3" type="subTitle"/>
          </p:nvPr>
        </p:nvSpPr>
        <p:spPr>
          <a:xfrm>
            <a:off x="1333875" y="3598390"/>
            <a:ext cx="3039300" cy="1179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000"/>
              <a:buNone/>
              <a:defRPr sz="16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21" name="Google Shape;221;p53"/>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53"/>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53"/>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53"/>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5" name="Google Shape;225;p53"/>
          <p:cNvGrpSpPr/>
          <p:nvPr/>
        </p:nvGrpSpPr>
        <p:grpSpPr>
          <a:xfrm>
            <a:off x="6626134" y="-164562"/>
            <a:ext cx="121172" cy="760495"/>
            <a:chOff x="5245196" y="3136513"/>
            <a:chExt cx="121172" cy="760495"/>
          </a:xfrm>
        </p:grpSpPr>
        <p:sp>
          <p:nvSpPr>
            <p:cNvPr id="226" name="Google Shape;226;p53"/>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53"/>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8" name="Google Shape;228;p53"/>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53"/>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53"/>
          <p:cNvSpPr txBox="1"/>
          <p:nvPr>
            <p:ph idx="4"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231" name="Shape 231"/>
        <p:cNvGrpSpPr/>
        <p:nvPr/>
      </p:nvGrpSpPr>
      <p:grpSpPr>
        <a:xfrm>
          <a:off x="0" y="0"/>
          <a:ext cx="0" cy="0"/>
          <a:chOff x="0" y="0"/>
          <a:chExt cx="0" cy="0"/>
        </a:xfrm>
      </p:grpSpPr>
      <p:sp>
        <p:nvSpPr>
          <p:cNvPr id="232" name="Google Shape;232;p54"/>
          <p:cNvSpPr txBox="1"/>
          <p:nvPr>
            <p:ph type="ctrTitle"/>
          </p:nvPr>
        </p:nvSpPr>
        <p:spPr>
          <a:xfrm>
            <a:off x="3068675" y="3075325"/>
            <a:ext cx="3055800" cy="54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5200"/>
              <a:buNone/>
              <a:defRPr sz="2400">
                <a:solidFill>
                  <a:schemeClr val="accen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33" name="Google Shape;233;p54"/>
          <p:cNvSpPr txBox="1"/>
          <p:nvPr>
            <p:ph idx="1" type="subTitle"/>
          </p:nvPr>
        </p:nvSpPr>
        <p:spPr>
          <a:xfrm>
            <a:off x="2333000" y="1799075"/>
            <a:ext cx="4478100" cy="79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34" name="Google Shape;234;p54"/>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54"/>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54"/>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54"/>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54"/>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9" name="Google Shape;239;p54"/>
          <p:cNvGrpSpPr/>
          <p:nvPr/>
        </p:nvGrpSpPr>
        <p:grpSpPr>
          <a:xfrm>
            <a:off x="8217007" y="3576772"/>
            <a:ext cx="188886" cy="1181532"/>
            <a:chOff x="2877432" y="975334"/>
            <a:chExt cx="188886" cy="1181532"/>
          </a:xfrm>
        </p:grpSpPr>
        <p:sp>
          <p:nvSpPr>
            <p:cNvPr id="240" name="Google Shape;240;p54"/>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54"/>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54"/>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3" name="Google Shape;243;p54"/>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4" name="Google Shape;244;p54"/>
          <p:cNvGrpSpPr/>
          <p:nvPr/>
        </p:nvGrpSpPr>
        <p:grpSpPr>
          <a:xfrm>
            <a:off x="7519346" y="3243318"/>
            <a:ext cx="98059" cy="1147595"/>
            <a:chOff x="3347921" y="16006"/>
            <a:chExt cx="98059" cy="1147595"/>
          </a:xfrm>
        </p:grpSpPr>
        <p:sp>
          <p:nvSpPr>
            <p:cNvPr id="245" name="Google Shape;245;p5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5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7" name="Google Shape;247;p54"/>
          <p:cNvGrpSpPr/>
          <p:nvPr/>
        </p:nvGrpSpPr>
        <p:grpSpPr>
          <a:xfrm>
            <a:off x="805821" y="2953663"/>
            <a:ext cx="121172" cy="760495"/>
            <a:chOff x="5245196" y="3136513"/>
            <a:chExt cx="121172" cy="760495"/>
          </a:xfrm>
        </p:grpSpPr>
        <p:sp>
          <p:nvSpPr>
            <p:cNvPr id="248" name="Google Shape;248;p5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5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0" name="Google Shape;250;p54"/>
          <p:cNvGrpSpPr/>
          <p:nvPr/>
        </p:nvGrpSpPr>
        <p:grpSpPr>
          <a:xfrm>
            <a:off x="250617" y="2402301"/>
            <a:ext cx="188650" cy="2468355"/>
            <a:chOff x="250617" y="2402301"/>
            <a:chExt cx="188650" cy="2468355"/>
          </a:xfrm>
        </p:grpSpPr>
        <p:sp>
          <p:nvSpPr>
            <p:cNvPr id="251" name="Google Shape;251;p54"/>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54"/>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54"/>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54"/>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5" name="Google Shape;255;p54"/>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54"/>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7" name="Google Shape;257;p54"/>
          <p:cNvGrpSpPr/>
          <p:nvPr/>
        </p:nvGrpSpPr>
        <p:grpSpPr>
          <a:xfrm>
            <a:off x="2038689" y="173907"/>
            <a:ext cx="57599" cy="831799"/>
            <a:chOff x="2038689" y="173907"/>
            <a:chExt cx="57599" cy="831799"/>
          </a:xfrm>
        </p:grpSpPr>
        <p:sp>
          <p:nvSpPr>
            <p:cNvPr id="258" name="Google Shape;258;p5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5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0" name="Google Shape;260;p54"/>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1" name="Google Shape;261;p54"/>
          <p:cNvGrpSpPr/>
          <p:nvPr/>
        </p:nvGrpSpPr>
        <p:grpSpPr>
          <a:xfrm>
            <a:off x="4920170" y="-496491"/>
            <a:ext cx="188886" cy="1181532"/>
            <a:chOff x="2877432" y="975334"/>
            <a:chExt cx="188886" cy="1181532"/>
          </a:xfrm>
        </p:grpSpPr>
        <p:sp>
          <p:nvSpPr>
            <p:cNvPr id="262" name="Google Shape;262;p54"/>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54"/>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54"/>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5" name="Google Shape;265;p54"/>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6" name="Google Shape;266;p54"/>
          <p:cNvGrpSpPr/>
          <p:nvPr/>
        </p:nvGrpSpPr>
        <p:grpSpPr>
          <a:xfrm>
            <a:off x="3030471" y="-223849"/>
            <a:ext cx="121172" cy="760495"/>
            <a:chOff x="5245196" y="3136513"/>
            <a:chExt cx="121172" cy="760495"/>
          </a:xfrm>
        </p:grpSpPr>
        <p:sp>
          <p:nvSpPr>
            <p:cNvPr id="267" name="Google Shape;267;p5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5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9" name="Google Shape;269;p54"/>
          <p:cNvGrpSpPr/>
          <p:nvPr/>
        </p:nvGrpSpPr>
        <p:grpSpPr>
          <a:xfrm>
            <a:off x="2306292" y="2569221"/>
            <a:ext cx="199237" cy="2828935"/>
            <a:chOff x="1608717" y="1280046"/>
            <a:chExt cx="199237" cy="2828935"/>
          </a:xfrm>
        </p:grpSpPr>
        <p:sp>
          <p:nvSpPr>
            <p:cNvPr id="270" name="Google Shape;270;p54"/>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54"/>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54"/>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273" name="Shape 273"/>
        <p:cNvGrpSpPr/>
        <p:nvPr/>
      </p:nvGrpSpPr>
      <p:grpSpPr>
        <a:xfrm>
          <a:off x="0" y="0"/>
          <a:ext cx="0" cy="0"/>
          <a:chOff x="0" y="0"/>
          <a:chExt cx="0" cy="0"/>
        </a:xfrm>
      </p:grpSpPr>
      <p:sp>
        <p:nvSpPr>
          <p:cNvPr id="274" name="Google Shape;274;p55"/>
          <p:cNvSpPr txBox="1"/>
          <p:nvPr>
            <p:ph type="ctrTitle"/>
          </p:nvPr>
        </p:nvSpPr>
        <p:spPr>
          <a:xfrm>
            <a:off x="915161" y="2299544"/>
            <a:ext cx="1881300" cy="644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p:txBody>
      </p:sp>
      <p:sp>
        <p:nvSpPr>
          <p:cNvPr id="275" name="Google Shape;275;p55"/>
          <p:cNvSpPr txBox="1"/>
          <p:nvPr>
            <p:ph idx="1" type="subTitle"/>
          </p:nvPr>
        </p:nvSpPr>
        <p:spPr>
          <a:xfrm>
            <a:off x="879139" y="1777397"/>
            <a:ext cx="1917300" cy="644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76" name="Google Shape;276;p55"/>
          <p:cNvSpPr txBox="1"/>
          <p:nvPr>
            <p:ph idx="2" type="ctrTitle"/>
          </p:nvPr>
        </p:nvSpPr>
        <p:spPr>
          <a:xfrm>
            <a:off x="6345518" y="2299544"/>
            <a:ext cx="1881300" cy="6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p:txBody>
      </p:sp>
      <p:sp>
        <p:nvSpPr>
          <p:cNvPr id="277" name="Google Shape;277;p55"/>
          <p:cNvSpPr txBox="1"/>
          <p:nvPr>
            <p:ph idx="3" type="subTitle"/>
          </p:nvPr>
        </p:nvSpPr>
        <p:spPr>
          <a:xfrm>
            <a:off x="6345518" y="1777397"/>
            <a:ext cx="18813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78" name="Google Shape;278;p55"/>
          <p:cNvSpPr txBox="1"/>
          <p:nvPr>
            <p:ph idx="4" type="ctrTitle"/>
          </p:nvPr>
        </p:nvSpPr>
        <p:spPr>
          <a:xfrm>
            <a:off x="915161" y="2861525"/>
            <a:ext cx="1881300" cy="644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p:txBody>
      </p:sp>
      <p:sp>
        <p:nvSpPr>
          <p:cNvPr id="279" name="Google Shape;279;p55"/>
          <p:cNvSpPr txBox="1"/>
          <p:nvPr>
            <p:ph idx="5" type="subTitle"/>
          </p:nvPr>
        </p:nvSpPr>
        <p:spPr>
          <a:xfrm>
            <a:off x="915161" y="3353275"/>
            <a:ext cx="1881300" cy="644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80" name="Google Shape;280;p55"/>
          <p:cNvSpPr txBox="1"/>
          <p:nvPr>
            <p:ph idx="6" type="ctrTitle"/>
          </p:nvPr>
        </p:nvSpPr>
        <p:spPr>
          <a:xfrm>
            <a:off x="6345518" y="2861525"/>
            <a:ext cx="18813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p:txBody>
      </p:sp>
      <p:sp>
        <p:nvSpPr>
          <p:cNvPr id="281" name="Google Shape;281;p55"/>
          <p:cNvSpPr txBox="1"/>
          <p:nvPr>
            <p:ph idx="7" type="subTitle"/>
          </p:nvPr>
        </p:nvSpPr>
        <p:spPr>
          <a:xfrm>
            <a:off x="6345518" y="3353275"/>
            <a:ext cx="1656600" cy="6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82" name="Google Shape;282;p55"/>
          <p:cNvSpPr txBox="1"/>
          <p:nvPr>
            <p:ph idx="8"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283" name="Google Shape;283;p55"/>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55"/>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55"/>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55"/>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55"/>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55"/>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55"/>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55"/>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55"/>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55"/>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293" name="Shape 293"/>
        <p:cNvGrpSpPr/>
        <p:nvPr/>
      </p:nvGrpSpPr>
      <p:grpSpPr>
        <a:xfrm>
          <a:off x="0" y="0"/>
          <a:ext cx="0" cy="0"/>
          <a:chOff x="0" y="0"/>
          <a:chExt cx="0" cy="0"/>
        </a:xfrm>
      </p:grpSpPr>
      <p:sp>
        <p:nvSpPr>
          <p:cNvPr id="294" name="Google Shape;294;p56"/>
          <p:cNvSpPr txBox="1"/>
          <p:nvPr>
            <p:ph type="ctrTitle"/>
          </p:nvPr>
        </p:nvSpPr>
        <p:spPr>
          <a:xfrm>
            <a:off x="1121525" y="23022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95" name="Google Shape;295;p56"/>
          <p:cNvSpPr txBox="1"/>
          <p:nvPr>
            <p:ph idx="1" type="subTitle"/>
          </p:nvPr>
        </p:nvSpPr>
        <p:spPr>
          <a:xfrm>
            <a:off x="961925" y="1643751"/>
            <a:ext cx="22005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96" name="Google Shape;296;p56"/>
          <p:cNvSpPr txBox="1"/>
          <p:nvPr>
            <p:ph idx="2" type="ctrTitle"/>
          </p:nvPr>
        </p:nvSpPr>
        <p:spPr>
          <a:xfrm>
            <a:off x="3628263" y="23022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97" name="Google Shape;297;p56"/>
          <p:cNvSpPr txBox="1"/>
          <p:nvPr>
            <p:ph idx="3" type="subTitle"/>
          </p:nvPr>
        </p:nvSpPr>
        <p:spPr>
          <a:xfrm>
            <a:off x="3468663" y="1643759"/>
            <a:ext cx="22005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98" name="Google Shape;298;p56"/>
          <p:cNvSpPr txBox="1"/>
          <p:nvPr>
            <p:ph idx="4" type="ctrTitle"/>
          </p:nvPr>
        </p:nvSpPr>
        <p:spPr>
          <a:xfrm>
            <a:off x="6142624" y="23022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99" name="Google Shape;299;p56"/>
          <p:cNvSpPr txBox="1"/>
          <p:nvPr>
            <p:ph idx="5" type="subTitle"/>
          </p:nvPr>
        </p:nvSpPr>
        <p:spPr>
          <a:xfrm>
            <a:off x="5947924" y="1643751"/>
            <a:ext cx="22707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00" name="Google Shape;300;p56"/>
          <p:cNvSpPr txBox="1"/>
          <p:nvPr>
            <p:ph idx="6"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301" name="Google Shape;301;p56"/>
          <p:cNvSpPr txBox="1"/>
          <p:nvPr>
            <p:ph idx="7" type="ctrTitle"/>
          </p:nvPr>
        </p:nvSpPr>
        <p:spPr>
          <a:xfrm>
            <a:off x="1121525" y="41348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2" name="Google Shape;302;p56"/>
          <p:cNvSpPr txBox="1"/>
          <p:nvPr>
            <p:ph idx="8" type="subTitle"/>
          </p:nvPr>
        </p:nvSpPr>
        <p:spPr>
          <a:xfrm>
            <a:off x="961925" y="3479251"/>
            <a:ext cx="22005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03" name="Google Shape;303;p56"/>
          <p:cNvSpPr txBox="1"/>
          <p:nvPr>
            <p:ph idx="9" type="ctrTitle"/>
          </p:nvPr>
        </p:nvSpPr>
        <p:spPr>
          <a:xfrm>
            <a:off x="3628263" y="41348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4" name="Google Shape;304;p56"/>
          <p:cNvSpPr txBox="1"/>
          <p:nvPr>
            <p:ph idx="13" type="subTitle"/>
          </p:nvPr>
        </p:nvSpPr>
        <p:spPr>
          <a:xfrm>
            <a:off x="3533613" y="3479251"/>
            <a:ext cx="20706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05" name="Google Shape;305;p56"/>
          <p:cNvSpPr txBox="1"/>
          <p:nvPr>
            <p:ph idx="14" type="ctrTitle"/>
          </p:nvPr>
        </p:nvSpPr>
        <p:spPr>
          <a:xfrm>
            <a:off x="6142624" y="41348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6" name="Google Shape;306;p56"/>
          <p:cNvSpPr txBox="1"/>
          <p:nvPr>
            <p:ph idx="15" type="subTitle"/>
          </p:nvPr>
        </p:nvSpPr>
        <p:spPr>
          <a:xfrm>
            <a:off x="5947924" y="3479251"/>
            <a:ext cx="22707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07" name="Google Shape;307;p5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5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5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5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5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5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5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5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5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16" name="Shape 316"/>
        <p:cNvGrpSpPr/>
        <p:nvPr/>
      </p:nvGrpSpPr>
      <p:grpSpPr>
        <a:xfrm>
          <a:off x="0" y="0"/>
          <a:ext cx="0" cy="0"/>
          <a:chOff x="0" y="0"/>
          <a:chExt cx="0" cy="0"/>
        </a:xfrm>
      </p:grpSpPr>
      <p:sp>
        <p:nvSpPr>
          <p:cNvPr id="317" name="Google Shape;317;p57"/>
          <p:cNvSpPr txBox="1"/>
          <p:nvPr>
            <p:ph hasCustomPrompt="1" type="title"/>
          </p:nvPr>
        </p:nvSpPr>
        <p:spPr>
          <a:xfrm>
            <a:off x="1733725" y="856650"/>
            <a:ext cx="5676600" cy="1230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8000">
                <a:solidFill>
                  <a:schemeClr val="accent2"/>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18" name="Google Shape;318;p57"/>
          <p:cNvSpPr txBox="1"/>
          <p:nvPr>
            <p:ph idx="1" type="body"/>
          </p:nvPr>
        </p:nvSpPr>
        <p:spPr>
          <a:xfrm>
            <a:off x="3208075" y="2086950"/>
            <a:ext cx="2727900" cy="715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grpSp>
        <p:nvGrpSpPr>
          <p:cNvPr id="319" name="Google Shape;319;p57"/>
          <p:cNvGrpSpPr/>
          <p:nvPr/>
        </p:nvGrpSpPr>
        <p:grpSpPr>
          <a:xfrm>
            <a:off x="722446" y="3412541"/>
            <a:ext cx="7699120" cy="1883463"/>
            <a:chOff x="4558950" y="838825"/>
            <a:chExt cx="2813800" cy="688350"/>
          </a:xfrm>
        </p:grpSpPr>
        <p:sp>
          <p:nvSpPr>
            <p:cNvPr id="320" name="Google Shape;320;p57"/>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57"/>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57"/>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57"/>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57"/>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57"/>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57"/>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57"/>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57"/>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57"/>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57"/>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57"/>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57"/>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57"/>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57"/>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57"/>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57"/>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57"/>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57"/>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57"/>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57"/>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57"/>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57"/>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57"/>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57"/>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57"/>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57"/>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57"/>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57"/>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57"/>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57"/>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57"/>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57"/>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57"/>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57"/>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355" name="Shape 355"/>
        <p:cNvGrpSpPr/>
        <p:nvPr/>
      </p:nvGrpSpPr>
      <p:grpSpPr>
        <a:xfrm>
          <a:off x="0" y="0"/>
          <a:ext cx="0" cy="0"/>
          <a:chOff x="0" y="0"/>
          <a:chExt cx="0" cy="0"/>
        </a:xfrm>
      </p:grpSpPr>
      <p:sp>
        <p:nvSpPr>
          <p:cNvPr id="356" name="Google Shape;356;p58"/>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58"/>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58"/>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58"/>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0" name="Google Shape;360;p58"/>
          <p:cNvGrpSpPr/>
          <p:nvPr/>
        </p:nvGrpSpPr>
        <p:grpSpPr>
          <a:xfrm>
            <a:off x="6626134" y="-164562"/>
            <a:ext cx="121172" cy="760495"/>
            <a:chOff x="5245196" y="3136513"/>
            <a:chExt cx="121172" cy="760495"/>
          </a:xfrm>
        </p:grpSpPr>
        <p:sp>
          <p:nvSpPr>
            <p:cNvPr id="361" name="Google Shape;361;p5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5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3" name="Google Shape;363;p58"/>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58"/>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58"/>
          <p:cNvSpPr txBox="1"/>
          <p:nvPr>
            <p:ph type="ctrTitle"/>
          </p:nvPr>
        </p:nvSpPr>
        <p:spPr>
          <a:xfrm>
            <a:off x="891226" y="1267450"/>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66" name="Google Shape;366;p58"/>
          <p:cNvSpPr txBox="1"/>
          <p:nvPr>
            <p:ph idx="1" type="subTitle"/>
          </p:nvPr>
        </p:nvSpPr>
        <p:spPr>
          <a:xfrm>
            <a:off x="891226" y="3491100"/>
            <a:ext cx="18813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67" name="Google Shape;367;p58"/>
          <p:cNvSpPr txBox="1"/>
          <p:nvPr>
            <p:ph idx="2" type="ctrTitle"/>
          </p:nvPr>
        </p:nvSpPr>
        <p:spPr>
          <a:xfrm>
            <a:off x="3503173" y="1267450"/>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68" name="Google Shape;368;p58"/>
          <p:cNvSpPr txBox="1"/>
          <p:nvPr>
            <p:ph idx="3" type="subTitle"/>
          </p:nvPr>
        </p:nvSpPr>
        <p:spPr>
          <a:xfrm>
            <a:off x="3503173" y="3491100"/>
            <a:ext cx="18813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69" name="Google Shape;369;p58"/>
          <p:cNvSpPr txBox="1"/>
          <p:nvPr>
            <p:ph idx="4" type="ctrTitle"/>
          </p:nvPr>
        </p:nvSpPr>
        <p:spPr>
          <a:xfrm>
            <a:off x="6124594" y="1267450"/>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70" name="Google Shape;370;p58"/>
          <p:cNvSpPr txBox="1"/>
          <p:nvPr>
            <p:ph idx="5" type="subTitle"/>
          </p:nvPr>
        </p:nvSpPr>
        <p:spPr>
          <a:xfrm>
            <a:off x="6124594" y="3491100"/>
            <a:ext cx="18813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71" name="Google Shape;371;p58"/>
          <p:cNvSpPr txBox="1"/>
          <p:nvPr>
            <p:ph idx="6"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2" name="Shape 372"/>
        <p:cNvGrpSpPr/>
        <p:nvPr/>
      </p:nvGrpSpPr>
      <p:grpSpPr>
        <a:xfrm>
          <a:off x="0" y="0"/>
          <a:ext cx="0" cy="0"/>
          <a:chOff x="0" y="0"/>
          <a:chExt cx="0" cy="0"/>
        </a:xfrm>
      </p:grpSpPr>
      <p:sp>
        <p:nvSpPr>
          <p:cNvPr id="373" name="Google Shape;373;p59"/>
          <p:cNvSpPr txBox="1"/>
          <p:nvPr>
            <p:ph idx="1" type="body"/>
          </p:nvPr>
        </p:nvSpPr>
        <p:spPr>
          <a:xfrm>
            <a:off x="618306" y="2199025"/>
            <a:ext cx="1905900" cy="12963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6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4" name="Google Shape;374;p59"/>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375" name="Google Shape;375;p59"/>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59"/>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59"/>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59"/>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9" name="Google Shape;379;p59"/>
          <p:cNvGrpSpPr/>
          <p:nvPr/>
        </p:nvGrpSpPr>
        <p:grpSpPr>
          <a:xfrm>
            <a:off x="6626134" y="-164562"/>
            <a:ext cx="121172" cy="760495"/>
            <a:chOff x="5245196" y="3136513"/>
            <a:chExt cx="121172" cy="760495"/>
          </a:xfrm>
        </p:grpSpPr>
        <p:sp>
          <p:nvSpPr>
            <p:cNvPr id="380" name="Google Shape;380;p59"/>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59"/>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2" name="Google Shape;382;p59"/>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59"/>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84" name="Shape 384"/>
        <p:cNvGrpSpPr/>
        <p:nvPr/>
      </p:nvGrpSpPr>
      <p:grpSpPr>
        <a:xfrm>
          <a:off x="0" y="0"/>
          <a:ext cx="0" cy="0"/>
          <a:chOff x="0" y="0"/>
          <a:chExt cx="0" cy="0"/>
        </a:xfrm>
      </p:grpSpPr>
      <p:sp>
        <p:nvSpPr>
          <p:cNvPr id="385" name="Google Shape;385;p60"/>
          <p:cNvSpPr txBox="1"/>
          <p:nvPr>
            <p:ph type="title"/>
          </p:nvPr>
        </p:nvSpPr>
        <p:spPr>
          <a:xfrm>
            <a:off x="2471150" y="1830075"/>
            <a:ext cx="3823200" cy="1121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7200">
                <a:solidFill>
                  <a:schemeClr val="lt1"/>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6" name="Google Shape;386;p60"/>
          <p:cNvSpPr txBox="1"/>
          <p:nvPr>
            <p:ph idx="1" type="subTitle"/>
          </p:nvPr>
        </p:nvSpPr>
        <p:spPr>
          <a:xfrm>
            <a:off x="2902550" y="540000"/>
            <a:ext cx="2960400" cy="1353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87" name="Google Shape;387;p60"/>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300"/>
              </a:spcBef>
              <a:spcAft>
                <a:spcPts val="0"/>
              </a:spcAft>
              <a:buClr>
                <a:srgbClr val="000000"/>
              </a:buClr>
              <a:buSzPts val="1000"/>
              <a:buFont typeface="Arial"/>
              <a:buNone/>
            </a:pPr>
            <a:r>
              <a:rPr b="0" i="0" lang="en" sz="1000" u="none" cap="none" strike="noStrike">
                <a:solidFill>
                  <a:schemeClr val="lt1"/>
                </a:solidFill>
                <a:latin typeface="Maven Pro"/>
                <a:ea typeface="Maven Pro"/>
                <a:cs typeface="Maven Pro"/>
                <a:sym typeface="Maven Pro"/>
              </a:rPr>
              <a:t>CREDITS: This presentation template was created by </a:t>
            </a:r>
            <a:r>
              <a:rPr b="0" i="0" lang="en" sz="1000" u="none" cap="none" strike="noStrike">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b="0" i="0" lang="en" sz="1000" u="none" cap="none" strike="noStrike">
                <a:solidFill>
                  <a:schemeClr val="lt1"/>
                </a:solidFill>
                <a:latin typeface="Maven Pro"/>
                <a:ea typeface="Maven Pro"/>
                <a:cs typeface="Maven Pro"/>
                <a:sym typeface="Maven Pro"/>
              </a:rPr>
              <a:t>, including icons by </a:t>
            </a:r>
            <a:r>
              <a:rPr b="0" i="0" lang="en" sz="1000" u="none" cap="none" strike="noStrike">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b="0" i="0" lang="en" sz="1000" u="none" cap="none" strike="noStrike">
                <a:solidFill>
                  <a:schemeClr val="lt1"/>
                </a:solidFill>
                <a:latin typeface="Maven Pro"/>
                <a:ea typeface="Maven Pro"/>
                <a:cs typeface="Maven Pro"/>
                <a:sym typeface="Maven Pro"/>
              </a:rPr>
              <a:t>, and infographics &amp; images by </a:t>
            </a:r>
            <a:r>
              <a:rPr b="0" i="0" lang="en" sz="1000" u="none" cap="none" strike="noStrike">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b="0" i="0" sz="1000" u="none" cap="none" strike="noStrike">
              <a:solidFill>
                <a:schemeClr val="accent3"/>
              </a:solidFill>
              <a:latin typeface="Maven Pro"/>
              <a:ea typeface="Maven Pro"/>
              <a:cs typeface="Maven Pro"/>
              <a:sym typeface="Maven Pro"/>
            </a:endParaRPr>
          </a:p>
        </p:txBody>
      </p:sp>
      <p:sp>
        <p:nvSpPr>
          <p:cNvPr id="388" name="Google Shape;388;p60"/>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60"/>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60"/>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60"/>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60"/>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60"/>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60"/>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60"/>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6" name="Google Shape;396;p60"/>
          <p:cNvGrpSpPr/>
          <p:nvPr/>
        </p:nvGrpSpPr>
        <p:grpSpPr>
          <a:xfrm>
            <a:off x="6669746" y="-389684"/>
            <a:ext cx="143766" cy="2106420"/>
            <a:chOff x="6780548" y="337714"/>
            <a:chExt cx="133252" cy="1952377"/>
          </a:xfrm>
        </p:grpSpPr>
        <p:sp>
          <p:nvSpPr>
            <p:cNvPr id="397" name="Google Shape;397;p60"/>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60"/>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9" name="Google Shape;399;p60"/>
          <p:cNvGrpSpPr/>
          <p:nvPr/>
        </p:nvGrpSpPr>
        <p:grpSpPr>
          <a:xfrm>
            <a:off x="1510029" y="507749"/>
            <a:ext cx="203534" cy="2663108"/>
            <a:chOff x="250617" y="2402301"/>
            <a:chExt cx="188650" cy="2468355"/>
          </a:xfrm>
        </p:grpSpPr>
        <p:sp>
          <p:nvSpPr>
            <p:cNvPr id="400" name="Google Shape;400;p60"/>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60"/>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60"/>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60"/>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4" name="Google Shape;404;p60"/>
          <p:cNvGrpSpPr/>
          <p:nvPr/>
        </p:nvGrpSpPr>
        <p:grpSpPr>
          <a:xfrm>
            <a:off x="385355" y="1380671"/>
            <a:ext cx="199237" cy="2828935"/>
            <a:chOff x="1608717" y="1280046"/>
            <a:chExt cx="199237" cy="2828935"/>
          </a:xfrm>
        </p:grpSpPr>
        <p:sp>
          <p:nvSpPr>
            <p:cNvPr id="405" name="Google Shape;405;p60"/>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60"/>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60"/>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8" name="Google Shape;408;p60"/>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60"/>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0" name="Google Shape;410;p60"/>
          <p:cNvGrpSpPr/>
          <p:nvPr/>
        </p:nvGrpSpPr>
        <p:grpSpPr>
          <a:xfrm>
            <a:off x="989005" y="-389666"/>
            <a:ext cx="62143" cy="897428"/>
            <a:chOff x="2038689" y="173907"/>
            <a:chExt cx="57599" cy="831799"/>
          </a:xfrm>
        </p:grpSpPr>
        <p:sp>
          <p:nvSpPr>
            <p:cNvPr id="411" name="Google Shape;411;p60"/>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60"/>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3" name="Google Shape;413;p60"/>
          <p:cNvGrpSpPr/>
          <p:nvPr/>
        </p:nvGrpSpPr>
        <p:grpSpPr>
          <a:xfrm>
            <a:off x="8568723" y="2184809"/>
            <a:ext cx="214702" cy="2308598"/>
            <a:chOff x="8008096" y="2108910"/>
            <a:chExt cx="199001" cy="2139770"/>
          </a:xfrm>
        </p:grpSpPr>
        <p:sp>
          <p:nvSpPr>
            <p:cNvPr id="414" name="Google Shape;414;p60"/>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60"/>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6" name="Google Shape;416;p60"/>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7" name="Google Shape;417;p60"/>
          <p:cNvGrpSpPr/>
          <p:nvPr/>
        </p:nvGrpSpPr>
        <p:grpSpPr>
          <a:xfrm>
            <a:off x="8221223" y="9"/>
            <a:ext cx="214702" cy="2308598"/>
            <a:chOff x="8008096" y="2108910"/>
            <a:chExt cx="199001" cy="2139770"/>
          </a:xfrm>
        </p:grpSpPr>
        <p:sp>
          <p:nvSpPr>
            <p:cNvPr id="418" name="Google Shape;418;p60"/>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60"/>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0" name="Shape 420"/>
        <p:cNvGrpSpPr/>
        <p:nvPr/>
      </p:nvGrpSpPr>
      <p:grpSpPr>
        <a:xfrm>
          <a:off x="0" y="0"/>
          <a:ext cx="0" cy="0"/>
          <a:chOff x="0" y="0"/>
          <a:chExt cx="0" cy="0"/>
        </a:xfrm>
      </p:grpSpPr>
      <p:sp>
        <p:nvSpPr>
          <p:cNvPr id="421" name="Google Shape;421;p6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2" name="Google Shape;422;p6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3" name="Google Shape;423;p6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38" name="Shape 38"/>
        <p:cNvGrpSpPr/>
        <p:nvPr/>
      </p:nvGrpSpPr>
      <p:grpSpPr>
        <a:xfrm>
          <a:off x="0" y="0"/>
          <a:ext cx="0" cy="0"/>
          <a:chOff x="0" y="0"/>
          <a:chExt cx="0" cy="0"/>
        </a:xfrm>
      </p:grpSpPr>
      <p:sp>
        <p:nvSpPr>
          <p:cNvPr id="39" name="Google Shape;39;p44"/>
          <p:cNvSpPr txBox="1"/>
          <p:nvPr>
            <p:ph idx="1" type="body"/>
          </p:nvPr>
        </p:nvSpPr>
        <p:spPr>
          <a:xfrm>
            <a:off x="597375" y="1063525"/>
            <a:ext cx="3908700" cy="37869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Font typeface="Livvic Light"/>
              <a:buChar char="●"/>
              <a:defRPr sz="1200"/>
            </a:lvl1pPr>
            <a:lvl2pPr indent="-292100" lvl="1" marL="914400" algn="l">
              <a:lnSpc>
                <a:spcPct val="115000"/>
              </a:lnSpc>
              <a:spcBef>
                <a:spcPts val="1600"/>
              </a:spcBef>
              <a:spcAft>
                <a:spcPts val="0"/>
              </a:spcAft>
              <a:buSzPts val="1000"/>
              <a:buFont typeface="Nunito Light"/>
              <a:buChar char="○"/>
              <a:defRPr/>
            </a:lvl2pPr>
            <a:lvl3pPr indent="-292100" lvl="2" marL="1371600" algn="l">
              <a:lnSpc>
                <a:spcPct val="115000"/>
              </a:lnSpc>
              <a:spcBef>
                <a:spcPts val="1600"/>
              </a:spcBef>
              <a:spcAft>
                <a:spcPts val="0"/>
              </a:spcAft>
              <a:buSzPts val="1000"/>
              <a:buFont typeface="Nunito Light"/>
              <a:buChar char="■"/>
              <a:defRPr/>
            </a:lvl3pPr>
            <a:lvl4pPr indent="-292100" lvl="3" marL="1828800" algn="l">
              <a:lnSpc>
                <a:spcPct val="115000"/>
              </a:lnSpc>
              <a:spcBef>
                <a:spcPts val="1600"/>
              </a:spcBef>
              <a:spcAft>
                <a:spcPts val="0"/>
              </a:spcAft>
              <a:buSzPts val="1000"/>
              <a:buFont typeface="Nunito Light"/>
              <a:buChar char="●"/>
              <a:defRPr/>
            </a:lvl4pPr>
            <a:lvl5pPr indent="-292100" lvl="4" marL="2286000" algn="l">
              <a:lnSpc>
                <a:spcPct val="115000"/>
              </a:lnSpc>
              <a:spcBef>
                <a:spcPts val="1600"/>
              </a:spcBef>
              <a:spcAft>
                <a:spcPts val="0"/>
              </a:spcAft>
              <a:buSzPts val="1000"/>
              <a:buFont typeface="Nunito Light"/>
              <a:buChar char="○"/>
              <a:defRPr/>
            </a:lvl5pPr>
            <a:lvl6pPr indent="-292100" lvl="5" marL="2743200" algn="l">
              <a:lnSpc>
                <a:spcPct val="115000"/>
              </a:lnSpc>
              <a:spcBef>
                <a:spcPts val="1600"/>
              </a:spcBef>
              <a:spcAft>
                <a:spcPts val="0"/>
              </a:spcAft>
              <a:buSzPts val="1000"/>
              <a:buFont typeface="Nunito Light"/>
              <a:buChar char="■"/>
              <a:defRPr/>
            </a:lvl6pPr>
            <a:lvl7pPr indent="-292100" lvl="6" marL="3200400" algn="l">
              <a:lnSpc>
                <a:spcPct val="115000"/>
              </a:lnSpc>
              <a:spcBef>
                <a:spcPts val="1600"/>
              </a:spcBef>
              <a:spcAft>
                <a:spcPts val="0"/>
              </a:spcAft>
              <a:buSzPts val="1000"/>
              <a:buFont typeface="Nunito Light"/>
              <a:buChar char="●"/>
              <a:defRPr/>
            </a:lvl7pPr>
            <a:lvl8pPr indent="-292100" lvl="7" marL="3657600" algn="l">
              <a:lnSpc>
                <a:spcPct val="115000"/>
              </a:lnSpc>
              <a:spcBef>
                <a:spcPts val="1600"/>
              </a:spcBef>
              <a:spcAft>
                <a:spcPts val="0"/>
              </a:spcAft>
              <a:buSzPts val="1000"/>
              <a:buFont typeface="Nunito Light"/>
              <a:buChar char="○"/>
              <a:defRPr/>
            </a:lvl8pPr>
            <a:lvl9pPr indent="-292100" lvl="8" marL="4114800" algn="l">
              <a:lnSpc>
                <a:spcPct val="115000"/>
              </a:lnSpc>
              <a:spcBef>
                <a:spcPts val="1600"/>
              </a:spcBef>
              <a:spcAft>
                <a:spcPts val="1600"/>
              </a:spcAft>
              <a:buSzPts val="1000"/>
              <a:buFont typeface="Nunito Light"/>
              <a:buChar char="■"/>
              <a:defRPr/>
            </a:lvl9pPr>
          </a:lstStyle>
          <a:p/>
        </p:txBody>
      </p:sp>
      <p:sp>
        <p:nvSpPr>
          <p:cNvPr id="40" name="Google Shape;40;p44"/>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41" name="Google Shape;41;p44"/>
          <p:cNvSpPr txBox="1"/>
          <p:nvPr>
            <p:ph idx="2" type="body"/>
          </p:nvPr>
        </p:nvSpPr>
        <p:spPr>
          <a:xfrm>
            <a:off x="4690125" y="1063525"/>
            <a:ext cx="3908700" cy="37869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Clr>
                <a:srgbClr val="EC5D37"/>
              </a:buClr>
              <a:buSzPts val="1000"/>
              <a:buFont typeface="Livvic Light"/>
              <a:buChar char="●"/>
              <a:defRPr sz="1200"/>
            </a:lvl1pPr>
            <a:lvl2pPr indent="-292100" lvl="1" marL="914400" algn="l">
              <a:lnSpc>
                <a:spcPct val="115000"/>
              </a:lnSpc>
              <a:spcBef>
                <a:spcPts val="1600"/>
              </a:spcBef>
              <a:spcAft>
                <a:spcPts val="0"/>
              </a:spcAft>
              <a:buClr>
                <a:srgbClr val="FFC800"/>
              </a:buClr>
              <a:buSzPts val="1000"/>
              <a:buFont typeface="Nunito Light"/>
              <a:buChar char="○"/>
              <a:defRPr/>
            </a:lvl2pPr>
            <a:lvl3pPr indent="-292100" lvl="2" marL="1371600" algn="l">
              <a:lnSpc>
                <a:spcPct val="115000"/>
              </a:lnSpc>
              <a:spcBef>
                <a:spcPts val="1600"/>
              </a:spcBef>
              <a:spcAft>
                <a:spcPts val="0"/>
              </a:spcAft>
              <a:buClr>
                <a:srgbClr val="FFC800"/>
              </a:buClr>
              <a:buSzPts val="1000"/>
              <a:buFont typeface="Nunito Light"/>
              <a:buChar char="■"/>
              <a:defRPr/>
            </a:lvl3pPr>
            <a:lvl4pPr indent="-292100" lvl="3" marL="1828800" algn="l">
              <a:lnSpc>
                <a:spcPct val="115000"/>
              </a:lnSpc>
              <a:spcBef>
                <a:spcPts val="1600"/>
              </a:spcBef>
              <a:spcAft>
                <a:spcPts val="0"/>
              </a:spcAft>
              <a:buClr>
                <a:srgbClr val="FFC800"/>
              </a:buClr>
              <a:buSzPts val="1000"/>
              <a:buFont typeface="Nunito Light"/>
              <a:buChar char="●"/>
              <a:defRPr/>
            </a:lvl4pPr>
            <a:lvl5pPr indent="-292100" lvl="4" marL="2286000" algn="l">
              <a:lnSpc>
                <a:spcPct val="115000"/>
              </a:lnSpc>
              <a:spcBef>
                <a:spcPts val="1600"/>
              </a:spcBef>
              <a:spcAft>
                <a:spcPts val="0"/>
              </a:spcAft>
              <a:buClr>
                <a:srgbClr val="434343"/>
              </a:buClr>
              <a:buSzPts val="1000"/>
              <a:buFont typeface="Nunito Light"/>
              <a:buChar char="○"/>
              <a:defRPr/>
            </a:lvl5pPr>
            <a:lvl6pPr indent="-292100" lvl="5" marL="2743200" algn="l">
              <a:lnSpc>
                <a:spcPct val="115000"/>
              </a:lnSpc>
              <a:spcBef>
                <a:spcPts val="1600"/>
              </a:spcBef>
              <a:spcAft>
                <a:spcPts val="0"/>
              </a:spcAft>
              <a:buClr>
                <a:srgbClr val="434343"/>
              </a:buClr>
              <a:buSzPts val="1000"/>
              <a:buFont typeface="Nunito Light"/>
              <a:buChar char="■"/>
              <a:defRPr/>
            </a:lvl6pPr>
            <a:lvl7pPr indent="-292100" lvl="6" marL="3200400" algn="l">
              <a:lnSpc>
                <a:spcPct val="115000"/>
              </a:lnSpc>
              <a:spcBef>
                <a:spcPts val="1600"/>
              </a:spcBef>
              <a:spcAft>
                <a:spcPts val="0"/>
              </a:spcAft>
              <a:buClr>
                <a:srgbClr val="434343"/>
              </a:buClr>
              <a:buSzPts val="1000"/>
              <a:buFont typeface="Nunito Light"/>
              <a:buChar char="●"/>
              <a:defRPr/>
            </a:lvl7pPr>
            <a:lvl8pPr indent="-292100" lvl="7" marL="3657600" algn="l">
              <a:lnSpc>
                <a:spcPct val="115000"/>
              </a:lnSpc>
              <a:spcBef>
                <a:spcPts val="1600"/>
              </a:spcBef>
              <a:spcAft>
                <a:spcPts val="0"/>
              </a:spcAft>
              <a:buClr>
                <a:srgbClr val="434343"/>
              </a:buClr>
              <a:buSzPts val="1000"/>
              <a:buFont typeface="Nunito Light"/>
              <a:buChar char="○"/>
              <a:defRPr/>
            </a:lvl8pPr>
            <a:lvl9pPr indent="-292100" lvl="8" marL="4114800" algn="l">
              <a:lnSpc>
                <a:spcPct val="115000"/>
              </a:lnSpc>
              <a:spcBef>
                <a:spcPts val="1600"/>
              </a:spcBef>
              <a:spcAft>
                <a:spcPts val="1600"/>
              </a:spcAft>
              <a:buClr>
                <a:srgbClr val="434343"/>
              </a:buClr>
              <a:buSzPts val="1000"/>
              <a:buFont typeface="Nunito Light"/>
              <a:buChar char="■"/>
              <a:defRPr/>
            </a:lvl9pPr>
          </a:lstStyle>
          <a:p/>
        </p:txBody>
      </p:sp>
      <p:sp>
        <p:nvSpPr>
          <p:cNvPr id="42" name="Google Shape;42;p44"/>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4"/>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4"/>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4"/>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44"/>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4"/>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4"/>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4"/>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44"/>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44"/>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44"/>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24" name="Shape 4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5" name="Shape 425"/>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429" name="Shape 42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53" name="Shape 53"/>
        <p:cNvGrpSpPr/>
        <p:nvPr/>
      </p:nvGrpSpPr>
      <p:grpSpPr>
        <a:xfrm>
          <a:off x="0" y="0"/>
          <a:ext cx="0" cy="0"/>
          <a:chOff x="0" y="0"/>
          <a:chExt cx="0" cy="0"/>
        </a:xfrm>
      </p:grpSpPr>
      <p:sp>
        <p:nvSpPr>
          <p:cNvPr id="54" name="Google Shape;54;p45"/>
          <p:cNvSpPr txBox="1"/>
          <p:nvPr>
            <p:ph idx="1" type="subTitle"/>
          </p:nvPr>
        </p:nvSpPr>
        <p:spPr>
          <a:xfrm>
            <a:off x="6429027" y="3829680"/>
            <a:ext cx="24282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55" name="Google Shape;55;p45"/>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5"/>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5"/>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45"/>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5"/>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45"/>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5"/>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45"/>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45"/>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45"/>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5"/>
          <p:cNvSpPr txBox="1"/>
          <p:nvPr>
            <p:ph type="ctrTitle"/>
          </p:nvPr>
        </p:nvSpPr>
        <p:spPr>
          <a:xfrm>
            <a:off x="970814" y="3396800"/>
            <a:ext cx="21525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66" name="Google Shape;66;p45"/>
          <p:cNvSpPr txBox="1"/>
          <p:nvPr>
            <p:ph idx="2" type="subTitle"/>
          </p:nvPr>
        </p:nvSpPr>
        <p:spPr>
          <a:xfrm>
            <a:off x="970814" y="3829680"/>
            <a:ext cx="24282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67" name="Google Shape;67;p45"/>
          <p:cNvSpPr txBox="1"/>
          <p:nvPr>
            <p:ph idx="3" type="title"/>
          </p:nvPr>
        </p:nvSpPr>
        <p:spPr>
          <a:xfrm>
            <a:off x="970814" y="2645887"/>
            <a:ext cx="17538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solidFill>
                  <a:schemeClr val="accent2"/>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68" name="Google Shape;68;p45"/>
          <p:cNvSpPr txBox="1"/>
          <p:nvPr>
            <p:ph idx="4" type="ctrTitle"/>
          </p:nvPr>
        </p:nvSpPr>
        <p:spPr>
          <a:xfrm>
            <a:off x="3690348" y="3396800"/>
            <a:ext cx="13866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69" name="Google Shape;69;p45"/>
          <p:cNvSpPr txBox="1"/>
          <p:nvPr>
            <p:ph idx="5" type="subTitle"/>
          </p:nvPr>
        </p:nvSpPr>
        <p:spPr>
          <a:xfrm>
            <a:off x="3690341" y="3829680"/>
            <a:ext cx="24282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70" name="Google Shape;70;p45"/>
          <p:cNvSpPr txBox="1"/>
          <p:nvPr>
            <p:ph idx="6" type="title"/>
          </p:nvPr>
        </p:nvSpPr>
        <p:spPr>
          <a:xfrm>
            <a:off x="3690341" y="2645887"/>
            <a:ext cx="17538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solidFill>
                  <a:schemeClr val="accent3"/>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71" name="Google Shape;71;p45"/>
          <p:cNvSpPr txBox="1"/>
          <p:nvPr>
            <p:ph idx="7" type="ctrTitle"/>
          </p:nvPr>
        </p:nvSpPr>
        <p:spPr>
          <a:xfrm>
            <a:off x="618825" y="411675"/>
            <a:ext cx="45762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72" name="Google Shape;72;p45"/>
          <p:cNvSpPr txBox="1"/>
          <p:nvPr>
            <p:ph idx="8" type="ctrTitle"/>
          </p:nvPr>
        </p:nvSpPr>
        <p:spPr>
          <a:xfrm>
            <a:off x="6428436" y="3377738"/>
            <a:ext cx="2251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73" name="Google Shape;73;p45"/>
          <p:cNvSpPr txBox="1"/>
          <p:nvPr>
            <p:ph idx="9" type="title"/>
          </p:nvPr>
        </p:nvSpPr>
        <p:spPr>
          <a:xfrm>
            <a:off x="6428436" y="2645887"/>
            <a:ext cx="17538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solidFill>
                  <a:schemeClr val="accent1"/>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74" name="Google Shape;74;p45"/>
          <p:cNvSpPr txBox="1"/>
          <p:nvPr>
            <p:ph idx="13" type="ctrTitle"/>
          </p:nvPr>
        </p:nvSpPr>
        <p:spPr>
          <a:xfrm>
            <a:off x="6429027" y="3396800"/>
            <a:ext cx="2251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5" name="Shape 75"/>
        <p:cNvGrpSpPr/>
        <p:nvPr/>
      </p:nvGrpSpPr>
      <p:grpSpPr>
        <a:xfrm>
          <a:off x="0" y="0"/>
          <a:ext cx="0" cy="0"/>
          <a:chOff x="0" y="0"/>
          <a:chExt cx="0" cy="0"/>
        </a:xfrm>
      </p:grpSpPr>
      <p:sp>
        <p:nvSpPr>
          <p:cNvPr id="76" name="Google Shape;76;p46"/>
          <p:cNvSpPr txBox="1"/>
          <p:nvPr>
            <p:ph idx="1" type="body"/>
          </p:nvPr>
        </p:nvSpPr>
        <p:spPr>
          <a:xfrm>
            <a:off x="618825" y="1679175"/>
            <a:ext cx="3534300" cy="20901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77" name="Google Shape;77;p46"/>
          <p:cNvSpPr txBox="1"/>
          <p:nvPr>
            <p:ph type="ctrTitle"/>
          </p:nvPr>
        </p:nvSpPr>
        <p:spPr>
          <a:xfrm>
            <a:off x="618825" y="411675"/>
            <a:ext cx="26865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78" name="Google Shape;78;p46"/>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46"/>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46"/>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46"/>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46"/>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3" name="Google Shape;83;p46"/>
          <p:cNvGrpSpPr/>
          <p:nvPr/>
        </p:nvGrpSpPr>
        <p:grpSpPr>
          <a:xfrm>
            <a:off x="8148521" y="3004593"/>
            <a:ext cx="98059" cy="1147595"/>
            <a:chOff x="3347921" y="16006"/>
            <a:chExt cx="98059" cy="1147595"/>
          </a:xfrm>
        </p:grpSpPr>
        <p:sp>
          <p:nvSpPr>
            <p:cNvPr id="84" name="Google Shape;84;p46"/>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6"/>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 name="Google Shape;86;p46"/>
          <p:cNvGrpSpPr/>
          <p:nvPr/>
        </p:nvGrpSpPr>
        <p:grpSpPr>
          <a:xfrm>
            <a:off x="281421" y="3769263"/>
            <a:ext cx="121172" cy="760495"/>
            <a:chOff x="5245196" y="3136513"/>
            <a:chExt cx="121172" cy="760495"/>
          </a:xfrm>
        </p:grpSpPr>
        <p:sp>
          <p:nvSpPr>
            <p:cNvPr id="87" name="Google Shape;87;p46"/>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46"/>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46"/>
          <p:cNvGrpSpPr/>
          <p:nvPr/>
        </p:nvGrpSpPr>
        <p:grpSpPr>
          <a:xfrm>
            <a:off x="8534739" y="4069632"/>
            <a:ext cx="57599" cy="831799"/>
            <a:chOff x="2038689" y="173907"/>
            <a:chExt cx="57599" cy="831799"/>
          </a:xfrm>
        </p:grpSpPr>
        <p:sp>
          <p:nvSpPr>
            <p:cNvPr id="90" name="Google Shape;90;p46"/>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6"/>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2" name="Google Shape;92;p46"/>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46"/>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4" name="Shape 94"/>
        <p:cNvGrpSpPr/>
        <p:nvPr/>
      </p:nvGrpSpPr>
      <p:grpSpPr>
        <a:xfrm>
          <a:off x="0" y="0"/>
          <a:ext cx="0" cy="0"/>
          <a:chOff x="0" y="0"/>
          <a:chExt cx="0" cy="0"/>
        </a:xfrm>
      </p:grpSpPr>
      <p:sp>
        <p:nvSpPr>
          <p:cNvPr id="95" name="Google Shape;95;p47"/>
          <p:cNvSpPr txBox="1"/>
          <p:nvPr>
            <p:ph type="ctrTitle"/>
          </p:nvPr>
        </p:nvSpPr>
        <p:spPr>
          <a:xfrm>
            <a:off x="923625" y="1196026"/>
            <a:ext cx="9822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800"/>
              <a:buFont typeface="Fira Sans Condensed Medium"/>
              <a:buNone/>
              <a:defRPr sz="24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96" name="Google Shape;96;p47"/>
          <p:cNvSpPr txBox="1"/>
          <p:nvPr>
            <p:ph idx="1" type="subTitle"/>
          </p:nvPr>
        </p:nvSpPr>
        <p:spPr>
          <a:xfrm>
            <a:off x="923637" y="1684093"/>
            <a:ext cx="2620500" cy="111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97" name="Google Shape;97;p47"/>
          <p:cNvSpPr txBox="1"/>
          <p:nvPr>
            <p:ph idx="2" type="ctrTitle"/>
          </p:nvPr>
        </p:nvSpPr>
        <p:spPr>
          <a:xfrm>
            <a:off x="7050379" y="1196025"/>
            <a:ext cx="1137300" cy="577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000000"/>
              </a:buClr>
              <a:buSzPts val="1800"/>
              <a:buFont typeface="Fira Sans Condensed Medium"/>
              <a:buNone/>
              <a:defRPr sz="24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98" name="Google Shape;98;p47"/>
          <p:cNvSpPr txBox="1"/>
          <p:nvPr>
            <p:ph idx="3" type="subTitle"/>
          </p:nvPr>
        </p:nvSpPr>
        <p:spPr>
          <a:xfrm>
            <a:off x="5450166" y="1684093"/>
            <a:ext cx="2737500" cy="1112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99" name="Google Shape;99;p47"/>
          <p:cNvSpPr txBox="1"/>
          <p:nvPr>
            <p:ph idx="4" type="ctrTitle"/>
          </p:nvPr>
        </p:nvSpPr>
        <p:spPr>
          <a:xfrm>
            <a:off x="618825" y="411675"/>
            <a:ext cx="46182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100" name="Google Shape;100;p4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4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4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4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4" name="Google Shape;104;p47"/>
          <p:cNvGrpSpPr/>
          <p:nvPr/>
        </p:nvGrpSpPr>
        <p:grpSpPr>
          <a:xfrm>
            <a:off x="6626134" y="-164562"/>
            <a:ext cx="121172" cy="760495"/>
            <a:chOff x="5245196" y="3136513"/>
            <a:chExt cx="121172" cy="760495"/>
          </a:xfrm>
        </p:grpSpPr>
        <p:sp>
          <p:nvSpPr>
            <p:cNvPr id="105" name="Google Shape;105;p4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4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7" name="Google Shape;107;p4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4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109" name="Shape 109"/>
        <p:cNvGrpSpPr/>
        <p:nvPr/>
      </p:nvGrpSpPr>
      <p:grpSpPr>
        <a:xfrm>
          <a:off x="0" y="0"/>
          <a:ext cx="0" cy="0"/>
          <a:chOff x="0" y="0"/>
          <a:chExt cx="0" cy="0"/>
        </a:xfrm>
      </p:grpSpPr>
      <p:sp>
        <p:nvSpPr>
          <p:cNvPr id="110" name="Google Shape;110;p48"/>
          <p:cNvSpPr txBox="1"/>
          <p:nvPr>
            <p:ph type="ctrTitle"/>
          </p:nvPr>
        </p:nvSpPr>
        <p:spPr>
          <a:xfrm>
            <a:off x="1218541" y="1373195"/>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11" name="Google Shape;111;p48"/>
          <p:cNvSpPr txBox="1"/>
          <p:nvPr>
            <p:ph idx="1" type="subTitle"/>
          </p:nvPr>
        </p:nvSpPr>
        <p:spPr>
          <a:xfrm>
            <a:off x="1218541" y="1865495"/>
            <a:ext cx="18813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12" name="Google Shape;112;p48"/>
          <p:cNvSpPr txBox="1"/>
          <p:nvPr>
            <p:ph idx="2" type="ctrTitle"/>
          </p:nvPr>
        </p:nvSpPr>
        <p:spPr>
          <a:xfrm>
            <a:off x="6054555" y="1373195"/>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13" name="Google Shape;113;p48"/>
          <p:cNvSpPr txBox="1"/>
          <p:nvPr>
            <p:ph idx="3" type="subTitle"/>
          </p:nvPr>
        </p:nvSpPr>
        <p:spPr>
          <a:xfrm>
            <a:off x="6054555" y="1865495"/>
            <a:ext cx="18813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14" name="Google Shape;114;p48"/>
          <p:cNvSpPr txBox="1"/>
          <p:nvPr>
            <p:ph idx="4" type="ctrTitle"/>
          </p:nvPr>
        </p:nvSpPr>
        <p:spPr>
          <a:xfrm>
            <a:off x="1218541" y="2778806"/>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15" name="Google Shape;115;p48"/>
          <p:cNvSpPr txBox="1"/>
          <p:nvPr>
            <p:ph idx="5" type="subTitle"/>
          </p:nvPr>
        </p:nvSpPr>
        <p:spPr>
          <a:xfrm>
            <a:off x="1116841" y="3271106"/>
            <a:ext cx="20847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16" name="Google Shape;116;p48"/>
          <p:cNvSpPr txBox="1"/>
          <p:nvPr>
            <p:ph idx="6" type="ctrTitle"/>
          </p:nvPr>
        </p:nvSpPr>
        <p:spPr>
          <a:xfrm>
            <a:off x="6054555" y="2778806"/>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17" name="Google Shape;117;p48"/>
          <p:cNvSpPr txBox="1"/>
          <p:nvPr>
            <p:ph idx="7" type="subTitle"/>
          </p:nvPr>
        </p:nvSpPr>
        <p:spPr>
          <a:xfrm>
            <a:off x="6054555" y="3271106"/>
            <a:ext cx="18813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18" name="Google Shape;118;p48"/>
          <p:cNvSpPr txBox="1"/>
          <p:nvPr>
            <p:ph idx="8"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119" name="Google Shape;119;p4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4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4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4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4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4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4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4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9" name="Shape 129"/>
        <p:cNvGrpSpPr/>
        <p:nvPr/>
      </p:nvGrpSpPr>
      <p:grpSpPr>
        <a:xfrm>
          <a:off x="0" y="0"/>
          <a:ext cx="0" cy="0"/>
          <a:chOff x="0" y="0"/>
          <a:chExt cx="0" cy="0"/>
        </a:xfrm>
      </p:grpSpPr>
      <p:sp>
        <p:nvSpPr>
          <p:cNvPr id="130" name="Google Shape;130;p49"/>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131" name="Google Shape;131;p49"/>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49"/>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49"/>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49"/>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49"/>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49"/>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49"/>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49"/>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49"/>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49"/>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1" name="Shape 141"/>
        <p:cNvGrpSpPr/>
        <p:nvPr/>
      </p:nvGrpSpPr>
      <p:grpSpPr>
        <a:xfrm>
          <a:off x="0" y="0"/>
          <a:ext cx="0" cy="0"/>
          <a:chOff x="0" y="0"/>
          <a:chExt cx="0" cy="0"/>
        </a:xfrm>
      </p:grpSpPr>
      <p:sp>
        <p:nvSpPr>
          <p:cNvPr id="142" name="Google Shape;142;p50"/>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50"/>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4" name="Google Shape;144;p50"/>
          <p:cNvGrpSpPr/>
          <p:nvPr/>
        </p:nvGrpSpPr>
        <p:grpSpPr>
          <a:xfrm>
            <a:off x="8263682" y="-434366"/>
            <a:ext cx="188886" cy="1181532"/>
            <a:chOff x="2877432" y="975334"/>
            <a:chExt cx="188886" cy="1181532"/>
          </a:xfrm>
        </p:grpSpPr>
        <p:sp>
          <p:nvSpPr>
            <p:cNvPr id="145" name="Google Shape;145;p50"/>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50"/>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50"/>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8" name="Google Shape;148;p50"/>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9" name="Google Shape;149;p50"/>
          <p:cNvGrpSpPr/>
          <p:nvPr/>
        </p:nvGrpSpPr>
        <p:grpSpPr>
          <a:xfrm>
            <a:off x="3643898" y="-436198"/>
            <a:ext cx="133252" cy="1952377"/>
            <a:chOff x="6780548" y="337714"/>
            <a:chExt cx="133252" cy="1952377"/>
          </a:xfrm>
        </p:grpSpPr>
        <p:sp>
          <p:nvSpPr>
            <p:cNvPr id="150" name="Google Shape;150;p50"/>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50"/>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2" name="Google Shape;152;p50"/>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3" name="Google Shape;153;p50"/>
          <p:cNvGrpSpPr/>
          <p:nvPr/>
        </p:nvGrpSpPr>
        <p:grpSpPr>
          <a:xfrm>
            <a:off x="8008096" y="2108910"/>
            <a:ext cx="199001" cy="2139770"/>
            <a:chOff x="8008096" y="2108910"/>
            <a:chExt cx="199001" cy="2139770"/>
          </a:xfrm>
        </p:grpSpPr>
        <p:sp>
          <p:nvSpPr>
            <p:cNvPr id="154" name="Google Shape;154;p50"/>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50"/>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 name="Google Shape;156;p50"/>
          <p:cNvGrpSpPr/>
          <p:nvPr/>
        </p:nvGrpSpPr>
        <p:grpSpPr>
          <a:xfrm>
            <a:off x="520996" y="1091548"/>
            <a:ext cx="199001" cy="2139770"/>
            <a:chOff x="8008096" y="2108910"/>
            <a:chExt cx="199001" cy="2139770"/>
          </a:xfrm>
        </p:grpSpPr>
        <p:sp>
          <p:nvSpPr>
            <p:cNvPr id="157" name="Google Shape;157;p50"/>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50"/>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9" name="Google Shape;159;p50"/>
          <p:cNvSpPr txBox="1"/>
          <p:nvPr>
            <p:ph type="ctrTitle"/>
          </p:nvPr>
        </p:nvSpPr>
        <p:spPr>
          <a:xfrm>
            <a:off x="2031287" y="1742775"/>
            <a:ext cx="2622000" cy="837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200"/>
              <a:buNone/>
              <a:defRPr sz="4800">
                <a:solidFill>
                  <a:schemeClr val="lt1"/>
                </a:solidFill>
              </a:defRPr>
            </a:lvl1pPr>
            <a:lvl2pPr lvl="1" algn="l">
              <a:lnSpc>
                <a:spcPct val="100000"/>
              </a:lnSpc>
              <a:spcBef>
                <a:spcPts val="0"/>
              </a:spcBef>
              <a:spcAft>
                <a:spcPts val="0"/>
              </a:spcAft>
              <a:buClr>
                <a:srgbClr val="000000"/>
              </a:buClr>
              <a:buSzPts val="1200"/>
              <a:buNone/>
              <a:defRPr sz="1200">
                <a:solidFill>
                  <a:srgbClr val="000000"/>
                </a:solidFill>
              </a:defRPr>
            </a:lvl2pPr>
            <a:lvl3pPr lvl="2" algn="l">
              <a:lnSpc>
                <a:spcPct val="100000"/>
              </a:lnSpc>
              <a:spcBef>
                <a:spcPts val="0"/>
              </a:spcBef>
              <a:spcAft>
                <a:spcPts val="0"/>
              </a:spcAft>
              <a:buClr>
                <a:srgbClr val="000000"/>
              </a:buClr>
              <a:buSzPts val="1200"/>
              <a:buNone/>
              <a:defRPr sz="1200">
                <a:solidFill>
                  <a:srgbClr val="000000"/>
                </a:solidFill>
              </a:defRPr>
            </a:lvl3pPr>
            <a:lvl4pPr lvl="3" algn="l">
              <a:lnSpc>
                <a:spcPct val="100000"/>
              </a:lnSpc>
              <a:spcBef>
                <a:spcPts val="0"/>
              </a:spcBef>
              <a:spcAft>
                <a:spcPts val="0"/>
              </a:spcAft>
              <a:buClr>
                <a:srgbClr val="000000"/>
              </a:buClr>
              <a:buSzPts val="1200"/>
              <a:buNone/>
              <a:defRPr sz="1200">
                <a:solidFill>
                  <a:srgbClr val="000000"/>
                </a:solidFill>
              </a:defRPr>
            </a:lvl4pPr>
            <a:lvl5pPr lvl="4" algn="l">
              <a:lnSpc>
                <a:spcPct val="100000"/>
              </a:lnSpc>
              <a:spcBef>
                <a:spcPts val="0"/>
              </a:spcBef>
              <a:spcAft>
                <a:spcPts val="0"/>
              </a:spcAft>
              <a:buClr>
                <a:srgbClr val="000000"/>
              </a:buClr>
              <a:buSzPts val="1200"/>
              <a:buNone/>
              <a:defRPr sz="1200">
                <a:solidFill>
                  <a:srgbClr val="000000"/>
                </a:solidFill>
              </a:defRPr>
            </a:lvl5pPr>
            <a:lvl6pPr lvl="5" algn="l">
              <a:lnSpc>
                <a:spcPct val="100000"/>
              </a:lnSpc>
              <a:spcBef>
                <a:spcPts val="0"/>
              </a:spcBef>
              <a:spcAft>
                <a:spcPts val="0"/>
              </a:spcAft>
              <a:buClr>
                <a:srgbClr val="000000"/>
              </a:buClr>
              <a:buSzPts val="1200"/>
              <a:buNone/>
              <a:defRPr sz="1200">
                <a:solidFill>
                  <a:srgbClr val="000000"/>
                </a:solidFill>
              </a:defRPr>
            </a:lvl6pPr>
            <a:lvl7pPr lvl="6" algn="l">
              <a:lnSpc>
                <a:spcPct val="100000"/>
              </a:lnSpc>
              <a:spcBef>
                <a:spcPts val="0"/>
              </a:spcBef>
              <a:spcAft>
                <a:spcPts val="0"/>
              </a:spcAft>
              <a:buClr>
                <a:srgbClr val="000000"/>
              </a:buClr>
              <a:buSzPts val="1200"/>
              <a:buNone/>
              <a:defRPr sz="1200">
                <a:solidFill>
                  <a:srgbClr val="000000"/>
                </a:solidFill>
              </a:defRPr>
            </a:lvl7pPr>
            <a:lvl8pPr lvl="7" algn="l">
              <a:lnSpc>
                <a:spcPct val="100000"/>
              </a:lnSpc>
              <a:spcBef>
                <a:spcPts val="0"/>
              </a:spcBef>
              <a:spcAft>
                <a:spcPts val="0"/>
              </a:spcAft>
              <a:buClr>
                <a:srgbClr val="000000"/>
              </a:buClr>
              <a:buSzPts val="1200"/>
              <a:buNone/>
              <a:defRPr sz="1200">
                <a:solidFill>
                  <a:srgbClr val="000000"/>
                </a:solidFill>
              </a:defRPr>
            </a:lvl8pPr>
            <a:lvl9pPr lvl="8" algn="l">
              <a:lnSpc>
                <a:spcPct val="100000"/>
              </a:lnSpc>
              <a:spcBef>
                <a:spcPts val="0"/>
              </a:spcBef>
              <a:spcAft>
                <a:spcPts val="0"/>
              </a:spcAft>
              <a:buClr>
                <a:srgbClr val="000000"/>
              </a:buClr>
              <a:buSzPts val="1200"/>
              <a:buNone/>
              <a:defRPr sz="1200">
                <a:solidFill>
                  <a:srgbClr val="000000"/>
                </a:solidFill>
              </a:defRPr>
            </a:lvl9pPr>
          </a:lstStyle>
          <a:p/>
        </p:txBody>
      </p:sp>
      <p:sp>
        <p:nvSpPr>
          <p:cNvPr id="160" name="Google Shape;160;p50"/>
          <p:cNvSpPr txBox="1"/>
          <p:nvPr>
            <p:ph idx="1" type="subTitle"/>
          </p:nvPr>
        </p:nvSpPr>
        <p:spPr>
          <a:xfrm>
            <a:off x="1791587" y="2417450"/>
            <a:ext cx="3101400" cy="104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161" name="Google Shape;161;p50"/>
          <p:cNvSpPr txBox="1"/>
          <p:nvPr>
            <p:ph idx="2" type="title"/>
          </p:nvPr>
        </p:nvSpPr>
        <p:spPr>
          <a:xfrm>
            <a:off x="5834900" y="2122225"/>
            <a:ext cx="9810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4800"/>
              <a:buNone/>
              <a:defRPr sz="6000"/>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51"/>
          <p:cNvSpPr txBox="1"/>
          <p:nvPr>
            <p:ph type="title"/>
          </p:nvPr>
        </p:nvSpPr>
        <p:spPr>
          <a:xfrm>
            <a:off x="581925" y="3391646"/>
            <a:ext cx="4126500" cy="1321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3.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1pPr>
            <a:lvl2pPr lvl="1"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2pPr>
            <a:lvl3pPr lvl="2"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3pPr>
            <a:lvl4pPr lvl="3"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4pPr>
            <a:lvl5pPr lvl="4"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5pPr>
            <a:lvl6pPr lvl="5"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6pPr>
            <a:lvl7pPr lvl="6"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7pPr>
            <a:lvl8pPr lvl="7"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8pPr>
            <a:lvl9pPr lvl="8"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9pPr>
          </a:lstStyle>
          <a:p/>
        </p:txBody>
      </p:sp>
      <p:sp>
        <p:nvSpPr>
          <p:cNvPr id="7" name="Google Shape;7;p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Maven Pro"/>
              <a:buChar char="●"/>
              <a:defRPr b="0" i="0" sz="1800" u="none" cap="none" strike="noStrike">
                <a:solidFill>
                  <a:schemeClr val="lt1"/>
                </a:solidFill>
                <a:latin typeface="Maven Pro"/>
                <a:ea typeface="Maven Pro"/>
                <a:cs typeface="Maven Pro"/>
                <a:sym typeface="Maven Pro"/>
              </a:defRPr>
            </a:lvl1pPr>
            <a:lvl2pPr indent="-317500" lvl="1" marL="9144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2pPr>
            <a:lvl3pPr indent="-317500" lvl="2" marL="13716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3pPr>
            <a:lvl4pPr indent="-317500" lvl="3" marL="18288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4pPr>
            <a:lvl5pPr indent="-317500" lvl="4" marL="22860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5pPr>
            <a:lvl6pPr indent="-317500" lvl="5" marL="27432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6pPr>
            <a:lvl7pPr indent="-317500" lvl="6" marL="32004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7pPr>
            <a:lvl8pPr indent="-317500" lvl="7" marL="36576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8pPr>
            <a:lvl9pPr indent="-317500" lvl="8" marL="4114800" marR="0" rtl="0" algn="l">
              <a:lnSpc>
                <a:spcPct val="115000"/>
              </a:lnSpc>
              <a:spcBef>
                <a:spcPts val="1600"/>
              </a:spcBef>
              <a:spcAft>
                <a:spcPts val="160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426" name="Shape 426"/>
        <p:cNvGrpSpPr/>
        <p:nvPr/>
      </p:nvGrpSpPr>
      <p:grpSpPr>
        <a:xfrm>
          <a:off x="0" y="0"/>
          <a:ext cx="0" cy="0"/>
          <a:chOff x="0" y="0"/>
          <a:chExt cx="0" cy="0"/>
        </a:xfrm>
      </p:grpSpPr>
      <p:sp>
        <p:nvSpPr>
          <p:cNvPr id="427" name="Google Shape;427;p61"/>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1pPr>
            <a:lvl2pPr lvl="1"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2pPr>
            <a:lvl3pPr lvl="2"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3pPr>
            <a:lvl4pPr lvl="3"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4pPr>
            <a:lvl5pPr lvl="4"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5pPr>
            <a:lvl6pPr lvl="5"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6pPr>
            <a:lvl7pPr lvl="6"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7pPr>
            <a:lvl8pPr lvl="7"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8pPr>
            <a:lvl9pPr lvl="8"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9pPr>
          </a:lstStyle>
          <a:p/>
        </p:txBody>
      </p:sp>
      <p:sp>
        <p:nvSpPr>
          <p:cNvPr id="428" name="Google Shape;428;p61"/>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1pPr>
            <a:lvl2pPr indent="-298450" lvl="1" marL="9144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2pPr>
            <a:lvl3pPr indent="-298450" lvl="2" marL="13716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3pPr>
            <a:lvl4pPr indent="-298450" lvl="3" marL="18288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4pPr>
            <a:lvl5pPr indent="-298450" lvl="4" marL="22860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5pPr>
            <a:lvl6pPr indent="-298450" lvl="5" marL="27432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6pPr>
            <a:lvl7pPr indent="-298450" lvl="6" marL="32004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7pPr>
            <a:lvl8pPr indent="-298450" lvl="7" marL="36576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8pPr>
            <a:lvl9pPr indent="-298450" lvl="8" marL="41148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7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1"/>
          <p:cNvSpPr txBox="1"/>
          <p:nvPr>
            <p:ph type="ctrTitle"/>
          </p:nvPr>
        </p:nvSpPr>
        <p:spPr>
          <a:xfrm>
            <a:off x="1561650" y="751888"/>
            <a:ext cx="6020700" cy="205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SzPts val="4800"/>
              <a:buNone/>
            </a:pPr>
            <a:r>
              <a:rPr b="1" lang="en" sz="3000">
                <a:latin typeface="Arial"/>
                <a:ea typeface="Arial"/>
                <a:cs typeface="Arial"/>
                <a:sym typeface="Arial"/>
              </a:rPr>
              <a:t>PHÂN TÍCH CẢM XÚC CÁC BÌNH LUẬN XÚC PHẠM TRÊN MẠNG XÃ HỘI</a:t>
            </a:r>
            <a:endParaRPr/>
          </a:p>
        </p:txBody>
      </p:sp>
      <p:sp>
        <p:nvSpPr>
          <p:cNvPr id="435" name="Google Shape;435;p1"/>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1"/>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1"/>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1" name="Google Shape;441;p1"/>
          <p:cNvGrpSpPr/>
          <p:nvPr/>
        </p:nvGrpSpPr>
        <p:grpSpPr>
          <a:xfrm>
            <a:off x="6232314" y="3696331"/>
            <a:ext cx="121434" cy="1073147"/>
            <a:chOff x="6232314" y="3696331"/>
            <a:chExt cx="121434" cy="1073147"/>
          </a:xfrm>
        </p:grpSpPr>
        <p:sp>
          <p:nvSpPr>
            <p:cNvPr id="442" name="Google Shape;442;p1"/>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4" name="Google Shape;444;p1"/>
          <p:cNvGrpSpPr/>
          <p:nvPr/>
        </p:nvGrpSpPr>
        <p:grpSpPr>
          <a:xfrm>
            <a:off x="6780548" y="337714"/>
            <a:ext cx="133252" cy="1952377"/>
            <a:chOff x="6780548" y="337714"/>
            <a:chExt cx="133252" cy="1952377"/>
          </a:xfrm>
        </p:grpSpPr>
        <p:sp>
          <p:nvSpPr>
            <p:cNvPr id="445" name="Google Shape;445;p1"/>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7" name="Google Shape;447;p1"/>
          <p:cNvGrpSpPr/>
          <p:nvPr/>
        </p:nvGrpSpPr>
        <p:grpSpPr>
          <a:xfrm>
            <a:off x="1608717" y="1280046"/>
            <a:ext cx="199237" cy="2828935"/>
            <a:chOff x="1608717" y="1280046"/>
            <a:chExt cx="199237" cy="2828935"/>
          </a:xfrm>
        </p:grpSpPr>
        <p:sp>
          <p:nvSpPr>
            <p:cNvPr id="448" name="Google Shape;448;p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1" name="Google Shape;451;p1"/>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3" name="Google Shape;453;p1"/>
          <p:cNvGrpSpPr/>
          <p:nvPr/>
        </p:nvGrpSpPr>
        <p:grpSpPr>
          <a:xfrm>
            <a:off x="8008096" y="2108910"/>
            <a:ext cx="199001" cy="2139770"/>
            <a:chOff x="8008096" y="2108910"/>
            <a:chExt cx="199001" cy="2139770"/>
          </a:xfrm>
        </p:grpSpPr>
        <p:sp>
          <p:nvSpPr>
            <p:cNvPr id="454" name="Google Shape;454;p1"/>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6" name="Google Shape;456;p1"/>
          <p:cNvGrpSpPr/>
          <p:nvPr/>
        </p:nvGrpSpPr>
        <p:grpSpPr>
          <a:xfrm>
            <a:off x="4472500" y="3928605"/>
            <a:ext cx="199001" cy="867199"/>
            <a:chOff x="4475150" y="4052605"/>
            <a:chExt cx="199001" cy="867199"/>
          </a:xfrm>
        </p:grpSpPr>
        <p:sp>
          <p:nvSpPr>
            <p:cNvPr id="457" name="Google Shape;457;p1"/>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1"/>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1"/>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g109e5d70c0c_0_80"/>
          <p:cNvSpPr txBox="1"/>
          <p:nvPr>
            <p:ph type="ctrTitle"/>
          </p:nvPr>
        </p:nvSpPr>
        <p:spPr>
          <a:xfrm>
            <a:off x="604225" y="404375"/>
            <a:ext cx="7822500" cy="57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Times New Roman"/>
                <a:ea typeface="Times New Roman"/>
                <a:cs typeface="Times New Roman"/>
                <a:sym typeface="Times New Roman"/>
              </a:rPr>
              <a:t>PHƯƠNG PHÁP</a:t>
            </a:r>
            <a:endParaRPr>
              <a:latin typeface="Times New Roman"/>
              <a:ea typeface="Times New Roman"/>
              <a:cs typeface="Times New Roman"/>
              <a:sym typeface="Times New Roman"/>
            </a:endParaRPr>
          </a:p>
        </p:txBody>
      </p:sp>
      <p:sp>
        <p:nvSpPr>
          <p:cNvPr id="520" name="Google Shape;520;g109e5d70c0c_0_80"/>
          <p:cNvSpPr/>
          <p:nvPr/>
        </p:nvSpPr>
        <p:spPr>
          <a:xfrm>
            <a:off x="1134126" y="2663684"/>
            <a:ext cx="2008800" cy="683400"/>
          </a:xfrm>
          <a:prstGeom prst="roundRect">
            <a:avLst>
              <a:gd fmla="val 16667" name="adj"/>
            </a:avLst>
          </a:prstGeom>
          <a:solidFill>
            <a:srgbClr val="EEF1F3"/>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Tiền xử lý dữ liệu</a:t>
            </a:r>
            <a:endParaRPr sz="1800"/>
          </a:p>
        </p:txBody>
      </p:sp>
      <p:sp>
        <p:nvSpPr>
          <p:cNvPr id="521" name="Google Shape;521;g109e5d70c0c_0_80"/>
          <p:cNvSpPr/>
          <p:nvPr/>
        </p:nvSpPr>
        <p:spPr>
          <a:xfrm rot="-1499997">
            <a:off x="3188280" y="2125143"/>
            <a:ext cx="1655397" cy="159412"/>
          </a:xfrm>
          <a:prstGeom prst="rightArrow">
            <a:avLst>
              <a:gd fmla="val 50000" name="adj1"/>
              <a:gd fmla="val 50000" name="adj2"/>
            </a:avLst>
          </a:prstGeom>
          <a:solidFill>
            <a:srgbClr val="EEF1F3"/>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g109e5d70c0c_0_80"/>
          <p:cNvSpPr/>
          <p:nvPr/>
        </p:nvSpPr>
        <p:spPr>
          <a:xfrm rot="1671460">
            <a:off x="3191864" y="3647226"/>
            <a:ext cx="1647417" cy="159675"/>
          </a:xfrm>
          <a:prstGeom prst="rightArrow">
            <a:avLst>
              <a:gd fmla="val 50000" name="adj1"/>
              <a:gd fmla="val 50000" name="adj2"/>
            </a:avLst>
          </a:prstGeom>
          <a:solidFill>
            <a:srgbClr val="EEF1F3"/>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g109e5d70c0c_0_80"/>
          <p:cNvSpPr/>
          <p:nvPr/>
        </p:nvSpPr>
        <p:spPr>
          <a:xfrm rot="869024">
            <a:off x="3272667" y="3280500"/>
            <a:ext cx="1676894" cy="156922"/>
          </a:xfrm>
          <a:prstGeom prst="rightArrow">
            <a:avLst>
              <a:gd fmla="val 50000" name="adj1"/>
              <a:gd fmla="val 50000" name="adj2"/>
            </a:avLst>
          </a:prstGeom>
          <a:solidFill>
            <a:srgbClr val="EEF1F3"/>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g109e5d70c0c_0_80"/>
          <p:cNvSpPr/>
          <p:nvPr/>
        </p:nvSpPr>
        <p:spPr>
          <a:xfrm>
            <a:off x="5521045" y="3346940"/>
            <a:ext cx="2859600" cy="531600"/>
          </a:xfrm>
          <a:prstGeom prst="roundRect">
            <a:avLst>
              <a:gd fmla="val 16667" name="adj"/>
            </a:avLst>
          </a:prstGeom>
          <a:solidFill>
            <a:srgbClr val="EEF1F3"/>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Loại bỏ kí tự đặc biệt(gồm khoảng trắng thừa và cả số)</a:t>
            </a:r>
            <a:endParaRPr/>
          </a:p>
        </p:txBody>
      </p:sp>
      <p:sp>
        <p:nvSpPr>
          <p:cNvPr id="525" name="Google Shape;525;g109e5d70c0c_0_80"/>
          <p:cNvSpPr/>
          <p:nvPr/>
        </p:nvSpPr>
        <p:spPr>
          <a:xfrm>
            <a:off x="5521034" y="1335125"/>
            <a:ext cx="2859600" cy="531600"/>
          </a:xfrm>
          <a:prstGeom prst="roundRect">
            <a:avLst>
              <a:gd fmla="val 16667" name="adj"/>
            </a:avLst>
          </a:prstGeom>
          <a:solidFill>
            <a:srgbClr val="EEF1F3"/>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Chuẩn hóa unicode tiếng Việt</a:t>
            </a:r>
            <a:endParaRPr/>
          </a:p>
          <a:p>
            <a:pPr indent="0" lvl="0" marL="0" rtl="0" algn="l">
              <a:spcBef>
                <a:spcPts val="0"/>
              </a:spcBef>
              <a:spcAft>
                <a:spcPts val="0"/>
              </a:spcAft>
              <a:buNone/>
            </a:pPr>
            <a:r>
              <a:rPr lang="en"/>
              <a:t>Lọc các link spam, xóa URL</a:t>
            </a:r>
            <a:endParaRPr/>
          </a:p>
          <a:p>
            <a:pPr indent="0" lvl="0" marL="0" rtl="0" algn="l">
              <a:spcBef>
                <a:spcPts val="0"/>
              </a:spcBef>
              <a:spcAft>
                <a:spcPts val="0"/>
              </a:spcAft>
              <a:buNone/>
            </a:pPr>
            <a:r>
              <a:t/>
            </a:r>
            <a:endParaRPr/>
          </a:p>
        </p:txBody>
      </p:sp>
      <p:sp>
        <p:nvSpPr>
          <p:cNvPr id="526" name="Google Shape;526;g109e5d70c0c_0_80"/>
          <p:cNvSpPr/>
          <p:nvPr/>
        </p:nvSpPr>
        <p:spPr>
          <a:xfrm>
            <a:off x="5521045" y="2635619"/>
            <a:ext cx="2859600" cy="531600"/>
          </a:xfrm>
          <a:prstGeom prst="roundRect">
            <a:avLst>
              <a:gd fmla="val 16667" name="adj"/>
            </a:avLst>
          </a:prstGeom>
          <a:solidFill>
            <a:srgbClr val="EEF1F3"/>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Chuẩn hóa các từ sai chính tả, teencode thành từ đúng.</a:t>
            </a:r>
            <a:endParaRPr/>
          </a:p>
          <a:p>
            <a:pPr indent="0" lvl="0" marL="0" rtl="0" algn="l">
              <a:spcBef>
                <a:spcPts val="0"/>
              </a:spcBef>
              <a:spcAft>
                <a:spcPts val="0"/>
              </a:spcAft>
              <a:buNone/>
            </a:pPr>
            <a:r>
              <a:t/>
            </a:r>
            <a:endParaRPr/>
          </a:p>
        </p:txBody>
      </p:sp>
      <p:sp>
        <p:nvSpPr>
          <p:cNvPr id="527" name="Google Shape;527;g109e5d70c0c_0_80"/>
          <p:cNvSpPr/>
          <p:nvPr/>
        </p:nvSpPr>
        <p:spPr>
          <a:xfrm>
            <a:off x="5521045" y="4058261"/>
            <a:ext cx="2859600" cy="531600"/>
          </a:xfrm>
          <a:prstGeom prst="roundRect">
            <a:avLst>
              <a:gd fmla="val 16667" name="adj"/>
            </a:avLst>
          </a:prstGeom>
          <a:solidFill>
            <a:srgbClr val="EEF1F3"/>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Loại bỏ stop word</a:t>
            </a:r>
            <a:endParaRPr/>
          </a:p>
        </p:txBody>
      </p:sp>
      <p:sp>
        <p:nvSpPr>
          <p:cNvPr id="528" name="Google Shape;528;g109e5d70c0c_0_80"/>
          <p:cNvSpPr/>
          <p:nvPr/>
        </p:nvSpPr>
        <p:spPr>
          <a:xfrm>
            <a:off x="5521045" y="1960087"/>
            <a:ext cx="2859600" cy="531600"/>
          </a:xfrm>
          <a:prstGeom prst="roundRect">
            <a:avLst>
              <a:gd fmla="val 16667" name="adj"/>
            </a:avLst>
          </a:prstGeom>
          <a:solidFill>
            <a:srgbClr val="EEF1F3"/>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Chuyển đổi các danh xưng về người thành NER</a:t>
            </a:r>
            <a:endParaRPr/>
          </a:p>
        </p:txBody>
      </p:sp>
      <p:sp>
        <p:nvSpPr>
          <p:cNvPr id="529" name="Google Shape;529;g109e5d70c0c_0_80"/>
          <p:cNvSpPr/>
          <p:nvPr/>
        </p:nvSpPr>
        <p:spPr>
          <a:xfrm rot="-990918">
            <a:off x="3352803" y="2414035"/>
            <a:ext cx="1673753" cy="156886"/>
          </a:xfrm>
          <a:prstGeom prst="rightArrow">
            <a:avLst>
              <a:gd fmla="val 50000" name="adj1"/>
              <a:gd fmla="val 50000" name="adj2"/>
            </a:avLst>
          </a:prstGeom>
          <a:solidFill>
            <a:srgbClr val="EEF1F3"/>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g109e5d70c0c_0_80"/>
          <p:cNvSpPr/>
          <p:nvPr/>
        </p:nvSpPr>
        <p:spPr>
          <a:xfrm rot="-1832">
            <a:off x="3406537" y="2823759"/>
            <a:ext cx="1689300" cy="155700"/>
          </a:xfrm>
          <a:prstGeom prst="rightArrow">
            <a:avLst>
              <a:gd fmla="val 50000" name="adj1"/>
              <a:gd fmla="val 50000" name="adj2"/>
            </a:avLst>
          </a:prstGeom>
          <a:solidFill>
            <a:srgbClr val="EEF1F3"/>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g109e5d70c0c_0_102"/>
          <p:cNvSpPr txBox="1"/>
          <p:nvPr>
            <p:ph type="ctrTitle"/>
          </p:nvPr>
        </p:nvSpPr>
        <p:spPr>
          <a:xfrm>
            <a:off x="604225" y="404375"/>
            <a:ext cx="7822500" cy="57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Arial"/>
                <a:ea typeface="Arial"/>
                <a:cs typeface="Arial"/>
                <a:sym typeface="Arial"/>
              </a:rPr>
              <a:t>PHƯƠNG PHÁP</a:t>
            </a:r>
            <a:endParaRPr>
              <a:latin typeface="Arial"/>
              <a:ea typeface="Arial"/>
              <a:cs typeface="Arial"/>
              <a:sym typeface="Arial"/>
            </a:endParaRPr>
          </a:p>
        </p:txBody>
      </p:sp>
      <p:graphicFrame>
        <p:nvGraphicFramePr>
          <p:cNvPr id="536" name="Google Shape;536;g109e5d70c0c_0_102"/>
          <p:cNvGraphicFramePr/>
          <p:nvPr/>
        </p:nvGraphicFramePr>
        <p:xfrm>
          <a:off x="1326013" y="1148150"/>
          <a:ext cx="3000000" cy="3000000"/>
        </p:xfrm>
        <a:graphic>
          <a:graphicData uri="http://schemas.openxmlformats.org/drawingml/2006/table">
            <a:tbl>
              <a:tblPr>
                <a:noFill/>
                <a:tableStyleId>{76802CF7-370D-4622-BD1A-029DC1FAC529}</a:tableStyleId>
              </a:tblPr>
              <a:tblGrid>
                <a:gridCol w="3257225"/>
                <a:gridCol w="3210725"/>
              </a:tblGrid>
              <a:tr h="684050">
                <a:tc>
                  <a:txBody>
                    <a:bodyPr/>
                    <a:lstStyle/>
                    <a:p>
                      <a:pPr indent="0" lvl="0" marL="0" rtl="0" algn="ctr">
                        <a:spcBef>
                          <a:spcPts val="0"/>
                        </a:spcBef>
                        <a:spcAft>
                          <a:spcPts val="0"/>
                        </a:spcAft>
                        <a:buNone/>
                      </a:pPr>
                      <a:r>
                        <a:rPr b="1" lang="en" sz="1800"/>
                        <a:t>Từ viết tắt,sai chính tả</a:t>
                      </a:r>
                      <a:endParaRPr b="1" sz="1800"/>
                    </a:p>
                  </a:txBody>
                  <a:tcPr marT="91425" marB="91425" marR="91425" marL="91425">
                    <a:lnL cap="flat" cmpd="sng" w="38100">
                      <a:solidFill>
                        <a:srgbClr val="25212A"/>
                      </a:solidFill>
                      <a:prstDash val="solid"/>
                      <a:round/>
                      <a:headEnd len="sm" w="sm" type="none"/>
                      <a:tailEnd len="sm" w="sm" type="none"/>
                    </a:lnL>
                    <a:lnR cap="flat" cmpd="sng" w="38100">
                      <a:solidFill>
                        <a:srgbClr val="25212A"/>
                      </a:solidFill>
                      <a:prstDash val="solid"/>
                      <a:round/>
                      <a:headEnd len="sm" w="sm" type="none"/>
                      <a:tailEnd len="sm" w="sm" type="none"/>
                    </a:lnR>
                    <a:lnT cap="flat" cmpd="sng" w="38100">
                      <a:solidFill>
                        <a:srgbClr val="25212A"/>
                      </a:solidFill>
                      <a:prstDash val="solid"/>
                      <a:round/>
                      <a:headEnd len="sm" w="sm" type="none"/>
                      <a:tailEnd len="sm" w="sm" type="none"/>
                    </a:lnT>
                    <a:lnB cap="flat" cmpd="sng" w="38100">
                      <a:solidFill>
                        <a:srgbClr val="25212A"/>
                      </a:solidFill>
                      <a:prstDash val="solid"/>
                      <a:round/>
                      <a:headEnd len="sm" w="sm" type="none"/>
                      <a:tailEnd len="sm" w="sm" type="none"/>
                    </a:lnB>
                    <a:solidFill>
                      <a:srgbClr val="E7E6E9"/>
                    </a:solidFill>
                  </a:tcPr>
                </a:tc>
                <a:tc>
                  <a:txBody>
                    <a:bodyPr/>
                    <a:lstStyle/>
                    <a:p>
                      <a:pPr indent="0" lvl="0" marL="0" rtl="0" algn="ctr">
                        <a:spcBef>
                          <a:spcPts val="0"/>
                        </a:spcBef>
                        <a:spcAft>
                          <a:spcPts val="0"/>
                        </a:spcAft>
                        <a:buNone/>
                      </a:pPr>
                      <a:r>
                        <a:rPr b="1" lang="en" sz="1800"/>
                        <a:t>Sau khi chuẩn hóa</a:t>
                      </a:r>
                      <a:endParaRPr b="1" sz="1800"/>
                    </a:p>
                  </a:txBody>
                  <a:tcPr marT="91425" marB="91425" marR="91425" marL="91425">
                    <a:lnL cap="flat" cmpd="sng" w="38100">
                      <a:solidFill>
                        <a:srgbClr val="25212A"/>
                      </a:solidFill>
                      <a:prstDash val="solid"/>
                      <a:round/>
                      <a:headEnd len="sm" w="sm" type="none"/>
                      <a:tailEnd len="sm" w="sm" type="none"/>
                    </a:lnL>
                    <a:lnR cap="flat" cmpd="sng" w="38100">
                      <a:solidFill>
                        <a:srgbClr val="25212A"/>
                      </a:solidFill>
                      <a:prstDash val="solid"/>
                      <a:round/>
                      <a:headEnd len="sm" w="sm" type="none"/>
                      <a:tailEnd len="sm" w="sm" type="none"/>
                    </a:lnR>
                    <a:lnT cap="flat" cmpd="sng" w="38100">
                      <a:solidFill>
                        <a:srgbClr val="25212A"/>
                      </a:solidFill>
                      <a:prstDash val="solid"/>
                      <a:round/>
                      <a:headEnd len="sm" w="sm" type="none"/>
                      <a:tailEnd len="sm" w="sm" type="none"/>
                    </a:lnT>
                    <a:lnB cap="flat" cmpd="sng" w="38100">
                      <a:solidFill>
                        <a:srgbClr val="25212A"/>
                      </a:solidFill>
                      <a:prstDash val="solid"/>
                      <a:round/>
                      <a:headEnd len="sm" w="sm" type="none"/>
                      <a:tailEnd len="sm" w="sm" type="none"/>
                    </a:lnB>
                    <a:solidFill>
                      <a:srgbClr val="E7E6E9"/>
                    </a:solidFill>
                  </a:tcPr>
                </a:tc>
              </a:tr>
              <a:tr h="657775">
                <a:tc>
                  <a:txBody>
                    <a:bodyPr/>
                    <a:lstStyle/>
                    <a:p>
                      <a:pPr indent="0" lvl="0" marL="0" rtl="0" algn="l">
                        <a:spcBef>
                          <a:spcPts val="0"/>
                        </a:spcBef>
                        <a:spcAft>
                          <a:spcPts val="0"/>
                        </a:spcAft>
                        <a:buNone/>
                      </a:pPr>
                      <a:r>
                        <a:rPr lang="en" sz="1800"/>
                        <a:t>uk,ukm,uhm,uh</a:t>
                      </a:r>
                      <a:endParaRPr sz="1800"/>
                    </a:p>
                  </a:txBody>
                  <a:tcPr marT="91425" marB="91425" marR="91425" marL="91425">
                    <a:lnL cap="flat" cmpd="sng" w="38100">
                      <a:solidFill>
                        <a:srgbClr val="25212A"/>
                      </a:solidFill>
                      <a:prstDash val="solid"/>
                      <a:round/>
                      <a:headEnd len="sm" w="sm" type="none"/>
                      <a:tailEnd len="sm" w="sm" type="none"/>
                    </a:lnL>
                    <a:lnR cap="flat" cmpd="sng" w="38100">
                      <a:solidFill>
                        <a:srgbClr val="25212A"/>
                      </a:solidFill>
                      <a:prstDash val="solid"/>
                      <a:round/>
                      <a:headEnd len="sm" w="sm" type="none"/>
                      <a:tailEnd len="sm" w="sm" type="none"/>
                    </a:lnR>
                    <a:lnT cap="flat" cmpd="sng" w="38100">
                      <a:solidFill>
                        <a:srgbClr val="25212A"/>
                      </a:solidFill>
                      <a:prstDash val="solid"/>
                      <a:round/>
                      <a:headEnd len="sm" w="sm" type="none"/>
                      <a:tailEnd len="sm" w="sm" type="none"/>
                    </a:lnT>
                    <a:lnB cap="flat" cmpd="sng" w="38100">
                      <a:solidFill>
                        <a:srgbClr val="25212A"/>
                      </a:solidFill>
                      <a:prstDash val="solid"/>
                      <a:round/>
                      <a:headEnd len="sm" w="sm" type="none"/>
                      <a:tailEnd len="sm" w="sm" type="none"/>
                    </a:lnB>
                    <a:solidFill>
                      <a:srgbClr val="E7E6E9"/>
                    </a:solidFill>
                  </a:tcPr>
                </a:tc>
                <a:tc>
                  <a:txBody>
                    <a:bodyPr/>
                    <a:lstStyle/>
                    <a:p>
                      <a:pPr indent="0" lvl="0" marL="0" rtl="0" algn="l">
                        <a:spcBef>
                          <a:spcPts val="0"/>
                        </a:spcBef>
                        <a:spcAft>
                          <a:spcPts val="0"/>
                        </a:spcAft>
                        <a:buNone/>
                      </a:pPr>
                      <a:r>
                        <a:rPr lang="en" sz="1800"/>
                        <a:t>ừ</a:t>
                      </a:r>
                      <a:endParaRPr sz="1800"/>
                    </a:p>
                  </a:txBody>
                  <a:tcPr marT="91425" marB="91425" marR="91425" marL="91425">
                    <a:lnL cap="flat" cmpd="sng" w="38100">
                      <a:solidFill>
                        <a:srgbClr val="25212A"/>
                      </a:solidFill>
                      <a:prstDash val="solid"/>
                      <a:round/>
                      <a:headEnd len="sm" w="sm" type="none"/>
                      <a:tailEnd len="sm" w="sm" type="none"/>
                    </a:lnL>
                    <a:lnR cap="flat" cmpd="sng" w="38100">
                      <a:solidFill>
                        <a:srgbClr val="25212A"/>
                      </a:solidFill>
                      <a:prstDash val="solid"/>
                      <a:round/>
                      <a:headEnd len="sm" w="sm" type="none"/>
                      <a:tailEnd len="sm" w="sm" type="none"/>
                    </a:lnR>
                    <a:lnT cap="flat" cmpd="sng" w="38100">
                      <a:solidFill>
                        <a:srgbClr val="25212A"/>
                      </a:solidFill>
                      <a:prstDash val="solid"/>
                      <a:round/>
                      <a:headEnd len="sm" w="sm" type="none"/>
                      <a:tailEnd len="sm" w="sm" type="none"/>
                    </a:lnT>
                    <a:lnB cap="flat" cmpd="sng" w="38100">
                      <a:solidFill>
                        <a:srgbClr val="25212A"/>
                      </a:solidFill>
                      <a:prstDash val="solid"/>
                      <a:round/>
                      <a:headEnd len="sm" w="sm" type="none"/>
                      <a:tailEnd len="sm" w="sm" type="none"/>
                    </a:lnB>
                    <a:solidFill>
                      <a:srgbClr val="E7E6E9"/>
                    </a:solidFill>
                  </a:tcPr>
                </a:tc>
              </a:tr>
              <a:tr h="1009300">
                <a:tc>
                  <a:txBody>
                    <a:bodyPr/>
                    <a:lstStyle/>
                    <a:p>
                      <a:pPr indent="0" lvl="0" marL="0" rtl="0" algn="l">
                        <a:spcBef>
                          <a:spcPts val="0"/>
                        </a:spcBef>
                        <a:spcAft>
                          <a:spcPts val="0"/>
                        </a:spcAft>
                        <a:buNone/>
                      </a:pPr>
                      <a:r>
                        <a:rPr lang="en" sz="1800"/>
                        <a:t>ko, hông, k,hôngg,khôg</a:t>
                      </a:r>
                      <a:endParaRPr sz="1800"/>
                    </a:p>
                  </a:txBody>
                  <a:tcPr marT="91425" marB="91425" marR="91425" marL="91425">
                    <a:lnL cap="flat" cmpd="sng" w="38100">
                      <a:solidFill>
                        <a:srgbClr val="25212A"/>
                      </a:solidFill>
                      <a:prstDash val="solid"/>
                      <a:round/>
                      <a:headEnd len="sm" w="sm" type="none"/>
                      <a:tailEnd len="sm" w="sm" type="none"/>
                    </a:lnL>
                    <a:lnR cap="flat" cmpd="sng" w="38100">
                      <a:solidFill>
                        <a:srgbClr val="25212A"/>
                      </a:solidFill>
                      <a:prstDash val="solid"/>
                      <a:round/>
                      <a:headEnd len="sm" w="sm" type="none"/>
                      <a:tailEnd len="sm" w="sm" type="none"/>
                    </a:lnR>
                    <a:lnT cap="flat" cmpd="sng" w="38100">
                      <a:solidFill>
                        <a:srgbClr val="25212A"/>
                      </a:solidFill>
                      <a:prstDash val="solid"/>
                      <a:round/>
                      <a:headEnd len="sm" w="sm" type="none"/>
                      <a:tailEnd len="sm" w="sm" type="none"/>
                    </a:lnT>
                    <a:lnB cap="flat" cmpd="sng" w="38100">
                      <a:solidFill>
                        <a:srgbClr val="25212A"/>
                      </a:solidFill>
                      <a:prstDash val="solid"/>
                      <a:round/>
                      <a:headEnd len="sm" w="sm" type="none"/>
                      <a:tailEnd len="sm" w="sm" type="none"/>
                    </a:lnB>
                    <a:solidFill>
                      <a:srgbClr val="E7E6E9"/>
                    </a:solidFill>
                  </a:tcPr>
                </a:tc>
                <a:tc>
                  <a:txBody>
                    <a:bodyPr/>
                    <a:lstStyle/>
                    <a:p>
                      <a:pPr indent="0" lvl="0" marL="0" rtl="0" algn="l">
                        <a:spcBef>
                          <a:spcPts val="0"/>
                        </a:spcBef>
                        <a:spcAft>
                          <a:spcPts val="0"/>
                        </a:spcAft>
                        <a:buNone/>
                      </a:pPr>
                      <a:r>
                        <a:rPr lang="en" sz="1800"/>
                        <a:t>không</a:t>
                      </a:r>
                      <a:endParaRPr sz="1800"/>
                    </a:p>
                  </a:txBody>
                  <a:tcPr marT="91425" marB="91425" marR="91425" marL="91425">
                    <a:lnL cap="flat" cmpd="sng" w="38100">
                      <a:solidFill>
                        <a:srgbClr val="25212A"/>
                      </a:solidFill>
                      <a:prstDash val="solid"/>
                      <a:round/>
                      <a:headEnd len="sm" w="sm" type="none"/>
                      <a:tailEnd len="sm" w="sm" type="none"/>
                    </a:lnL>
                    <a:lnR cap="flat" cmpd="sng" w="38100">
                      <a:solidFill>
                        <a:srgbClr val="25212A"/>
                      </a:solidFill>
                      <a:prstDash val="solid"/>
                      <a:round/>
                      <a:headEnd len="sm" w="sm" type="none"/>
                      <a:tailEnd len="sm" w="sm" type="none"/>
                    </a:lnR>
                    <a:lnT cap="flat" cmpd="sng" w="38100">
                      <a:solidFill>
                        <a:srgbClr val="25212A"/>
                      </a:solidFill>
                      <a:prstDash val="solid"/>
                      <a:round/>
                      <a:headEnd len="sm" w="sm" type="none"/>
                      <a:tailEnd len="sm" w="sm" type="none"/>
                    </a:lnT>
                    <a:lnB cap="flat" cmpd="sng" w="38100">
                      <a:solidFill>
                        <a:srgbClr val="25212A"/>
                      </a:solidFill>
                      <a:prstDash val="solid"/>
                      <a:round/>
                      <a:headEnd len="sm" w="sm" type="none"/>
                      <a:tailEnd len="sm" w="sm" type="none"/>
                    </a:lnB>
                    <a:solidFill>
                      <a:srgbClr val="E7E6E9"/>
                    </a:solidFill>
                  </a:tcPr>
                </a:tc>
              </a:tr>
              <a:tr h="657775">
                <a:tc>
                  <a:txBody>
                    <a:bodyPr/>
                    <a:lstStyle/>
                    <a:p>
                      <a:pPr indent="0" lvl="0" marL="0" rtl="0" algn="l">
                        <a:spcBef>
                          <a:spcPts val="0"/>
                        </a:spcBef>
                        <a:spcAft>
                          <a:spcPts val="0"/>
                        </a:spcAft>
                        <a:buNone/>
                      </a:pPr>
                      <a:r>
                        <a:rPr lang="en" sz="1800"/>
                        <a:t>…</a:t>
                      </a:r>
                      <a:endParaRPr sz="1800"/>
                    </a:p>
                  </a:txBody>
                  <a:tcPr marT="91425" marB="91425" marR="91425" marL="91425">
                    <a:lnL cap="flat" cmpd="sng" w="38100">
                      <a:solidFill>
                        <a:srgbClr val="25212A"/>
                      </a:solidFill>
                      <a:prstDash val="solid"/>
                      <a:round/>
                      <a:headEnd len="sm" w="sm" type="none"/>
                      <a:tailEnd len="sm" w="sm" type="none"/>
                    </a:lnL>
                    <a:lnR cap="flat" cmpd="sng" w="38100">
                      <a:solidFill>
                        <a:srgbClr val="25212A"/>
                      </a:solidFill>
                      <a:prstDash val="solid"/>
                      <a:round/>
                      <a:headEnd len="sm" w="sm" type="none"/>
                      <a:tailEnd len="sm" w="sm" type="none"/>
                    </a:lnR>
                    <a:lnT cap="flat" cmpd="sng" w="38100">
                      <a:solidFill>
                        <a:srgbClr val="25212A"/>
                      </a:solidFill>
                      <a:prstDash val="solid"/>
                      <a:round/>
                      <a:headEnd len="sm" w="sm" type="none"/>
                      <a:tailEnd len="sm" w="sm" type="none"/>
                    </a:lnT>
                    <a:lnB cap="flat" cmpd="sng" w="38100">
                      <a:solidFill>
                        <a:srgbClr val="25212A"/>
                      </a:solidFill>
                      <a:prstDash val="solid"/>
                      <a:round/>
                      <a:headEnd len="sm" w="sm" type="none"/>
                      <a:tailEnd len="sm" w="sm" type="none"/>
                    </a:lnB>
                    <a:solidFill>
                      <a:srgbClr val="E7E6E9"/>
                    </a:solidFill>
                  </a:tcPr>
                </a:tc>
                <a:tc>
                  <a:txBody>
                    <a:bodyPr/>
                    <a:lstStyle/>
                    <a:p>
                      <a:pPr indent="0" lvl="0" marL="0" rtl="0" algn="l">
                        <a:spcBef>
                          <a:spcPts val="0"/>
                        </a:spcBef>
                        <a:spcAft>
                          <a:spcPts val="0"/>
                        </a:spcAft>
                        <a:buNone/>
                      </a:pPr>
                      <a:r>
                        <a:rPr lang="en" sz="1800"/>
                        <a:t>…</a:t>
                      </a:r>
                      <a:endParaRPr sz="1800"/>
                    </a:p>
                  </a:txBody>
                  <a:tcPr marT="91425" marB="91425" marR="91425" marL="91425">
                    <a:lnL cap="flat" cmpd="sng" w="38100">
                      <a:solidFill>
                        <a:srgbClr val="25212A"/>
                      </a:solidFill>
                      <a:prstDash val="solid"/>
                      <a:round/>
                      <a:headEnd len="sm" w="sm" type="none"/>
                      <a:tailEnd len="sm" w="sm" type="none"/>
                    </a:lnL>
                    <a:lnR cap="flat" cmpd="sng" w="38100">
                      <a:solidFill>
                        <a:srgbClr val="25212A"/>
                      </a:solidFill>
                      <a:prstDash val="solid"/>
                      <a:round/>
                      <a:headEnd len="sm" w="sm" type="none"/>
                      <a:tailEnd len="sm" w="sm" type="none"/>
                    </a:lnR>
                    <a:lnT cap="flat" cmpd="sng" w="38100">
                      <a:solidFill>
                        <a:srgbClr val="25212A"/>
                      </a:solidFill>
                      <a:prstDash val="solid"/>
                      <a:round/>
                      <a:headEnd len="sm" w="sm" type="none"/>
                      <a:tailEnd len="sm" w="sm" type="none"/>
                    </a:lnT>
                    <a:lnB cap="flat" cmpd="sng" w="38100">
                      <a:solidFill>
                        <a:srgbClr val="25212A"/>
                      </a:solidFill>
                      <a:prstDash val="solid"/>
                      <a:round/>
                      <a:headEnd len="sm" w="sm" type="none"/>
                      <a:tailEnd len="sm" w="sm" type="none"/>
                    </a:lnB>
                    <a:solidFill>
                      <a:srgbClr val="E7E6E9"/>
                    </a:solidFill>
                  </a:tcPr>
                </a:tc>
              </a:tr>
              <a:tr h="657775">
                <a:tc>
                  <a:txBody>
                    <a:bodyPr/>
                    <a:lstStyle/>
                    <a:p>
                      <a:pPr indent="0" lvl="0" marL="0" rtl="0" algn="l">
                        <a:spcBef>
                          <a:spcPts val="0"/>
                        </a:spcBef>
                        <a:spcAft>
                          <a:spcPts val="0"/>
                        </a:spcAft>
                        <a:buNone/>
                      </a:pPr>
                      <a:r>
                        <a:rPr lang="en" sz="1800"/>
                        <a:t>kbg,kbh</a:t>
                      </a:r>
                      <a:endParaRPr sz="1800"/>
                    </a:p>
                  </a:txBody>
                  <a:tcPr marT="91425" marB="91425" marR="91425" marL="91425">
                    <a:lnL cap="flat" cmpd="sng" w="38100">
                      <a:solidFill>
                        <a:srgbClr val="25212A"/>
                      </a:solidFill>
                      <a:prstDash val="solid"/>
                      <a:round/>
                      <a:headEnd len="sm" w="sm" type="none"/>
                      <a:tailEnd len="sm" w="sm" type="none"/>
                    </a:lnL>
                    <a:lnR cap="flat" cmpd="sng" w="38100">
                      <a:solidFill>
                        <a:srgbClr val="25212A"/>
                      </a:solidFill>
                      <a:prstDash val="solid"/>
                      <a:round/>
                      <a:headEnd len="sm" w="sm" type="none"/>
                      <a:tailEnd len="sm" w="sm" type="none"/>
                    </a:lnR>
                    <a:lnT cap="flat" cmpd="sng" w="38100">
                      <a:solidFill>
                        <a:srgbClr val="25212A"/>
                      </a:solidFill>
                      <a:prstDash val="solid"/>
                      <a:round/>
                      <a:headEnd len="sm" w="sm" type="none"/>
                      <a:tailEnd len="sm" w="sm" type="none"/>
                    </a:lnT>
                    <a:lnB cap="flat" cmpd="sng" w="38100">
                      <a:solidFill>
                        <a:srgbClr val="25212A"/>
                      </a:solidFill>
                      <a:prstDash val="solid"/>
                      <a:round/>
                      <a:headEnd len="sm" w="sm" type="none"/>
                      <a:tailEnd len="sm" w="sm" type="none"/>
                    </a:lnB>
                    <a:solidFill>
                      <a:srgbClr val="E7E6E9"/>
                    </a:solidFill>
                  </a:tcPr>
                </a:tc>
                <a:tc>
                  <a:txBody>
                    <a:bodyPr/>
                    <a:lstStyle/>
                    <a:p>
                      <a:pPr indent="0" lvl="0" marL="0" rtl="0" algn="l">
                        <a:spcBef>
                          <a:spcPts val="0"/>
                        </a:spcBef>
                        <a:spcAft>
                          <a:spcPts val="0"/>
                        </a:spcAft>
                        <a:buNone/>
                      </a:pPr>
                      <a:r>
                        <a:rPr lang="en" sz="1800"/>
                        <a:t>không bao giờ</a:t>
                      </a:r>
                      <a:endParaRPr sz="1800"/>
                    </a:p>
                  </a:txBody>
                  <a:tcPr marT="91425" marB="91425" marR="91425" marL="91425">
                    <a:lnL cap="flat" cmpd="sng" w="38100">
                      <a:solidFill>
                        <a:srgbClr val="25212A"/>
                      </a:solidFill>
                      <a:prstDash val="solid"/>
                      <a:round/>
                      <a:headEnd len="sm" w="sm" type="none"/>
                      <a:tailEnd len="sm" w="sm" type="none"/>
                    </a:lnL>
                    <a:lnR cap="flat" cmpd="sng" w="38100">
                      <a:solidFill>
                        <a:srgbClr val="25212A"/>
                      </a:solidFill>
                      <a:prstDash val="solid"/>
                      <a:round/>
                      <a:headEnd len="sm" w="sm" type="none"/>
                      <a:tailEnd len="sm" w="sm" type="none"/>
                    </a:lnR>
                    <a:lnT cap="flat" cmpd="sng" w="38100">
                      <a:solidFill>
                        <a:srgbClr val="25212A"/>
                      </a:solidFill>
                      <a:prstDash val="solid"/>
                      <a:round/>
                      <a:headEnd len="sm" w="sm" type="none"/>
                      <a:tailEnd len="sm" w="sm" type="none"/>
                    </a:lnT>
                    <a:lnB cap="flat" cmpd="sng" w="38100">
                      <a:solidFill>
                        <a:srgbClr val="25212A"/>
                      </a:solidFill>
                      <a:prstDash val="solid"/>
                      <a:round/>
                      <a:headEnd len="sm" w="sm" type="none"/>
                      <a:tailEnd len="sm" w="sm" type="none"/>
                    </a:lnB>
                    <a:solidFill>
                      <a:srgbClr val="E7E6E9"/>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g109e5d70c0c_0_118"/>
          <p:cNvSpPr txBox="1"/>
          <p:nvPr>
            <p:ph type="ctrTitle"/>
          </p:nvPr>
        </p:nvSpPr>
        <p:spPr>
          <a:xfrm>
            <a:off x="604225" y="404375"/>
            <a:ext cx="7822500" cy="57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Arial"/>
                <a:ea typeface="Arial"/>
                <a:cs typeface="Arial"/>
                <a:sym typeface="Arial"/>
              </a:rPr>
              <a:t>PHƯƠNG PHÁP</a:t>
            </a:r>
            <a:endParaRPr>
              <a:latin typeface="Arial"/>
              <a:ea typeface="Arial"/>
              <a:cs typeface="Arial"/>
              <a:sym typeface="Arial"/>
            </a:endParaRPr>
          </a:p>
        </p:txBody>
      </p:sp>
      <p:sp>
        <p:nvSpPr>
          <p:cNvPr id="542" name="Google Shape;542;g109e5d70c0c_0_118"/>
          <p:cNvSpPr/>
          <p:nvPr/>
        </p:nvSpPr>
        <p:spPr>
          <a:xfrm>
            <a:off x="3597924" y="1165375"/>
            <a:ext cx="1868400" cy="502500"/>
          </a:xfrm>
          <a:prstGeom prst="roundRect">
            <a:avLst>
              <a:gd fmla="val 16667" name="adj"/>
            </a:avLst>
          </a:prstGeom>
          <a:solidFill>
            <a:srgbClr val="EEF1F3"/>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Các mô hình sử dụng</a:t>
            </a:r>
            <a:endParaRPr/>
          </a:p>
        </p:txBody>
      </p:sp>
      <p:sp>
        <p:nvSpPr>
          <p:cNvPr id="543" name="Google Shape;543;g109e5d70c0c_0_118"/>
          <p:cNvSpPr/>
          <p:nvPr/>
        </p:nvSpPr>
        <p:spPr>
          <a:xfrm rot="9436256">
            <a:off x="2576301" y="1797491"/>
            <a:ext cx="956586" cy="159551"/>
          </a:xfrm>
          <a:prstGeom prst="rightArrow">
            <a:avLst>
              <a:gd fmla="val 50000" name="adj1"/>
              <a:gd fmla="val 50000" name="adj2"/>
            </a:avLst>
          </a:prstGeom>
          <a:solidFill>
            <a:srgbClr val="EEF1F3"/>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g109e5d70c0c_0_118"/>
          <p:cNvSpPr/>
          <p:nvPr/>
        </p:nvSpPr>
        <p:spPr>
          <a:xfrm>
            <a:off x="707999" y="2129425"/>
            <a:ext cx="1868400" cy="502500"/>
          </a:xfrm>
          <a:prstGeom prst="roundRect">
            <a:avLst>
              <a:gd fmla="val 16667" name="adj"/>
            </a:avLst>
          </a:prstGeom>
          <a:solidFill>
            <a:srgbClr val="EEF1F3"/>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Mô hình DNN </a:t>
            </a:r>
            <a:endParaRPr/>
          </a:p>
        </p:txBody>
      </p:sp>
      <p:sp>
        <p:nvSpPr>
          <p:cNvPr id="545" name="Google Shape;545;g109e5d70c0c_0_118"/>
          <p:cNvSpPr/>
          <p:nvPr/>
        </p:nvSpPr>
        <p:spPr>
          <a:xfrm>
            <a:off x="6244674" y="2129425"/>
            <a:ext cx="1868400" cy="502500"/>
          </a:xfrm>
          <a:prstGeom prst="roundRect">
            <a:avLst>
              <a:gd fmla="val 16667" name="adj"/>
            </a:avLst>
          </a:prstGeom>
          <a:solidFill>
            <a:srgbClr val="EEF1F3"/>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Mô hình pretrain</a:t>
            </a:r>
            <a:endParaRPr/>
          </a:p>
        </p:txBody>
      </p:sp>
      <p:sp>
        <p:nvSpPr>
          <p:cNvPr id="546" name="Google Shape;546;g109e5d70c0c_0_118"/>
          <p:cNvSpPr/>
          <p:nvPr/>
        </p:nvSpPr>
        <p:spPr>
          <a:xfrm rot="1187933">
            <a:off x="5523429" y="1797709"/>
            <a:ext cx="956544" cy="159140"/>
          </a:xfrm>
          <a:prstGeom prst="rightArrow">
            <a:avLst>
              <a:gd fmla="val 50000" name="adj1"/>
              <a:gd fmla="val 50000" name="adj2"/>
            </a:avLst>
          </a:prstGeom>
          <a:solidFill>
            <a:srgbClr val="EEF1F3"/>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g109e5d70c0c_0_118"/>
          <p:cNvSpPr/>
          <p:nvPr/>
        </p:nvSpPr>
        <p:spPr>
          <a:xfrm>
            <a:off x="488825" y="2772375"/>
            <a:ext cx="2728800" cy="2257800"/>
          </a:xfrm>
          <a:prstGeom prst="roundRect">
            <a:avLst>
              <a:gd fmla="val 16667" name="adj"/>
            </a:avLst>
          </a:prstGeom>
          <a:solidFill>
            <a:srgbClr val="EEF1F3"/>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200000"/>
              </a:lnSpc>
              <a:spcBef>
                <a:spcPts val="0"/>
              </a:spcBef>
              <a:spcAft>
                <a:spcPts val="0"/>
              </a:spcAft>
              <a:buNone/>
            </a:pPr>
            <a:r>
              <a:t/>
            </a:r>
            <a:endParaRPr>
              <a:solidFill>
                <a:schemeClr val="dk2"/>
              </a:solidFill>
            </a:endParaRPr>
          </a:p>
          <a:p>
            <a:pPr indent="0" lvl="0" marL="0" rtl="0" algn="l">
              <a:lnSpc>
                <a:spcPct val="200000"/>
              </a:lnSpc>
              <a:spcBef>
                <a:spcPts val="0"/>
              </a:spcBef>
              <a:spcAft>
                <a:spcPts val="0"/>
              </a:spcAft>
              <a:buNone/>
            </a:pPr>
            <a:r>
              <a:rPr lang="en">
                <a:solidFill>
                  <a:schemeClr val="dk2"/>
                </a:solidFill>
              </a:rPr>
              <a:t>-Text CNN , Bi-LSTM kết hợp Embedding tự tạo</a:t>
            </a:r>
            <a:endParaRPr>
              <a:solidFill>
                <a:schemeClr val="dk2"/>
              </a:solidFill>
            </a:endParaRPr>
          </a:p>
          <a:p>
            <a:pPr indent="0" lvl="0" marL="0" rtl="0" algn="l">
              <a:lnSpc>
                <a:spcPct val="200000"/>
              </a:lnSpc>
              <a:spcBef>
                <a:spcPts val="0"/>
              </a:spcBef>
              <a:spcAft>
                <a:spcPts val="0"/>
              </a:spcAft>
              <a:buNone/>
            </a:pPr>
            <a:r>
              <a:rPr lang="en">
                <a:solidFill>
                  <a:schemeClr val="dk2"/>
                </a:solidFill>
              </a:rPr>
              <a:t>-</a:t>
            </a:r>
            <a:r>
              <a:rPr lang="en">
                <a:solidFill>
                  <a:schemeClr val="dk2"/>
                </a:solidFill>
              </a:rPr>
              <a:t>Text CNN , Bi-LSTM kết hợp pre-train Word Embedding  : W2V, FastText, PhoW2V</a:t>
            </a:r>
            <a:endParaRPr>
              <a:solidFill>
                <a:schemeClr val="dk2"/>
              </a:solidFill>
            </a:endParaRPr>
          </a:p>
          <a:p>
            <a:pPr indent="0" lvl="0" marL="0" rtl="0" algn="ctr">
              <a:spcBef>
                <a:spcPts val="0"/>
              </a:spcBef>
              <a:spcAft>
                <a:spcPts val="0"/>
              </a:spcAft>
              <a:buNone/>
            </a:pPr>
            <a:r>
              <a:t/>
            </a:r>
            <a:endParaRPr sz="1300">
              <a:solidFill>
                <a:schemeClr val="dk2"/>
              </a:solidFill>
              <a:latin typeface="Maven Pro"/>
              <a:ea typeface="Maven Pro"/>
              <a:cs typeface="Maven Pro"/>
              <a:sym typeface="Maven Pro"/>
            </a:endParaRPr>
          </a:p>
        </p:txBody>
      </p:sp>
      <p:sp>
        <p:nvSpPr>
          <p:cNvPr id="548" name="Google Shape;548;g109e5d70c0c_0_118"/>
          <p:cNvSpPr/>
          <p:nvPr/>
        </p:nvSpPr>
        <p:spPr>
          <a:xfrm>
            <a:off x="6244675" y="2772375"/>
            <a:ext cx="1868400" cy="1021500"/>
          </a:xfrm>
          <a:prstGeom prst="roundRect">
            <a:avLst>
              <a:gd fmla="val 16667" name="adj"/>
            </a:avLst>
          </a:prstGeom>
          <a:solidFill>
            <a:srgbClr val="EEF1F3"/>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PhoBERT,</a:t>
            </a:r>
            <a:endParaRPr/>
          </a:p>
          <a:p>
            <a:pPr indent="0" lvl="0" marL="0" rtl="0" algn="ctr">
              <a:spcBef>
                <a:spcPts val="0"/>
              </a:spcBef>
              <a:spcAft>
                <a:spcPts val="0"/>
              </a:spcAft>
              <a:buNone/>
            </a:pPr>
            <a:r>
              <a:rPr lang="en"/>
              <a:t>BERT4New</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g109e5d70c0c_0_134"/>
          <p:cNvSpPr txBox="1"/>
          <p:nvPr>
            <p:ph type="ctrTitle"/>
          </p:nvPr>
        </p:nvSpPr>
        <p:spPr>
          <a:xfrm>
            <a:off x="604225" y="404375"/>
            <a:ext cx="7822500" cy="57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Arial"/>
                <a:ea typeface="Arial"/>
                <a:cs typeface="Arial"/>
                <a:sym typeface="Arial"/>
              </a:rPr>
              <a:t>THỰC NGHIỆM</a:t>
            </a:r>
            <a:endParaRPr>
              <a:latin typeface="Arial"/>
              <a:ea typeface="Arial"/>
              <a:cs typeface="Arial"/>
              <a:sym typeface="Arial"/>
            </a:endParaRPr>
          </a:p>
        </p:txBody>
      </p:sp>
      <p:sp>
        <p:nvSpPr>
          <p:cNvPr id="554" name="Google Shape;554;g109e5d70c0c_0_134"/>
          <p:cNvSpPr txBox="1"/>
          <p:nvPr/>
        </p:nvSpPr>
        <p:spPr>
          <a:xfrm>
            <a:off x="604225" y="982175"/>
            <a:ext cx="8157900" cy="4433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1"/>
              </a:buClr>
              <a:buSzPts val="1800"/>
              <a:buChar char="●"/>
            </a:pPr>
            <a:r>
              <a:rPr lang="en" sz="1800">
                <a:solidFill>
                  <a:schemeClr val="lt1"/>
                </a:solidFill>
              </a:rPr>
              <a:t>Model kết hợp pre-train Word Embedding:</a:t>
            </a:r>
            <a:endParaRPr sz="18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BI-LSTM :  </a:t>
            </a:r>
            <a:endParaRPr sz="1800">
              <a:solidFill>
                <a:schemeClr val="lt1"/>
              </a:solidFill>
            </a:endParaRPr>
          </a:p>
          <a:p>
            <a:pPr indent="457200" lvl="0" marL="457200" rtl="0" algn="l">
              <a:spcBef>
                <a:spcPts val="0"/>
              </a:spcBef>
              <a:spcAft>
                <a:spcPts val="0"/>
              </a:spcAft>
              <a:buNone/>
            </a:pPr>
            <a:r>
              <a:rPr lang="en" sz="1800">
                <a:solidFill>
                  <a:schemeClr val="lt1"/>
                </a:solidFill>
              </a:rPr>
              <a:t>Thông số ban đầu: maxlen=100, embed_size=300. Input: maxlen. Embedding: output_dim=embed_size, weights=[embedding_matrix], train-able=True. Mô hình Bi-LSTM với 64 units, return_sequences=True, dropout=recurrent_dropout=0.2. Dense: 3(tương ứng với 3 nhãn đầu ra), activation=relu</a:t>
            </a:r>
            <a:endParaRPr sz="18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Text CNN: </a:t>
            </a:r>
            <a:endParaRPr sz="1800">
              <a:solidFill>
                <a:schemeClr val="lt1"/>
              </a:solidFill>
            </a:endParaRPr>
          </a:p>
          <a:p>
            <a:pPr indent="457200" lvl="0" marL="457200" rtl="0" algn="l">
              <a:spcBef>
                <a:spcPts val="0"/>
              </a:spcBef>
              <a:spcAft>
                <a:spcPts val="0"/>
              </a:spcAft>
              <a:buNone/>
            </a:pPr>
            <a:r>
              <a:rPr lang="en" sz="1800">
                <a:solidFill>
                  <a:schemeClr val="lt1"/>
                </a:solidFill>
              </a:rPr>
              <a:t>C</a:t>
            </a:r>
            <a:r>
              <a:rPr lang="en" sz="1800">
                <a:solidFill>
                  <a:schemeClr val="lt1"/>
                </a:solidFill>
              </a:rPr>
              <a:t>húng tôi sử dụng fastText, W2V và PhoW2V tạo ma trận biểu diễn từ cho dữ liệu. Mô hình chúng tôi sử dụng lớp tích chập 2D(2D Convolution Layer) với số filter là 32 và kích cỡ 3, 4, 5, hàm kích hoạt là softmax.</a:t>
            </a:r>
            <a:endParaRPr sz="1800">
              <a:solidFill>
                <a:schemeClr val="lt1"/>
              </a:solidFill>
            </a:endParaRPr>
          </a:p>
          <a:p>
            <a:pPr indent="457200" lvl="0" marL="457200" rtl="0" algn="l">
              <a:spcBef>
                <a:spcPts val="0"/>
              </a:spcBef>
              <a:spcAft>
                <a:spcPts val="0"/>
              </a:spcAft>
              <a:buNone/>
            </a:pPr>
            <a:r>
              <a:t/>
            </a:r>
            <a:endParaRPr sz="1800">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g109e5d70c0c_0_146"/>
          <p:cNvSpPr txBox="1"/>
          <p:nvPr>
            <p:ph type="ctrTitle"/>
          </p:nvPr>
        </p:nvSpPr>
        <p:spPr>
          <a:xfrm>
            <a:off x="604225" y="404375"/>
            <a:ext cx="7822500" cy="57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Arial"/>
                <a:ea typeface="Arial"/>
                <a:cs typeface="Arial"/>
                <a:sym typeface="Arial"/>
              </a:rPr>
              <a:t>THỰC NGHIỆM</a:t>
            </a:r>
            <a:endParaRPr>
              <a:latin typeface="Arial"/>
              <a:ea typeface="Arial"/>
              <a:cs typeface="Arial"/>
              <a:sym typeface="Arial"/>
            </a:endParaRPr>
          </a:p>
        </p:txBody>
      </p:sp>
      <p:sp>
        <p:nvSpPr>
          <p:cNvPr id="560" name="Google Shape;560;g109e5d70c0c_0_146"/>
          <p:cNvSpPr txBox="1"/>
          <p:nvPr/>
        </p:nvSpPr>
        <p:spPr>
          <a:xfrm>
            <a:off x="580500" y="1305925"/>
            <a:ext cx="7983000" cy="2124000"/>
          </a:xfrm>
          <a:prstGeom prst="rect">
            <a:avLst/>
          </a:prstGeom>
          <a:noFill/>
          <a:ln>
            <a:noFill/>
          </a:ln>
        </p:spPr>
        <p:txBody>
          <a:bodyPr anchorCtr="0" anchor="t" bIns="91425" lIns="91425" spcFirstLastPara="1" rIns="91425" wrap="square" tIns="91425">
            <a:spAutoFit/>
          </a:bodyPr>
          <a:lstStyle/>
          <a:p>
            <a:pPr indent="-342900" lvl="0" marL="457200" rtl="0" algn="l">
              <a:lnSpc>
                <a:spcPct val="200000"/>
              </a:lnSpc>
              <a:spcBef>
                <a:spcPts val="0"/>
              </a:spcBef>
              <a:spcAft>
                <a:spcPts val="0"/>
              </a:spcAft>
              <a:buClr>
                <a:schemeClr val="lt1"/>
              </a:buClr>
              <a:buSzPts val="1800"/>
              <a:buChar char="●"/>
            </a:pPr>
            <a:r>
              <a:rPr lang="en" sz="1800">
                <a:solidFill>
                  <a:schemeClr val="lt1"/>
                </a:solidFill>
              </a:rPr>
              <a:t>Model pre-train : </a:t>
            </a:r>
            <a:endParaRPr sz="1800">
              <a:solidFill>
                <a:schemeClr val="lt1"/>
              </a:solidFill>
            </a:endParaRPr>
          </a:p>
          <a:p>
            <a:pPr indent="-342900" lvl="0" marL="457200" rtl="0" algn="l">
              <a:lnSpc>
                <a:spcPct val="200000"/>
              </a:lnSpc>
              <a:spcBef>
                <a:spcPts val="0"/>
              </a:spcBef>
              <a:spcAft>
                <a:spcPts val="0"/>
              </a:spcAft>
              <a:buClr>
                <a:schemeClr val="lt1"/>
              </a:buClr>
              <a:buSzPts val="1800"/>
              <a:buChar char="-"/>
            </a:pPr>
            <a:r>
              <a:rPr lang="en" sz="1800">
                <a:solidFill>
                  <a:schemeClr val="lt1"/>
                </a:solidFill>
              </a:rPr>
              <a:t>Sử dụng model PhoBERT và BERT4NEW với các thông số được tinh chỉnh như : Batch_size = 32, epochs = 5 , weight decay: 0,001, metrics là accuracy và f1_score(macro)</a:t>
            </a:r>
            <a:endParaRPr sz="18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g109e5d70c0c_0_158"/>
          <p:cNvSpPr txBox="1"/>
          <p:nvPr>
            <p:ph type="ctrTitle"/>
          </p:nvPr>
        </p:nvSpPr>
        <p:spPr>
          <a:xfrm>
            <a:off x="379950" y="97950"/>
            <a:ext cx="8384100" cy="57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Arial"/>
                <a:ea typeface="Arial"/>
                <a:cs typeface="Arial"/>
                <a:sym typeface="Arial"/>
              </a:rPr>
              <a:t>KẾT QUẢ THỰC NGHIỆM VÀ PHÂN TÍCH LỖI</a:t>
            </a:r>
            <a:endParaRPr>
              <a:latin typeface="Arial"/>
              <a:ea typeface="Arial"/>
              <a:cs typeface="Arial"/>
              <a:sym typeface="Arial"/>
            </a:endParaRPr>
          </a:p>
        </p:txBody>
      </p:sp>
      <p:sp>
        <p:nvSpPr>
          <p:cNvPr id="566" name="Google Shape;566;g109e5d70c0c_0_158"/>
          <p:cNvSpPr txBox="1"/>
          <p:nvPr/>
        </p:nvSpPr>
        <p:spPr>
          <a:xfrm>
            <a:off x="187475" y="568900"/>
            <a:ext cx="3664500" cy="492600"/>
          </a:xfrm>
          <a:prstGeom prst="rect">
            <a:avLst/>
          </a:prstGeom>
          <a:noFill/>
          <a:ln>
            <a:noFill/>
          </a:ln>
        </p:spPr>
        <p:txBody>
          <a:bodyPr anchorCtr="0" anchor="t" bIns="91425" lIns="91425" spcFirstLastPara="1" rIns="91425" wrap="square" tIns="91425">
            <a:spAutoFit/>
          </a:bodyPr>
          <a:lstStyle/>
          <a:p>
            <a:pPr indent="-355600" lvl="0" marL="457200" rtl="0" algn="l">
              <a:lnSpc>
                <a:spcPct val="200000"/>
              </a:lnSpc>
              <a:spcBef>
                <a:spcPts val="0"/>
              </a:spcBef>
              <a:spcAft>
                <a:spcPts val="0"/>
              </a:spcAft>
              <a:buClr>
                <a:schemeClr val="lt1"/>
              </a:buClr>
              <a:buSzPts val="2000"/>
              <a:buAutoNum type="arabicPeriod"/>
            </a:pPr>
            <a:r>
              <a:rPr lang="en" sz="2000">
                <a:solidFill>
                  <a:schemeClr val="lt1"/>
                </a:solidFill>
              </a:rPr>
              <a:t>KẾT QUẢ THỰC NGHIỆM</a:t>
            </a:r>
            <a:endParaRPr sz="2000">
              <a:solidFill>
                <a:schemeClr val="lt1"/>
              </a:solidFill>
            </a:endParaRPr>
          </a:p>
        </p:txBody>
      </p:sp>
      <p:graphicFrame>
        <p:nvGraphicFramePr>
          <p:cNvPr id="567" name="Google Shape;567;g109e5d70c0c_0_158"/>
          <p:cNvGraphicFramePr/>
          <p:nvPr/>
        </p:nvGraphicFramePr>
        <p:xfrm>
          <a:off x="822600" y="1061500"/>
          <a:ext cx="3000000" cy="3000000"/>
        </p:xfrm>
        <a:graphic>
          <a:graphicData uri="http://schemas.openxmlformats.org/drawingml/2006/table">
            <a:tbl>
              <a:tblPr>
                <a:noFill/>
                <a:tableStyleId>{76802CF7-370D-4622-BD1A-029DC1FAC529}</a:tableStyleId>
              </a:tblPr>
              <a:tblGrid>
                <a:gridCol w="2499600"/>
                <a:gridCol w="2499600"/>
                <a:gridCol w="2499600"/>
              </a:tblGrid>
              <a:tr h="408200">
                <a:tc>
                  <a:txBody>
                    <a:bodyPr/>
                    <a:lstStyle/>
                    <a:p>
                      <a:pPr indent="0" lvl="0" marL="0" rtl="0" algn="ctr">
                        <a:spcBef>
                          <a:spcPts val="0"/>
                        </a:spcBef>
                        <a:spcAft>
                          <a:spcPts val="0"/>
                        </a:spcAft>
                        <a:buNone/>
                      </a:pPr>
                      <a:r>
                        <a:rPr b="1" lang="en" sz="1000">
                          <a:solidFill>
                            <a:schemeClr val="lt1"/>
                          </a:solidFill>
                        </a:rPr>
                        <a:t>Model</a:t>
                      </a:r>
                      <a:endParaRPr b="1"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lt1"/>
                          </a:solidFill>
                        </a:rPr>
                        <a:t>Accuracy</a:t>
                      </a:r>
                      <a:endParaRPr b="1"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000">
                          <a:solidFill>
                            <a:schemeClr val="lt1"/>
                          </a:solidFill>
                        </a:rPr>
                        <a:t>F1-score macro</a:t>
                      </a:r>
                      <a:endParaRPr b="1"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08200">
                <a:tc>
                  <a:txBody>
                    <a:bodyPr/>
                    <a:lstStyle/>
                    <a:p>
                      <a:pPr indent="0" lvl="0" marL="0" rtl="0" algn="l">
                        <a:spcBef>
                          <a:spcPts val="0"/>
                        </a:spcBef>
                        <a:spcAft>
                          <a:spcPts val="0"/>
                        </a:spcAft>
                        <a:buNone/>
                      </a:pPr>
                      <a:r>
                        <a:rPr b="1" lang="en" sz="1000">
                          <a:solidFill>
                            <a:schemeClr val="lt1"/>
                          </a:solidFill>
                        </a:rPr>
                        <a:t>Bi-LSTM + Embeding tự tạo</a:t>
                      </a:r>
                      <a:endParaRPr b="1"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0.86</a:t>
                      </a:r>
                      <a:endParaRPr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0.58</a:t>
                      </a:r>
                      <a:endParaRPr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08200">
                <a:tc>
                  <a:txBody>
                    <a:bodyPr/>
                    <a:lstStyle/>
                    <a:p>
                      <a:pPr indent="0" lvl="0" marL="0" rtl="0" algn="l">
                        <a:spcBef>
                          <a:spcPts val="0"/>
                        </a:spcBef>
                        <a:spcAft>
                          <a:spcPts val="0"/>
                        </a:spcAft>
                        <a:buNone/>
                      </a:pPr>
                      <a:r>
                        <a:rPr b="1" lang="en" sz="1000">
                          <a:solidFill>
                            <a:schemeClr val="lt1"/>
                          </a:solidFill>
                        </a:rPr>
                        <a:t>BI-LSTM + W2V</a:t>
                      </a:r>
                      <a:endParaRPr b="1"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0,83</a:t>
                      </a:r>
                      <a:endParaRPr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0,3</a:t>
                      </a:r>
                      <a:endParaRPr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08200">
                <a:tc>
                  <a:txBody>
                    <a:bodyPr/>
                    <a:lstStyle/>
                    <a:p>
                      <a:pPr indent="0" lvl="0" marL="0" rtl="0" algn="l">
                        <a:spcBef>
                          <a:spcPts val="0"/>
                        </a:spcBef>
                        <a:spcAft>
                          <a:spcPts val="0"/>
                        </a:spcAft>
                        <a:buNone/>
                      </a:pPr>
                      <a:r>
                        <a:rPr b="1" lang="en" sz="1000">
                          <a:solidFill>
                            <a:schemeClr val="lt1"/>
                          </a:solidFill>
                        </a:rPr>
                        <a:t>BI-LSTM + FastText</a:t>
                      </a:r>
                      <a:endParaRPr b="1"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0,83</a:t>
                      </a:r>
                      <a:endParaRPr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0,3</a:t>
                      </a:r>
                      <a:endParaRPr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08200">
                <a:tc>
                  <a:txBody>
                    <a:bodyPr/>
                    <a:lstStyle/>
                    <a:p>
                      <a:pPr indent="0" lvl="0" marL="0" rtl="0" algn="l">
                        <a:spcBef>
                          <a:spcPts val="0"/>
                        </a:spcBef>
                        <a:spcAft>
                          <a:spcPts val="0"/>
                        </a:spcAft>
                        <a:buNone/>
                      </a:pPr>
                      <a:r>
                        <a:rPr b="1" lang="en" sz="1000">
                          <a:solidFill>
                            <a:schemeClr val="lt1"/>
                          </a:solidFill>
                        </a:rPr>
                        <a:t>Text-CNN + Embeding tự tạo</a:t>
                      </a:r>
                      <a:endParaRPr b="1"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0.86</a:t>
                      </a:r>
                      <a:endParaRPr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0.59</a:t>
                      </a:r>
                      <a:endParaRPr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08200">
                <a:tc>
                  <a:txBody>
                    <a:bodyPr/>
                    <a:lstStyle/>
                    <a:p>
                      <a:pPr indent="0" lvl="0" marL="0" rtl="0" algn="l">
                        <a:spcBef>
                          <a:spcPts val="0"/>
                        </a:spcBef>
                        <a:spcAft>
                          <a:spcPts val="0"/>
                        </a:spcAft>
                        <a:buNone/>
                      </a:pPr>
                      <a:r>
                        <a:rPr b="1" lang="en" sz="1000">
                          <a:solidFill>
                            <a:schemeClr val="lt1"/>
                          </a:solidFill>
                        </a:rPr>
                        <a:t>Text-CNN + W2V</a:t>
                      </a:r>
                      <a:endParaRPr b="1"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0,86</a:t>
                      </a:r>
                      <a:endParaRPr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0,6</a:t>
                      </a:r>
                      <a:endParaRPr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08200">
                <a:tc>
                  <a:txBody>
                    <a:bodyPr/>
                    <a:lstStyle/>
                    <a:p>
                      <a:pPr indent="0" lvl="0" marL="0" rtl="0" algn="l">
                        <a:spcBef>
                          <a:spcPts val="0"/>
                        </a:spcBef>
                        <a:spcAft>
                          <a:spcPts val="0"/>
                        </a:spcAft>
                        <a:buNone/>
                      </a:pPr>
                      <a:r>
                        <a:rPr b="1" lang="en" sz="1000">
                          <a:solidFill>
                            <a:schemeClr val="lt1"/>
                          </a:solidFill>
                        </a:rPr>
                        <a:t>Text-CNN+ FastText</a:t>
                      </a:r>
                      <a:endParaRPr b="1"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0,86</a:t>
                      </a:r>
                      <a:endParaRPr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0,6</a:t>
                      </a:r>
                      <a:endParaRPr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08200">
                <a:tc>
                  <a:txBody>
                    <a:bodyPr/>
                    <a:lstStyle/>
                    <a:p>
                      <a:pPr indent="0" lvl="0" marL="0" rtl="0" algn="l">
                        <a:spcBef>
                          <a:spcPts val="0"/>
                        </a:spcBef>
                        <a:spcAft>
                          <a:spcPts val="0"/>
                        </a:spcAft>
                        <a:buNone/>
                      </a:pPr>
                      <a:r>
                        <a:rPr b="1" lang="en" sz="1000">
                          <a:solidFill>
                            <a:schemeClr val="lt1"/>
                          </a:solidFill>
                        </a:rPr>
                        <a:t>Text-CNN + PhoW2V</a:t>
                      </a:r>
                      <a:endParaRPr b="1"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0,86</a:t>
                      </a:r>
                      <a:endParaRPr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0,6</a:t>
                      </a:r>
                      <a:endParaRPr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08200">
                <a:tc>
                  <a:txBody>
                    <a:bodyPr/>
                    <a:lstStyle/>
                    <a:p>
                      <a:pPr indent="0" lvl="0" marL="0" rtl="0" algn="l">
                        <a:spcBef>
                          <a:spcPts val="0"/>
                        </a:spcBef>
                        <a:spcAft>
                          <a:spcPts val="0"/>
                        </a:spcAft>
                        <a:buNone/>
                      </a:pPr>
                      <a:r>
                        <a:rPr b="1" lang="en" sz="1000">
                          <a:solidFill>
                            <a:schemeClr val="lt1"/>
                          </a:solidFill>
                        </a:rPr>
                        <a:t>BERT4News</a:t>
                      </a:r>
                      <a:endParaRPr b="1"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0,86</a:t>
                      </a:r>
                      <a:endParaRPr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0,63</a:t>
                      </a:r>
                      <a:endParaRPr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08200">
                <a:tc>
                  <a:txBody>
                    <a:bodyPr/>
                    <a:lstStyle/>
                    <a:p>
                      <a:pPr indent="0" lvl="0" marL="0" rtl="0" algn="l">
                        <a:spcBef>
                          <a:spcPts val="0"/>
                        </a:spcBef>
                        <a:spcAft>
                          <a:spcPts val="0"/>
                        </a:spcAft>
                        <a:buNone/>
                      </a:pPr>
                      <a:r>
                        <a:rPr b="1" lang="en" sz="1000">
                          <a:solidFill>
                            <a:schemeClr val="lt1"/>
                          </a:solidFill>
                        </a:rPr>
                        <a:t>PhoBERT</a:t>
                      </a:r>
                      <a:endParaRPr b="1"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0,86</a:t>
                      </a:r>
                      <a:endParaRPr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0,64</a:t>
                      </a:r>
                      <a:endParaRPr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g109e5d70c0c_0_165"/>
          <p:cNvSpPr txBox="1"/>
          <p:nvPr>
            <p:ph type="ctrTitle"/>
          </p:nvPr>
        </p:nvSpPr>
        <p:spPr>
          <a:xfrm>
            <a:off x="379950" y="97950"/>
            <a:ext cx="8384100" cy="57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Arial"/>
                <a:ea typeface="Arial"/>
                <a:cs typeface="Arial"/>
                <a:sym typeface="Arial"/>
              </a:rPr>
              <a:t>KẾT QUẢ THỰC NGHIỆM VÀ PHÂN TÍCH LỖI</a:t>
            </a:r>
            <a:endParaRPr>
              <a:latin typeface="Arial"/>
              <a:ea typeface="Arial"/>
              <a:cs typeface="Arial"/>
              <a:sym typeface="Arial"/>
            </a:endParaRPr>
          </a:p>
        </p:txBody>
      </p:sp>
      <p:sp>
        <p:nvSpPr>
          <p:cNvPr id="573" name="Google Shape;573;g109e5d70c0c_0_165"/>
          <p:cNvSpPr txBox="1"/>
          <p:nvPr/>
        </p:nvSpPr>
        <p:spPr>
          <a:xfrm>
            <a:off x="266800" y="809825"/>
            <a:ext cx="3721200" cy="492600"/>
          </a:xfrm>
          <a:prstGeom prst="rect">
            <a:avLst/>
          </a:prstGeom>
          <a:noFill/>
          <a:ln>
            <a:noFill/>
          </a:ln>
        </p:spPr>
        <p:txBody>
          <a:bodyPr anchorCtr="0" anchor="t" bIns="91425" lIns="91425" spcFirstLastPara="1" rIns="91425" wrap="square" tIns="91425">
            <a:spAutoFit/>
          </a:bodyPr>
          <a:lstStyle/>
          <a:p>
            <a:pPr indent="-355600" lvl="0" marL="457200" rtl="0" algn="l">
              <a:lnSpc>
                <a:spcPct val="200000"/>
              </a:lnSpc>
              <a:spcBef>
                <a:spcPts val="0"/>
              </a:spcBef>
              <a:spcAft>
                <a:spcPts val="0"/>
              </a:spcAft>
              <a:buClr>
                <a:schemeClr val="lt1"/>
              </a:buClr>
              <a:buSzPts val="2000"/>
              <a:buAutoNum type="arabicPeriod"/>
            </a:pPr>
            <a:r>
              <a:rPr lang="en" sz="2000">
                <a:solidFill>
                  <a:schemeClr val="lt1"/>
                </a:solidFill>
              </a:rPr>
              <a:t>KẾT QUẢ THỰC NGHIỆM</a:t>
            </a:r>
            <a:endParaRPr sz="2000">
              <a:solidFill>
                <a:schemeClr val="lt1"/>
              </a:solidFill>
            </a:endParaRPr>
          </a:p>
        </p:txBody>
      </p:sp>
      <p:sp>
        <p:nvSpPr>
          <p:cNvPr id="574" name="Google Shape;574;g109e5d70c0c_0_165"/>
          <p:cNvSpPr txBox="1"/>
          <p:nvPr/>
        </p:nvSpPr>
        <p:spPr>
          <a:xfrm>
            <a:off x="554475" y="1313225"/>
            <a:ext cx="8171100" cy="3186300"/>
          </a:xfrm>
          <a:prstGeom prst="rect">
            <a:avLst/>
          </a:prstGeom>
          <a:noFill/>
          <a:ln>
            <a:noFill/>
          </a:ln>
        </p:spPr>
        <p:txBody>
          <a:bodyPr anchorCtr="0" anchor="t" bIns="91425" lIns="91425" spcFirstLastPara="1" rIns="91425" wrap="square" tIns="91425">
            <a:spAutoFit/>
          </a:bodyPr>
          <a:lstStyle/>
          <a:p>
            <a:pPr indent="-323850" lvl="0" marL="457200" rtl="0" algn="l">
              <a:lnSpc>
                <a:spcPct val="200000"/>
              </a:lnSpc>
              <a:spcBef>
                <a:spcPts val="0"/>
              </a:spcBef>
              <a:spcAft>
                <a:spcPts val="0"/>
              </a:spcAft>
              <a:buClr>
                <a:schemeClr val="lt1"/>
              </a:buClr>
              <a:buSzPts val="1500"/>
              <a:buChar char="-"/>
            </a:pPr>
            <a:r>
              <a:rPr lang="en" sz="1500">
                <a:solidFill>
                  <a:schemeClr val="lt1"/>
                </a:solidFill>
              </a:rPr>
              <a:t>Kết quả nhận được với mô hình cao nhất là PhoBert với Accuracy: 0.86 và F1-macro: 0.64. Mô hình này có kết quả F1-macro  cao hơn mô hình cơ sở 2% (F1-macro: 0.62)</a:t>
            </a:r>
            <a:endParaRPr sz="1500">
              <a:solidFill>
                <a:schemeClr val="lt1"/>
              </a:solidFill>
            </a:endParaRPr>
          </a:p>
          <a:p>
            <a:pPr indent="-323850" lvl="0" marL="457200" rtl="0" algn="l">
              <a:lnSpc>
                <a:spcPct val="200000"/>
              </a:lnSpc>
              <a:spcBef>
                <a:spcPts val="0"/>
              </a:spcBef>
              <a:spcAft>
                <a:spcPts val="0"/>
              </a:spcAft>
              <a:buClr>
                <a:schemeClr val="lt1"/>
              </a:buClr>
              <a:buSzPts val="1500"/>
              <a:buChar char="-"/>
            </a:pPr>
            <a:r>
              <a:rPr lang="en" sz="1500">
                <a:solidFill>
                  <a:schemeClr val="lt1"/>
                </a:solidFill>
              </a:rPr>
              <a:t>Cùng với đó ta thấy các mô hình học máy và Bi-LSTM kết hợp với pre-train embedding đều có kết quả không tốt đối với bộ dữ liệu này. Tuy nhiên với embedding tự tạo thì lại có kết quả cao hơn.</a:t>
            </a:r>
            <a:endParaRPr sz="1500">
              <a:solidFill>
                <a:schemeClr val="lt1"/>
              </a:solidFill>
            </a:endParaRPr>
          </a:p>
          <a:p>
            <a:pPr indent="-323850" lvl="0" marL="457200" rtl="0" algn="l">
              <a:lnSpc>
                <a:spcPct val="200000"/>
              </a:lnSpc>
              <a:spcBef>
                <a:spcPts val="0"/>
              </a:spcBef>
              <a:spcAft>
                <a:spcPts val="0"/>
              </a:spcAft>
              <a:buClr>
                <a:schemeClr val="lt1"/>
              </a:buClr>
              <a:buSzPts val="1500"/>
              <a:buChar char="-"/>
            </a:pPr>
            <a:r>
              <a:rPr lang="en" sz="1500">
                <a:solidFill>
                  <a:schemeClr val="lt1"/>
                </a:solidFill>
              </a:rPr>
              <a:t>Trong các mô hình không phải là pre-train thì Text-CNN kết hợp với embedding pre-train là mô hình có kết quả cao nhất với Accuracy:0.86 và F1-macro: 0.60</a:t>
            </a:r>
            <a:endParaRPr sz="15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g109e5d70c0c_0_173"/>
          <p:cNvSpPr txBox="1"/>
          <p:nvPr>
            <p:ph type="ctrTitle"/>
          </p:nvPr>
        </p:nvSpPr>
        <p:spPr>
          <a:xfrm>
            <a:off x="379950" y="97950"/>
            <a:ext cx="8384100" cy="57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Arial"/>
                <a:ea typeface="Arial"/>
                <a:cs typeface="Arial"/>
                <a:sym typeface="Arial"/>
              </a:rPr>
              <a:t>KẾT QUẢ THỰC NGHIỆM VÀ PHÂN TÍCH LỖI</a:t>
            </a:r>
            <a:endParaRPr>
              <a:latin typeface="Arial"/>
              <a:ea typeface="Arial"/>
              <a:cs typeface="Arial"/>
              <a:sym typeface="Arial"/>
            </a:endParaRPr>
          </a:p>
        </p:txBody>
      </p:sp>
      <p:sp>
        <p:nvSpPr>
          <p:cNvPr id="580" name="Google Shape;580;g109e5d70c0c_0_173"/>
          <p:cNvSpPr txBox="1"/>
          <p:nvPr/>
        </p:nvSpPr>
        <p:spPr>
          <a:xfrm>
            <a:off x="266800" y="809825"/>
            <a:ext cx="2950800" cy="4926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sz="2000">
                <a:solidFill>
                  <a:schemeClr val="lt1"/>
                </a:solidFill>
              </a:rPr>
              <a:t>2.	PHÂN TÍCH LỖI</a:t>
            </a:r>
            <a:endParaRPr sz="2000">
              <a:solidFill>
                <a:schemeClr val="lt1"/>
              </a:solidFill>
            </a:endParaRPr>
          </a:p>
        </p:txBody>
      </p:sp>
      <p:pic>
        <p:nvPicPr>
          <p:cNvPr id="581" name="Google Shape;581;g109e5d70c0c_0_173"/>
          <p:cNvPicPr preferRelativeResize="0"/>
          <p:nvPr/>
        </p:nvPicPr>
        <p:blipFill>
          <a:blip r:embed="rId3">
            <a:alphaModFix/>
          </a:blip>
          <a:stretch>
            <a:fillRect/>
          </a:stretch>
        </p:blipFill>
        <p:spPr>
          <a:xfrm>
            <a:off x="4961100" y="1358700"/>
            <a:ext cx="3487375" cy="2872825"/>
          </a:xfrm>
          <a:prstGeom prst="rect">
            <a:avLst/>
          </a:prstGeom>
          <a:noFill/>
          <a:ln>
            <a:noFill/>
          </a:ln>
        </p:spPr>
      </p:pic>
      <p:sp>
        <p:nvSpPr>
          <p:cNvPr id="582" name="Google Shape;582;g109e5d70c0c_0_173"/>
          <p:cNvSpPr txBox="1"/>
          <p:nvPr/>
        </p:nvSpPr>
        <p:spPr>
          <a:xfrm>
            <a:off x="379950" y="1305950"/>
            <a:ext cx="3807900" cy="1569900"/>
          </a:xfrm>
          <a:prstGeom prst="rect">
            <a:avLst/>
          </a:prstGeom>
          <a:noFill/>
          <a:ln>
            <a:noFill/>
          </a:ln>
        </p:spPr>
        <p:txBody>
          <a:bodyPr anchorCtr="0" anchor="t" bIns="91425" lIns="91425" spcFirstLastPara="1" rIns="91425" wrap="square" tIns="91425">
            <a:spAutoFit/>
          </a:bodyPr>
          <a:lstStyle/>
          <a:p>
            <a:pPr indent="-342900" lvl="0" marL="457200" rtl="0" algn="l">
              <a:lnSpc>
                <a:spcPct val="200000"/>
              </a:lnSpc>
              <a:spcBef>
                <a:spcPts val="0"/>
              </a:spcBef>
              <a:spcAft>
                <a:spcPts val="0"/>
              </a:spcAft>
              <a:buClr>
                <a:schemeClr val="lt1"/>
              </a:buClr>
              <a:buSzPts val="1800"/>
              <a:buChar char="●"/>
            </a:pPr>
            <a:r>
              <a:rPr lang="en" sz="1800">
                <a:solidFill>
                  <a:schemeClr val="lt1"/>
                </a:solidFill>
              </a:rPr>
              <a:t>Mất cân bằng dữ liệu</a:t>
            </a:r>
            <a:endParaRPr sz="1800">
              <a:solidFill>
                <a:schemeClr val="lt1"/>
              </a:solidFill>
            </a:endParaRPr>
          </a:p>
          <a:p>
            <a:pPr indent="-342900" lvl="0" marL="457200" rtl="0" algn="l">
              <a:lnSpc>
                <a:spcPct val="200000"/>
              </a:lnSpc>
              <a:spcBef>
                <a:spcPts val="0"/>
              </a:spcBef>
              <a:spcAft>
                <a:spcPts val="0"/>
              </a:spcAft>
              <a:buClr>
                <a:schemeClr val="lt1"/>
              </a:buClr>
              <a:buSzPts val="1800"/>
              <a:buChar char="●"/>
            </a:pPr>
            <a:r>
              <a:rPr lang="en" sz="1800">
                <a:solidFill>
                  <a:schemeClr val="lt1"/>
                </a:solidFill>
              </a:rPr>
              <a:t>Phương pháp xử lý dữ liệu chưa tốt </a:t>
            </a:r>
            <a:endParaRPr sz="18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g109e5d70c0c_0_182"/>
          <p:cNvSpPr txBox="1"/>
          <p:nvPr>
            <p:ph type="ctrTitle"/>
          </p:nvPr>
        </p:nvSpPr>
        <p:spPr>
          <a:xfrm>
            <a:off x="409150" y="149025"/>
            <a:ext cx="8384100" cy="57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Arial"/>
                <a:ea typeface="Arial"/>
                <a:cs typeface="Arial"/>
                <a:sym typeface="Arial"/>
              </a:rPr>
              <a:t>KẾT LUẬN VÀ HƯỚNG PHÁT TRIỂN</a:t>
            </a:r>
            <a:endParaRPr>
              <a:latin typeface="Arial"/>
              <a:ea typeface="Arial"/>
              <a:cs typeface="Arial"/>
              <a:sym typeface="Arial"/>
            </a:endParaRPr>
          </a:p>
        </p:txBody>
      </p:sp>
      <p:sp>
        <p:nvSpPr>
          <p:cNvPr id="588" name="Google Shape;588;g109e5d70c0c_0_182"/>
          <p:cNvSpPr txBox="1"/>
          <p:nvPr/>
        </p:nvSpPr>
        <p:spPr>
          <a:xfrm>
            <a:off x="262650" y="831725"/>
            <a:ext cx="8499600" cy="38259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600"/>
              </a:spcBef>
              <a:spcAft>
                <a:spcPts val="0"/>
              </a:spcAft>
              <a:buClr>
                <a:schemeClr val="lt1"/>
              </a:buClr>
              <a:buSzPts val="2000"/>
              <a:buAutoNum type="arabicPeriod"/>
            </a:pPr>
            <a:r>
              <a:rPr lang="en" sz="2000">
                <a:solidFill>
                  <a:schemeClr val="lt1"/>
                </a:solidFill>
              </a:rPr>
              <a:t>Kết luận</a:t>
            </a:r>
            <a:endParaRPr sz="2000">
              <a:solidFill>
                <a:schemeClr val="lt1"/>
              </a:solidFill>
            </a:endParaRPr>
          </a:p>
          <a:p>
            <a:pPr indent="-342900" lvl="0" marL="457200" rtl="0" algn="l">
              <a:lnSpc>
                <a:spcPct val="150000"/>
              </a:lnSpc>
              <a:spcBef>
                <a:spcPts val="0"/>
              </a:spcBef>
              <a:spcAft>
                <a:spcPts val="0"/>
              </a:spcAft>
              <a:buClr>
                <a:schemeClr val="lt1"/>
              </a:buClr>
              <a:buSzPts val="1800"/>
              <a:buChar char="-"/>
            </a:pPr>
            <a:r>
              <a:rPr lang="en" sz="1800">
                <a:solidFill>
                  <a:schemeClr val="lt1"/>
                </a:solidFill>
              </a:rPr>
              <a:t>Trong đồ án này, chúng tôi đã tiến hành phân tích bình luận xúc phạm trên bộ dữ liệu Tiếng Việt ViHSD với việc tiền xử lý bộ dữ liệu kết hợp với các mô hình máy học và mô hình học sâu để cải thiện độ chính xác của mô hình. </a:t>
            </a:r>
            <a:endParaRPr sz="1800">
              <a:solidFill>
                <a:schemeClr val="lt1"/>
              </a:solidFill>
            </a:endParaRPr>
          </a:p>
          <a:p>
            <a:pPr indent="-342900" lvl="0" marL="457200" rtl="0" algn="l">
              <a:lnSpc>
                <a:spcPct val="150000"/>
              </a:lnSpc>
              <a:spcBef>
                <a:spcPts val="0"/>
              </a:spcBef>
              <a:spcAft>
                <a:spcPts val="0"/>
              </a:spcAft>
              <a:buClr>
                <a:schemeClr val="lt1"/>
              </a:buClr>
              <a:buSzPts val="1800"/>
              <a:buChar char="-"/>
            </a:pPr>
            <a:r>
              <a:rPr lang="en" sz="1800">
                <a:solidFill>
                  <a:schemeClr val="lt1"/>
                </a:solidFill>
              </a:rPr>
              <a:t>Cải thiện được kết quả F1-score(Macro) là 64% với model PhoBERT nhờ vào việc tiền xử lý dữ liệu và tinh chỉnh thông số so với mô hình cơ sở</a:t>
            </a:r>
            <a:endParaRPr sz="1800">
              <a:solidFill>
                <a:schemeClr val="lt1"/>
              </a:solidFill>
            </a:endParaRPr>
          </a:p>
          <a:p>
            <a:pPr indent="0" lvl="0" marL="0" rtl="0" algn="l">
              <a:spcBef>
                <a:spcPts val="600"/>
              </a:spcBef>
              <a:spcAft>
                <a:spcPts val="0"/>
              </a:spcAft>
              <a:buNone/>
            </a:pPr>
            <a:r>
              <a:t/>
            </a:r>
            <a:endParaRPr sz="15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g109e5d70c0c_0_190"/>
          <p:cNvSpPr txBox="1"/>
          <p:nvPr>
            <p:ph type="ctrTitle"/>
          </p:nvPr>
        </p:nvSpPr>
        <p:spPr>
          <a:xfrm>
            <a:off x="409150" y="149025"/>
            <a:ext cx="8384100" cy="57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Times New Roman"/>
                <a:ea typeface="Times New Roman"/>
                <a:cs typeface="Times New Roman"/>
                <a:sym typeface="Times New Roman"/>
              </a:rPr>
              <a:t>KẾT LUẬN VÀ HƯỚNG PHÁT TRIỂN</a:t>
            </a:r>
            <a:endParaRPr>
              <a:latin typeface="Times New Roman"/>
              <a:ea typeface="Times New Roman"/>
              <a:cs typeface="Times New Roman"/>
              <a:sym typeface="Times New Roman"/>
            </a:endParaRPr>
          </a:p>
        </p:txBody>
      </p:sp>
      <p:sp>
        <p:nvSpPr>
          <p:cNvPr id="594" name="Google Shape;594;g109e5d70c0c_0_190"/>
          <p:cNvSpPr txBox="1"/>
          <p:nvPr/>
        </p:nvSpPr>
        <p:spPr>
          <a:xfrm>
            <a:off x="262650" y="831725"/>
            <a:ext cx="8441100" cy="3231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600"/>
              </a:spcBef>
              <a:spcAft>
                <a:spcPts val="0"/>
              </a:spcAft>
              <a:buNone/>
            </a:pPr>
            <a:r>
              <a:rPr lang="en" sz="2000">
                <a:solidFill>
                  <a:schemeClr val="lt1"/>
                </a:solidFill>
              </a:rPr>
              <a:t>2. Hướng phát triển</a:t>
            </a:r>
            <a:endParaRPr sz="2000">
              <a:solidFill>
                <a:schemeClr val="lt1"/>
              </a:solidFill>
            </a:endParaRPr>
          </a:p>
          <a:p>
            <a:pPr indent="-342900" lvl="0" marL="457200" rtl="0" algn="l">
              <a:lnSpc>
                <a:spcPct val="150000"/>
              </a:lnSpc>
              <a:spcBef>
                <a:spcPts val="600"/>
              </a:spcBef>
              <a:spcAft>
                <a:spcPts val="0"/>
              </a:spcAft>
              <a:buClr>
                <a:schemeClr val="lt1"/>
              </a:buClr>
              <a:buSzPts val="1800"/>
              <a:buChar char="-"/>
            </a:pPr>
            <a:r>
              <a:rPr lang="en" sz="1800">
                <a:solidFill>
                  <a:schemeClr val="lt1"/>
                </a:solidFill>
              </a:rPr>
              <a:t>Tăng số lượng, kích thước và độ đa dạng của tập từ vựng</a:t>
            </a:r>
            <a:endParaRPr sz="1800">
              <a:solidFill>
                <a:schemeClr val="lt1"/>
              </a:solidFill>
            </a:endParaRPr>
          </a:p>
          <a:p>
            <a:pPr indent="-342900" lvl="0" marL="457200" rtl="0" algn="l">
              <a:lnSpc>
                <a:spcPct val="150000"/>
              </a:lnSpc>
              <a:spcBef>
                <a:spcPts val="0"/>
              </a:spcBef>
              <a:spcAft>
                <a:spcPts val="0"/>
              </a:spcAft>
              <a:buClr>
                <a:schemeClr val="lt1"/>
              </a:buClr>
              <a:buSzPts val="1800"/>
              <a:buChar char="-"/>
            </a:pPr>
            <a:r>
              <a:rPr lang="en" sz="1800">
                <a:solidFill>
                  <a:schemeClr val="lt1"/>
                </a:solidFill>
              </a:rPr>
              <a:t>Cải thiện phương pháp tiền xử lý dữ liệu</a:t>
            </a:r>
            <a:endParaRPr sz="1800">
              <a:solidFill>
                <a:schemeClr val="lt1"/>
              </a:solidFill>
            </a:endParaRPr>
          </a:p>
          <a:p>
            <a:pPr indent="-342900" lvl="0" marL="457200" rtl="0" algn="l">
              <a:lnSpc>
                <a:spcPct val="150000"/>
              </a:lnSpc>
              <a:spcBef>
                <a:spcPts val="0"/>
              </a:spcBef>
              <a:spcAft>
                <a:spcPts val="0"/>
              </a:spcAft>
              <a:buClr>
                <a:schemeClr val="lt1"/>
              </a:buClr>
              <a:buSzPts val="1800"/>
              <a:buChar char="-"/>
            </a:pPr>
            <a:r>
              <a:rPr lang="en" sz="1800">
                <a:solidFill>
                  <a:schemeClr val="lt1"/>
                </a:solidFill>
              </a:rPr>
              <a:t>Áp dụng những mô hình máy học và học sâu thích hợp hơn</a:t>
            </a:r>
            <a:endParaRPr sz="1800">
              <a:solidFill>
                <a:schemeClr val="lt1"/>
              </a:solidFill>
            </a:endParaRPr>
          </a:p>
          <a:p>
            <a:pPr indent="0" lvl="0" marL="0" rtl="0" algn="l">
              <a:spcBef>
                <a:spcPts val="600"/>
              </a:spcBef>
              <a:spcAft>
                <a:spcPts val="0"/>
              </a:spcAft>
              <a:buNone/>
            </a:pPr>
            <a:r>
              <a:t/>
            </a:r>
            <a:endParaRPr sz="1900">
              <a:solidFill>
                <a:schemeClr val="lt1"/>
              </a:solidFill>
              <a:latin typeface="Maven Pro"/>
              <a:ea typeface="Maven Pro"/>
              <a:cs typeface="Maven Pro"/>
              <a:sym typeface="Maven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2"/>
          <p:cNvSpPr txBox="1"/>
          <p:nvPr>
            <p:ph idx="1" type="body"/>
          </p:nvPr>
        </p:nvSpPr>
        <p:spPr>
          <a:xfrm>
            <a:off x="349300" y="1851525"/>
            <a:ext cx="3889500" cy="138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600"/>
              </a:spcBef>
              <a:spcAft>
                <a:spcPts val="0"/>
              </a:spcAft>
              <a:buSzPts val="1000"/>
              <a:buNone/>
            </a:pPr>
            <a:r>
              <a:rPr lang="en" sz="1700">
                <a:latin typeface="Arial"/>
                <a:ea typeface="Arial"/>
                <a:cs typeface="Arial"/>
                <a:sym typeface="Arial"/>
              </a:rPr>
              <a:t>Nguyễn Xuân Vinh : 18521655</a:t>
            </a:r>
            <a:endParaRPr sz="1700">
              <a:latin typeface="Arial"/>
              <a:ea typeface="Arial"/>
              <a:cs typeface="Arial"/>
              <a:sym typeface="Arial"/>
            </a:endParaRPr>
          </a:p>
          <a:p>
            <a:pPr indent="0" lvl="0" marL="0" rtl="0" algn="l">
              <a:lnSpc>
                <a:spcPct val="100000"/>
              </a:lnSpc>
              <a:spcBef>
                <a:spcPts val="1600"/>
              </a:spcBef>
              <a:spcAft>
                <a:spcPts val="0"/>
              </a:spcAft>
              <a:buSzPts val="1000"/>
              <a:buNone/>
            </a:pPr>
            <a:r>
              <a:rPr lang="en" sz="1700">
                <a:latin typeface="Arial"/>
                <a:ea typeface="Arial"/>
                <a:cs typeface="Arial"/>
                <a:sym typeface="Arial"/>
              </a:rPr>
              <a:t>Hồ Anh Dũng : 18520630</a:t>
            </a:r>
            <a:endParaRPr sz="1700">
              <a:latin typeface="Arial"/>
              <a:ea typeface="Arial"/>
              <a:cs typeface="Arial"/>
              <a:sym typeface="Arial"/>
            </a:endParaRPr>
          </a:p>
          <a:p>
            <a:pPr indent="0" lvl="0" marL="0" rtl="0" algn="l">
              <a:lnSpc>
                <a:spcPct val="100000"/>
              </a:lnSpc>
              <a:spcBef>
                <a:spcPts val="1600"/>
              </a:spcBef>
              <a:spcAft>
                <a:spcPts val="1600"/>
              </a:spcAft>
              <a:buSzPts val="1000"/>
              <a:buNone/>
            </a:pPr>
            <a:r>
              <a:rPr lang="en" sz="1700">
                <a:latin typeface="Arial"/>
                <a:ea typeface="Arial"/>
                <a:cs typeface="Arial"/>
                <a:sym typeface="Arial"/>
              </a:rPr>
              <a:t>Trần Minh Quân : 18521288</a:t>
            </a:r>
            <a:endParaRPr sz="1700">
              <a:latin typeface="Arial"/>
              <a:ea typeface="Arial"/>
              <a:cs typeface="Arial"/>
              <a:sym typeface="Arial"/>
            </a:endParaRPr>
          </a:p>
        </p:txBody>
      </p:sp>
      <p:sp>
        <p:nvSpPr>
          <p:cNvPr id="465" name="Google Shape;465;p2"/>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latin typeface="Arial"/>
                <a:ea typeface="Arial"/>
                <a:cs typeface="Arial"/>
                <a:sym typeface="Arial"/>
              </a:rPr>
              <a:t>THÀNH VIÊN</a:t>
            </a:r>
            <a:endParaRPr>
              <a:latin typeface="Arial"/>
              <a:ea typeface="Arial"/>
              <a:cs typeface="Arial"/>
              <a:sym typeface="Arial"/>
            </a:endParaRPr>
          </a:p>
        </p:txBody>
      </p:sp>
      <p:pic>
        <p:nvPicPr>
          <p:cNvPr descr="UIT Channel - YouTube" id="466" name="Google Shape;466;p2"/>
          <p:cNvPicPr preferRelativeResize="0"/>
          <p:nvPr/>
        </p:nvPicPr>
        <p:blipFill rotWithShape="1">
          <a:blip r:embed="rId3">
            <a:alphaModFix/>
          </a:blip>
          <a:srcRect b="0" l="0" r="0" t="0"/>
          <a:stretch/>
        </p:blipFill>
        <p:spPr>
          <a:xfrm>
            <a:off x="5457025" y="1145225"/>
            <a:ext cx="1976924" cy="2094100"/>
          </a:xfrm>
          <a:prstGeom prst="rect">
            <a:avLst/>
          </a:prstGeom>
          <a:noFill/>
          <a:ln>
            <a:noFill/>
          </a:ln>
        </p:spPr>
      </p:pic>
      <p:sp>
        <p:nvSpPr>
          <p:cNvPr id="467" name="Google Shape;467;p2"/>
          <p:cNvSpPr txBox="1"/>
          <p:nvPr>
            <p:ph idx="1" type="body"/>
          </p:nvPr>
        </p:nvSpPr>
        <p:spPr>
          <a:xfrm>
            <a:off x="4879150" y="3499475"/>
            <a:ext cx="3540000" cy="12426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rgbClr val="25212A"/>
              </a:buClr>
              <a:buSzPts val="3000"/>
              <a:buFont typeface="Tinos"/>
              <a:buNone/>
            </a:pPr>
            <a:r>
              <a:rPr b="1" lang="en" sz="1700">
                <a:solidFill>
                  <a:srgbClr val="FCE5CD"/>
                </a:solidFill>
                <a:latin typeface="Arial"/>
                <a:ea typeface="Arial"/>
                <a:cs typeface="Arial"/>
                <a:sym typeface="Arial"/>
              </a:rPr>
              <a:t>GVHD:  </a:t>
            </a:r>
            <a:r>
              <a:rPr i="1" lang="en" sz="1700">
                <a:solidFill>
                  <a:srgbClr val="FCE5CD"/>
                </a:solidFill>
                <a:latin typeface="Arial"/>
                <a:ea typeface="Arial"/>
                <a:cs typeface="Arial"/>
                <a:sym typeface="Arial"/>
              </a:rPr>
              <a:t>Nguyễn Lưu Thùy Ngân, Nguyễn Văn Kiệt, Lưu Thanh Sơn, Trần Văn Tín, Nguyễn Đức Vũ, Nguyễn Thành Luân.</a:t>
            </a:r>
            <a:endParaRPr sz="1300">
              <a:solidFill>
                <a:srgbClr val="FCE5CD"/>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598" name="Shape 598"/>
        <p:cNvGrpSpPr/>
        <p:nvPr/>
      </p:nvGrpSpPr>
      <p:grpSpPr>
        <a:xfrm>
          <a:off x="0" y="0"/>
          <a:ext cx="0" cy="0"/>
          <a:chOff x="0" y="0"/>
          <a:chExt cx="0" cy="0"/>
        </a:xfrm>
      </p:grpSpPr>
      <p:pic>
        <p:nvPicPr>
          <p:cNvPr descr="photo-1434030216411-0b793f4b4173.jpg" id="599" name="Google Shape;599;p41"/>
          <p:cNvPicPr preferRelativeResize="0"/>
          <p:nvPr/>
        </p:nvPicPr>
        <p:blipFill rotWithShape="1">
          <a:blip r:embed="rId3">
            <a:alphaModFix/>
          </a:blip>
          <a:srcRect b="0" l="0" r="0" t="0"/>
          <a:stretch/>
        </p:blipFill>
        <p:spPr>
          <a:xfrm>
            <a:off x="5961413" y="1198500"/>
            <a:ext cx="2746500" cy="2746500"/>
          </a:xfrm>
          <a:prstGeom prst="ellipse">
            <a:avLst/>
          </a:prstGeom>
          <a:noFill/>
          <a:ln>
            <a:noFill/>
          </a:ln>
          <a:effectLst>
            <a:outerShdw blurRad="14288" rotWithShape="0" algn="bl" dir="16200000" dist="9525">
              <a:srgbClr val="25212A">
                <a:alpha val="49800"/>
              </a:srgbClr>
            </a:outerShdw>
          </a:effectLst>
        </p:spPr>
      </p:pic>
      <p:sp>
        <p:nvSpPr>
          <p:cNvPr id="600" name="Google Shape;600;p41"/>
          <p:cNvSpPr txBox="1"/>
          <p:nvPr/>
        </p:nvSpPr>
        <p:spPr>
          <a:xfrm>
            <a:off x="787925" y="2108475"/>
            <a:ext cx="4939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solidFill>
                  <a:schemeClr val="lt1"/>
                </a:solidFill>
                <a:latin typeface="Impact"/>
                <a:ea typeface="Impact"/>
                <a:cs typeface="Impact"/>
                <a:sym typeface="Impact"/>
              </a:rPr>
              <a:t>THANKS FOR WATCHING</a:t>
            </a:r>
            <a:endParaRPr sz="3600">
              <a:solidFill>
                <a:schemeClr val="lt1"/>
              </a:solidFill>
              <a:latin typeface="Impact"/>
              <a:ea typeface="Impact"/>
              <a:cs typeface="Impact"/>
              <a:sym typeface="Impac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g109e5d70c0c_0_4"/>
          <p:cNvSpPr txBox="1"/>
          <p:nvPr>
            <p:ph idx="1" type="body"/>
          </p:nvPr>
        </p:nvSpPr>
        <p:spPr>
          <a:xfrm>
            <a:off x="356600" y="1435675"/>
            <a:ext cx="6720300" cy="2912700"/>
          </a:xfrm>
          <a:prstGeom prst="rect">
            <a:avLst/>
          </a:prstGeom>
          <a:noFill/>
          <a:ln>
            <a:noFill/>
          </a:ln>
        </p:spPr>
        <p:txBody>
          <a:bodyPr anchorCtr="0" anchor="t" bIns="91425" lIns="91425" spcFirstLastPara="1" rIns="91425" wrap="square" tIns="91425">
            <a:noAutofit/>
          </a:bodyPr>
          <a:lstStyle/>
          <a:p>
            <a:pPr indent="-387350" lvl="0" marL="457200" rtl="0" algn="l">
              <a:spcBef>
                <a:spcPts val="600"/>
              </a:spcBef>
              <a:spcAft>
                <a:spcPts val="0"/>
              </a:spcAft>
              <a:buSzPts val="2500"/>
              <a:buFont typeface="Arial"/>
              <a:buAutoNum type="arabicPeriod"/>
            </a:pPr>
            <a:r>
              <a:rPr lang="en" sz="1700">
                <a:latin typeface="Arial"/>
                <a:ea typeface="Arial"/>
                <a:cs typeface="Arial"/>
                <a:sym typeface="Arial"/>
              </a:rPr>
              <a:t>GIỚI THIỆU ĐỀ TÀI</a:t>
            </a:r>
            <a:endParaRPr sz="2500">
              <a:latin typeface="Arial"/>
              <a:ea typeface="Arial"/>
              <a:cs typeface="Arial"/>
              <a:sym typeface="Arial"/>
            </a:endParaRPr>
          </a:p>
          <a:p>
            <a:pPr indent="-387350" lvl="0" marL="457200" rtl="0" algn="l">
              <a:spcBef>
                <a:spcPts val="600"/>
              </a:spcBef>
              <a:spcAft>
                <a:spcPts val="0"/>
              </a:spcAft>
              <a:buSzPts val="2500"/>
              <a:buFont typeface="Arial"/>
              <a:buAutoNum type="arabicPeriod"/>
            </a:pPr>
            <a:r>
              <a:rPr lang="en" sz="1700">
                <a:latin typeface="Arial"/>
                <a:ea typeface="Arial"/>
                <a:cs typeface="Arial"/>
                <a:sym typeface="Arial"/>
              </a:rPr>
              <a:t>BỘ DỮ LIỆU</a:t>
            </a:r>
            <a:endParaRPr sz="2500">
              <a:latin typeface="Arial"/>
              <a:ea typeface="Arial"/>
              <a:cs typeface="Arial"/>
              <a:sym typeface="Arial"/>
            </a:endParaRPr>
          </a:p>
          <a:p>
            <a:pPr indent="-387350" lvl="0" marL="457200" rtl="0" algn="l">
              <a:spcBef>
                <a:spcPts val="600"/>
              </a:spcBef>
              <a:spcAft>
                <a:spcPts val="0"/>
              </a:spcAft>
              <a:buSzPts val="2500"/>
              <a:buFont typeface="Arial"/>
              <a:buAutoNum type="arabicPeriod"/>
            </a:pPr>
            <a:r>
              <a:rPr lang="en" sz="1700">
                <a:latin typeface="Arial"/>
                <a:ea typeface="Arial"/>
                <a:cs typeface="Arial"/>
                <a:sym typeface="Arial"/>
              </a:rPr>
              <a:t>PHƯƠNG PHÁP</a:t>
            </a:r>
            <a:endParaRPr sz="2500">
              <a:latin typeface="Arial"/>
              <a:ea typeface="Arial"/>
              <a:cs typeface="Arial"/>
              <a:sym typeface="Arial"/>
            </a:endParaRPr>
          </a:p>
          <a:p>
            <a:pPr indent="-387350" lvl="0" marL="457200" rtl="0" algn="l">
              <a:spcBef>
                <a:spcPts val="600"/>
              </a:spcBef>
              <a:spcAft>
                <a:spcPts val="0"/>
              </a:spcAft>
              <a:buSzPts val="2500"/>
              <a:buFont typeface="Arial"/>
              <a:buAutoNum type="arabicPeriod"/>
            </a:pPr>
            <a:r>
              <a:rPr lang="en" sz="1700">
                <a:latin typeface="Arial"/>
                <a:ea typeface="Arial"/>
                <a:cs typeface="Arial"/>
                <a:sym typeface="Arial"/>
              </a:rPr>
              <a:t>THỰC NGHIỆM</a:t>
            </a:r>
            <a:endParaRPr sz="2500">
              <a:latin typeface="Arial"/>
              <a:ea typeface="Arial"/>
              <a:cs typeface="Arial"/>
              <a:sym typeface="Arial"/>
            </a:endParaRPr>
          </a:p>
          <a:p>
            <a:pPr indent="-387350" lvl="0" marL="457200" rtl="0" algn="l">
              <a:spcBef>
                <a:spcPts val="600"/>
              </a:spcBef>
              <a:spcAft>
                <a:spcPts val="0"/>
              </a:spcAft>
              <a:buSzPts val="2500"/>
              <a:buFont typeface="Arial"/>
              <a:buAutoNum type="arabicPeriod"/>
            </a:pPr>
            <a:r>
              <a:rPr lang="en" sz="1700">
                <a:latin typeface="Arial"/>
                <a:ea typeface="Arial"/>
                <a:cs typeface="Arial"/>
                <a:sym typeface="Arial"/>
              </a:rPr>
              <a:t>KẾT QUẢ THỰC NGHIỆM VÀ PHÂN TÍCH LỖI</a:t>
            </a:r>
            <a:endParaRPr sz="2500">
              <a:latin typeface="Arial"/>
              <a:ea typeface="Arial"/>
              <a:cs typeface="Arial"/>
              <a:sym typeface="Arial"/>
            </a:endParaRPr>
          </a:p>
          <a:p>
            <a:pPr indent="-387350" lvl="0" marL="457200" rtl="0" algn="l">
              <a:spcBef>
                <a:spcPts val="600"/>
              </a:spcBef>
              <a:spcAft>
                <a:spcPts val="0"/>
              </a:spcAft>
              <a:buSzPts val="2500"/>
              <a:buFont typeface="Arial"/>
              <a:buAutoNum type="arabicPeriod"/>
            </a:pPr>
            <a:r>
              <a:rPr lang="en" sz="1700">
                <a:latin typeface="Arial"/>
                <a:ea typeface="Arial"/>
                <a:cs typeface="Arial"/>
                <a:sym typeface="Arial"/>
              </a:rPr>
              <a:t>KẾT LUẬN VÀ HƯỚNG PHÁT TRIỂN</a:t>
            </a:r>
            <a:endParaRPr sz="1500">
              <a:latin typeface="Arial"/>
              <a:ea typeface="Arial"/>
              <a:cs typeface="Arial"/>
              <a:sym typeface="Arial"/>
            </a:endParaRPr>
          </a:p>
        </p:txBody>
      </p:sp>
      <p:sp>
        <p:nvSpPr>
          <p:cNvPr id="473" name="Google Shape;473;g109e5d70c0c_0_4"/>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latin typeface="Arial"/>
                <a:ea typeface="Arial"/>
                <a:cs typeface="Arial"/>
                <a:sym typeface="Arial"/>
              </a:rPr>
              <a:t>NỘI DUNG</a:t>
            </a:r>
            <a:endParaRPr>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g109e5d70c0c_0_38"/>
          <p:cNvSpPr txBox="1"/>
          <p:nvPr>
            <p:ph type="ctrTitle"/>
          </p:nvPr>
        </p:nvSpPr>
        <p:spPr>
          <a:xfrm>
            <a:off x="604225" y="404375"/>
            <a:ext cx="7822500" cy="57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Arial"/>
                <a:ea typeface="Arial"/>
                <a:cs typeface="Arial"/>
                <a:sym typeface="Arial"/>
              </a:rPr>
              <a:t>GIỚI THIỆU ĐỀ TÀI</a:t>
            </a:r>
            <a:endParaRPr>
              <a:latin typeface="Arial"/>
              <a:ea typeface="Arial"/>
              <a:cs typeface="Arial"/>
              <a:sym typeface="Arial"/>
            </a:endParaRPr>
          </a:p>
        </p:txBody>
      </p:sp>
      <p:pic>
        <p:nvPicPr>
          <p:cNvPr id="479" name="Google Shape;479;g109e5d70c0c_0_38"/>
          <p:cNvPicPr preferRelativeResize="0"/>
          <p:nvPr/>
        </p:nvPicPr>
        <p:blipFill>
          <a:blip r:embed="rId3">
            <a:alphaModFix/>
          </a:blip>
          <a:stretch>
            <a:fillRect/>
          </a:stretch>
        </p:blipFill>
        <p:spPr>
          <a:xfrm>
            <a:off x="1521975" y="1508299"/>
            <a:ext cx="6100049" cy="2818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g109e5d70c0c_0_44"/>
          <p:cNvSpPr txBox="1"/>
          <p:nvPr>
            <p:ph type="ctrTitle"/>
          </p:nvPr>
        </p:nvSpPr>
        <p:spPr>
          <a:xfrm>
            <a:off x="604225" y="404375"/>
            <a:ext cx="7822500" cy="57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Arial"/>
                <a:ea typeface="Arial"/>
                <a:cs typeface="Arial"/>
                <a:sym typeface="Arial"/>
              </a:rPr>
              <a:t>GIỚI THIỆU ĐỀ TÀI</a:t>
            </a:r>
            <a:endParaRPr>
              <a:latin typeface="Arial"/>
              <a:ea typeface="Arial"/>
              <a:cs typeface="Arial"/>
              <a:sym typeface="Arial"/>
            </a:endParaRPr>
          </a:p>
        </p:txBody>
      </p:sp>
      <p:sp>
        <p:nvSpPr>
          <p:cNvPr id="485" name="Google Shape;485;g109e5d70c0c_0_44"/>
          <p:cNvSpPr txBox="1"/>
          <p:nvPr>
            <p:ph idx="1" type="body"/>
          </p:nvPr>
        </p:nvSpPr>
        <p:spPr>
          <a:xfrm>
            <a:off x="389275" y="1187625"/>
            <a:ext cx="8252400" cy="3496200"/>
          </a:xfrm>
          <a:prstGeom prst="rect">
            <a:avLst/>
          </a:prstGeom>
          <a:noFill/>
          <a:ln>
            <a:noFill/>
          </a:ln>
        </p:spPr>
        <p:txBody>
          <a:bodyPr anchorCtr="0" anchor="t" bIns="91425" lIns="91425" spcFirstLastPara="1" rIns="91425" wrap="square" tIns="91425">
            <a:noAutofit/>
          </a:bodyPr>
          <a:lstStyle/>
          <a:p>
            <a:pPr indent="-355600" lvl="0" marL="457200" rtl="0" algn="l">
              <a:lnSpc>
                <a:spcPct val="200000"/>
              </a:lnSpc>
              <a:spcBef>
                <a:spcPts val="600"/>
              </a:spcBef>
              <a:spcAft>
                <a:spcPts val="0"/>
              </a:spcAft>
              <a:buClr>
                <a:schemeClr val="lt1"/>
              </a:buClr>
              <a:buSzPts val="2000"/>
              <a:buFont typeface="Arial"/>
              <a:buChar char="-"/>
            </a:pPr>
            <a:r>
              <a:rPr b="1" lang="en" sz="2000">
                <a:latin typeface="Arial"/>
                <a:ea typeface="Arial"/>
                <a:cs typeface="Arial"/>
                <a:sym typeface="Arial"/>
              </a:rPr>
              <a:t>Mô tả bài toán:</a:t>
            </a:r>
            <a:endParaRPr b="1" sz="2000">
              <a:latin typeface="Arial"/>
              <a:ea typeface="Arial"/>
              <a:cs typeface="Arial"/>
              <a:sym typeface="Arial"/>
            </a:endParaRPr>
          </a:p>
          <a:p>
            <a:pPr indent="0" lvl="0" marL="457200" rtl="0" algn="l">
              <a:lnSpc>
                <a:spcPct val="200000"/>
              </a:lnSpc>
              <a:spcBef>
                <a:spcPts val="600"/>
              </a:spcBef>
              <a:spcAft>
                <a:spcPts val="0"/>
              </a:spcAft>
              <a:buNone/>
            </a:pPr>
            <a:r>
              <a:rPr lang="en" sz="2000">
                <a:latin typeface="Arial"/>
                <a:ea typeface="Arial"/>
                <a:cs typeface="Arial"/>
                <a:sym typeface="Arial"/>
              </a:rPr>
              <a:t>Input: Tập các bình luận Tiếng Việt trên mạng xã hội.</a:t>
            </a:r>
            <a:endParaRPr sz="2000">
              <a:latin typeface="Arial"/>
              <a:ea typeface="Arial"/>
              <a:cs typeface="Arial"/>
              <a:sym typeface="Arial"/>
            </a:endParaRPr>
          </a:p>
          <a:p>
            <a:pPr indent="0" lvl="0" marL="457200" rtl="0" algn="l">
              <a:lnSpc>
                <a:spcPct val="200000"/>
              </a:lnSpc>
              <a:spcBef>
                <a:spcPts val="600"/>
              </a:spcBef>
              <a:spcAft>
                <a:spcPts val="0"/>
              </a:spcAft>
              <a:buNone/>
            </a:pPr>
            <a:r>
              <a:rPr lang="en" sz="2000">
                <a:latin typeface="Arial"/>
                <a:ea typeface="Arial"/>
                <a:cs typeface="Arial"/>
                <a:sym typeface="Arial"/>
              </a:rPr>
              <a:t>Output: Nhãn tương ứng cho từng câu bình luận. Một trong 3 nhãn: CLEAN, OFFENSIVE, HATE.</a:t>
            </a:r>
            <a:endParaRPr sz="13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g109e5d70c0c_0_50"/>
          <p:cNvSpPr txBox="1"/>
          <p:nvPr>
            <p:ph type="ctrTitle"/>
          </p:nvPr>
        </p:nvSpPr>
        <p:spPr>
          <a:xfrm>
            <a:off x="604225" y="404375"/>
            <a:ext cx="7822500" cy="57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Arial"/>
                <a:ea typeface="Arial"/>
                <a:cs typeface="Arial"/>
                <a:sym typeface="Arial"/>
              </a:rPr>
              <a:t>BỘ DỮ LIỆU</a:t>
            </a:r>
            <a:endParaRPr>
              <a:latin typeface="Arial"/>
              <a:ea typeface="Arial"/>
              <a:cs typeface="Arial"/>
              <a:sym typeface="Arial"/>
            </a:endParaRPr>
          </a:p>
        </p:txBody>
      </p:sp>
      <p:sp>
        <p:nvSpPr>
          <p:cNvPr id="491" name="Google Shape;491;g109e5d70c0c_0_50"/>
          <p:cNvSpPr txBox="1"/>
          <p:nvPr>
            <p:ph idx="1" type="body"/>
          </p:nvPr>
        </p:nvSpPr>
        <p:spPr>
          <a:xfrm>
            <a:off x="389275" y="1187625"/>
            <a:ext cx="8252400" cy="3496200"/>
          </a:xfrm>
          <a:prstGeom prst="rect">
            <a:avLst/>
          </a:prstGeom>
          <a:noFill/>
          <a:ln>
            <a:noFill/>
          </a:ln>
        </p:spPr>
        <p:txBody>
          <a:bodyPr anchorCtr="0" anchor="t" bIns="91425" lIns="91425" spcFirstLastPara="1" rIns="91425" wrap="square" tIns="91425">
            <a:noAutofit/>
          </a:bodyPr>
          <a:lstStyle/>
          <a:p>
            <a:pPr indent="-355600" lvl="0" marL="457200" rtl="0" algn="l">
              <a:lnSpc>
                <a:spcPct val="200000"/>
              </a:lnSpc>
              <a:spcBef>
                <a:spcPts val="600"/>
              </a:spcBef>
              <a:spcAft>
                <a:spcPts val="0"/>
              </a:spcAft>
              <a:buClr>
                <a:schemeClr val="lt1"/>
              </a:buClr>
              <a:buSzPts val="2000"/>
              <a:buFont typeface="Arial"/>
              <a:buChar char="-"/>
            </a:pPr>
            <a:r>
              <a:rPr lang="en" sz="2000">
                <a:latin typeface="Arial"/>
                <a:ea typeface="Arial"/>
                <a:cs typeface="Arial"/>
                <a:sym typeface="Arial"/>
              </a:rPr>
              <a:t>Bộ dữ liệu: </a:t>
            </a:r>
            <a:r>
              <a:rPr b="1" lang="en" sz="2000">
                <a:latin typeface="Arial"/>
                <a:ea typeface="Arial"/>
                <a:cs typeface="Arial"/>
                <a:sym typeface="Arial"/>
              </a:rPr>
              <a:t>ViHSD</a:t>
            </a:r>
            <a:r>
              <a:rPr lang="en" sz="2000">
                <a:latin typeface="Arial"/>
                <a:ea typeface="Arial"/>
                <a:cs typeface="Arial"/>
                <a:sym typeface="Arial"/>
              </a:rPr>
              <a:t> (Vietnamese Hate Speech Detection dataset)</a:t>
            </a:r>
            <a:endParaRPr sz="2000">
              <a:latin typeface="Arial"/>
              <a:ea typeface="Arial"/>
              <a:cs typeface="Arial"/>
              <a:sym typeface="Arial"/>
            </a:endParaRPr>
          </a:p>
          <a:p>
            <a:pPr indent="-355600" lvl="0" marL="457200" rtl="0" algn="l">
              <a:lnSpc>
                <a:spcPct val="200000"/>
              </a:lnSpc>
              <a:spcBef>
                <a:spcPts val="0"/>
              </a:spcBef>
              <a:spcAft>
                <a:spcPts val="0"/>
              </a:spcAft>
              <a:buClr>
                <a:schemeClr val="lt1"/>
              </a:buClr>
              <a:buSzPts val="2000"/>
              <a:buFont typeface="Arial"/>
              <a:buChar char="-"/>
            </a:pPr>
            <a:r>
              <a:rPr lang="en" sz="2000">
                <a:latin typeface="Arial"/>
                <a:ea typeface="Arial"/>
                <a:cs typeface="Arial"/>
                <a:sym typeface="Arial"/>
              </a:rPr>
              <a:t>Tổng số câu bình luận trong ViHSD: </a:t>
            </a:r>
            <a:r>
              <a:rPr b="1" lang="en" sz="2000">
                <a:latin typeface="Arial"/>
                <a:ea typeface="Arial"/>
                <a:cs typeface="Arial"/>
                <a:sym typeface="Arial"/>
              </a:rPr>
              <a:t>33.400</a:t>
            </a:r>
            <a:r>
              <a:rPr lang="en" sz="2000">
                <a:latin typeface="Arial"/>
                <a:ea typeface="Arial"/>
                <a:cs typeface="Arial"/>
                <a:sym typeface="Arial"/>
              </a:rPr>
              <a:t> câu và được gán với 3 nhãn: 0 (CLEAN), 1 (OFFENSIVE), 2 (HATE).</a:t>
            </a:r>
            <a:endParaRPr sz="2000">
              <a:latin typeface="Arial"/>
              <a:ea typeface="Arial"/>
              <a:cs typeface="Arial"/>
              <a:sym typeface="Arial"/>
            </a:endParaRPr>
          </a:p>
          <a:p>
            <a:pPr indent="-355600" lvl="0" marL="457200" rtl="0" algn="l">
              <a:lnSpc>
                <a:spcPct val="200000"/>
              </a:lnSpc>
              <a:spcBef>
                <a:spcPts val="0"/>
              </a:spcBef>
              <a:spcAft>
                <a:spcPts val="0"/>
              </a:spcAft>
              <a:buClr>
                <a:schemeClr val="lt1"/>
              </a:buClr>
              <a:buSzPts val="2000"/>
              <a:buFont typeface="Arial"/>
              <a:buChar char="-"/>
            </a:pPr>
            <a:r>
              <a:rPr lang="en" sz="2000">
                <a:latin typeface="Arial"/>
                <a:ea typeface="Arial"/>
                <a:cs typeface="Arial"/>
                <a:sym typeface="Arial"/>
              </a:rPr>
              <a:t>Tác giả: </a:t>
            </a:r>
            <a:r>
              <a:rPr i="1" lang="en" sz="2000">
                <a:latin typeface="Arial"/>
                <a:ea typeface="Arial"/>
                <a:cs typeface="Arial"/>
                <a:sym typeface="Arial"/>
              </a:rPr>
              <a:t>Lưu Thanh Sơn</a:t>
            </a:r>
            <a:r>
              <a:rPr lang="en" sz="2000">
                <a:latin typeface="Arial"/>
                <a:ea typeface="Arial"/>
                <a:cs typeface="Arial"/>
                <a:sym typeface="Arial"/>
              </a:rPr>
              <a:t> và cộng sự, công bố năm </a:t>
            </a:r>
            <a:r>
              <a:rPr i="1" lang="en" sz="2000">
                <a:latin typeface="Arial"/>
                <a:ea typeface="Arial"/>
                <a:cs typeface="Arial"/>
                <a:sym typeface="Arial"/>
              </a:rPr>
              <a:t>2021</a:t>
            </a:r>
            <a:endParaRPr sz="20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g109e5d70c0c_0_55"/>
          <p:cNvSpPr txBox="1"/>
          <p:nvPr>
            <p:ph type="ctrTitle"/>
          </p:nvPr>
        </p:nvSpPr>
        <p:spPr>
          <a:xfrm>
            <a:off x="604225" y="404375"/>
            <a:ext cx="7822500" cy="57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Arial"/>
                <a:ea typeface="Arial"/>
                <a:cs typeface="Arial"/>
                <a:sym typeface="Arial"/>
              </a:rPr>
              <a:t>BỘ DỮ LIỆU</a:t>
            </a:r>
            <a:endParaRPr>
              <a:latin typeface="Arial"/>
              <a:ea typeface="Arial"/>
              <a:cs typeface="Arial"/>
              <a:sym typeface="Arial"/>
            </a:endParaRPr>
          </a:p>
        </p:txBody>
      </p:sp>
      <p:graphicFrame>
        <p:nvGraphicFramePr>
          <p:cNvPr id="497" name="Google Shape;497;g109e5d70c0c_0_55"/>
          <p:cNvGraphicFramePr/>
          <p:nvPr/>
        </p:nvGraphicFramePr>
        <p:xfrm>
          <a:off x="952500" y="1047750"/>
          <a:ext cx="3000000" cy="3000000"/>
        </p:xfrm>
        <a:graphic>
          <a:graphicData uri="http://schemas.openxmlformats.org/drawingml/2006/table">
            <a:tbl>
              <a:tblPr>
                <a:noFill/>
                <a:tableStyleId>{76802CF7-370D-4622-BD1A-029DC1FAC529}</a:tableStyleId>
              </a:tblPr>
              <a:tblGrid>
                <a:gridCol w="3619500"/>
                <a:gridCol w="3619500"/>
              </a:tblGrid>
              <a:tr h="381000">
                <a:tc>
                  <a:txBody>
                    <a:bodyPr/>
                    <a:lstStyle/>
                    <a:p>
                      <a:pPr indent="0" lvl="0" marL="0" rtl="0" algn="ctr">
                        <a:spcBef>
                          <a:spcPts val="0"/>
                        </a:spcBef>
                        <a:spcAft>
                          <a:spcPts val="0"/>
                        </a:spcAft>
                        <a:buNone/>
                      </a:pPr>
                      <a:r>
                        <a:rPr b="1" lang="en" sz="1900">
                          <a:solidFill>
                            <a:schemeClr val="lt1"/>
                          </a:solidFill>
                        </a:rPr>
                        <a:t>Câu bình luận </a:t>
                      </a:r>
                      <a:endParaRPr b="1" sz="1900">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900">
                          <a:solidFill>
                            <a:schemeClr val="lt1"/>
                          </a:solidFill>
                        </a:rPr>
                        <a:t>Nhãn</a:t>
                      </a:r>
                      <a:endParaRPr b="1" sz="1900">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800">
                          <a:solidFill>
                            <a:schemeClr val="lt1"/>
                          </a:solidFill>
                        </a:rPr>
                        <a:t>Nhanh thật sự</a:t>
                      </a:r>
                      <a:endParaRPr sz="1800">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CLEAN</a:t>
                      </a:r>
                      <a:endParaRPr sz="1800">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800">
                          <a:solidFill>
                            <a:schemeClr val="lt1"/>
                          </a:solidFill>
                        </a:rPr>
                        <a:t>Phải thầy không ta</a:t>
                      </a:r>
                      <a:endParaRPr sz="1800">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CLEAN</a:t>
                      </a:r>
                      <a:endParaRPr sz="1800">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800">
                          <a:solidFill>
                            <a:schemeClr val="lt1"/>
                          </a:solidFill>
                        </a:rPr>
                        <a:t>Cẩn thận nha ae</a:t>
                      </a:r>
                      <a:endParaRPr sz="1800">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CLEAN</a:t>
                      </a:r>
                      <a:endParaRPr sz="1800">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800">
                          <a:solidFill>
                            <a:schemeClr val="lt1"/>
                          </a:solidFill>
                        </a:rPr>
                        <a:t>Minh mẫn vcl</a:t>
                      </a:r>
                      <a:endParaRPr sz="1800">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OFFENSIVE</a:t>
                      </a:r>
                      <a:endParaRPr sz="1800">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800">
                          <a:solidFill>
                            <a:schemeClr val="lt1"/>
                          </a:solidFill>
                        </a:rPr>
                        <a:t>Đấu khẩu - Chim lợn</a:t>
                      </a:r>
                      <a:endParaRPr sz="1800">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OFFENSIVE</a:t>
                      </a:r>
                      <a:endParaRPr sz="1800">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800">
                          <a:solidFill>
                            <a:schemeClr val="lt1"/>
                          </a:solidFill>
                        </a:rPr>
                        <a:t>Bóng dơ</a:t>
                      </a:r>
                      <a:endParaRPr sz="1800">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HATE</a:t>
                      </a:r>
                      <a:endParaRPr sz="1800">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800">
                          <a:solidFill>
                            <a:schemeClr val="lt1"/>
                          </a:solidFill>
                        </a:rPr>
                        <a:t>Im mẹ đi thằng mặt lon</a:t>
                      </a:r>
                      <a:endParaRPr sz="1800">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HATE</a:t>
                      </a:r>
                      <a:endParaRPr sz="1800">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g109e5d70c0c_0_62"/>
          <p:cNvSpPr txBox="1"/>
          <p:nvPr>
            <p:ph type="ctrTitle"/>
          </p:nvPr>
        </p:nvSpPr>
        <p:spPr>
          <a:xfrm>
            <a:off x="604225" y="404375"/>
            <a:ext cx="7822500" cy="57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Times New Roman"/>
                <a:ea typeface="Times New Roman"/>
                <a:cs typeface="Times New Roman"/>
                <a:sym typeface="Times New Roman"/>
              </a:rPr>
              <a:t>BỘ DỮ LIỆU</a:t>
            </a:r>
            <a:endParaRPr>
              <a:latin typeface="Times New Roman"/>
              <a:ea typeface="Times New Roman"/>
              <a:cs typeface="Times New Roman"/>
              <a:sym typeface="Times New Roman"/>
            </a:endParaRPr>
          </a:p>
        </p:txBody>
      </p:sp>
      <p:pic>
        <p:nvPicPr>
          <p:cNvPr id="503" name="Google Shape;503;g109e5d70c0c_0_62"/>
          <p:cNvPicPr preferRelativeResize="0"/>
          <p:nvPr/>
        </p:nvPicPr>
        <p:blipFill>
          <a:blip r:embed="rId3">
            <a:alphaModFix/>
          </a:blip>
          <a:stretch>
            <a:fillRect/>
          </a:stretch>
        </p:blipFill>
        <p:spPr>
          <a:xfrm>
            <a:off x="4430200" y="1318950"/>
            <a:ext cx="4649750" cy="2963525"/>
          </a:xfrm>
          <a:prstGeom prst="rect">
            <a:avLst/>
          </a:prstGeom>
          <a:noFill/>
          <a:ln>
            <a:noFill/>
          </a:ln>
        </p:spPr>
      </p:pic>
      <p:sp>
        <p:nvSpPr>
          <p:cNvPr id="504" name="Google Shape;504;g109e5d70c0c_0_62"/>
          <p:cNvSpPr txBox="1"/>
          <p:nvPr>
            <p:ph idx="1" type="body"/>
          </p:nvPr>
        </p:nvSpPr>
        <p:spPr>
          <a:xfrm>
            <a:off x="163125" y="1318950"/>
            <a:ext cx="4209900" cy="2423700"/>
          </a:xfrm>
          <a:prstGeom prst="rect">
            <a:avLst/>
          </a:prstGeom>
          <a:noFill/>
          <a:ln>
            <a:noFill/>
          </a:ln>
        </p:spPr>
        <p:txBody>
          <a:bodyPr anchorCtr="0" anchor="t" bIns="91425" lIns="91425" spcFirstLastPara="1" rIns="91425" wrap="square" tIns="91425">
            <a:noAutofit/>
          </a:bodyPr>
          <a:lstStyle/>
          <a:p>
            <a:pPr indent="-292100" lvl="0" marL="457200" rtl="0" algn="l">
              <a:spcBef>
                <a:spcPts val="600"/>
              </a:spcBef>
              <a:spcAft>
                <a:spcPts val="0"/>
              </a:spcAft>
              <a:buClr>
                <a:schemeClr val="lt1"/>
              </a:buClr>
              <a:buSzPts val="1000"/>
              <a:buFont typeface="Arial"/>
              <a:buChar char="-"/>
            </a:pPr>
            <a:r>
              <a:rPr lang="en" sz="1800">
                <a:latin typeface="Arial"/>
                <a:ea typeface="Arial"/>
                <a:cs typeface="Arial"/>
                <a:sym typeface="Arial"/>
              </a:rPr>
              <a:t>Bộ dữ liệu được</a:t>
            </a:r>
            <a:r>
              <a:rPr lang="en" sz="1700">
                <a:latin typeface="Arial"/>
                <a:ea typeface="Arial"/>
                <a:cs typeface="Arial"/>
                <a:sym typeface="Arial"/>
              </a:rPr>
              <a:t> chia thành các tập huấn luyện (train), phát triển (dev) và test, tương ứng với tỷ lệ: 7-1-2. </a:t>
            </a:r>
            <a:endParaRPr sz="1700">
              <a:latin typeface="Arial"/>
              <a:ea typeface="Arial"/>
              <a:cs typeface="Arial"/>
              <a:sym typeface="Arial"/>
            </a:endParaRPr>
          </a:p>
          <a:p>
            <a:pPr indent="-330200" lvl="0" marL="457200" rtl="0" algn="l">
              <a:spcBef>
                <a:spcPts val="600"/>
              </a:spcBef>
              <a:spcAft>
                <a:spcPts val="0"/>
              </a:spcAft>
              <a:buClr>
                <a:schemeClr val="lt1"/>
              </a:buClr>
              <a:buSzPts val="1600"/>
              <a:buFont typeface="Arial"/>
              <a:buChar char="-"/>
            </a:pPr>
            <a:r>
              <a:rPr lang="en" sz="1700">
                <a:latin typeface="Arial"/>
                <a:ea typeface="Arial"/>
                <a:cs typeface="Arial"/>
                <a:sym typeface="Arial"/>
              </a:rPr>
              <a:t>Hình bên mô tả chi tiết số lượng các câu và nhãn của các câu trong các tập traini, dev, test. </a:t>
            </a:r>
            <a:endParaRPr sz="1700">
              <a:latin typeface="Arial"/>
              <a:ea typeface="Arial"/>
              <a:cs typeface="Arial"/>
              <a:sym typeface="Arial"/>
            </a:endParaRPr>
          </a:p>
          <a:p>
            <a:pPr indent="-330200" lvl="0" marL="457200" rtl="0" algn="l">
              <a:spcBef>
                <a:spcPts val="600"/>
              </a:spcBef>
              <a:spcAft>
                <a:spcPts val="0"/>
              </a:spcAft>
              <a:buClr>
                <a:schemeClr val="lt1"/>
              </a:buClr>
              <a:buSzPts val="1600"/>
              <a:buFont typeface="Arial"/>
              <a:buChar char="-"/>
            </a:pPr>
            <a:r>
              <a:rPr lang="en" sz="1700">
                <a:latin typeface="Arial"/>
                <a:ea typeface="Arial"/>
                <a:cs typeface="Arial"/>
                <a:sym typeface="Arial"/>
              </a:rPr>
              <a:t>Màu xanh cây là thể hiện cho câu có nhãn là CLEAN, màu xanh dương thể  hiện cho câu có nhãn là OFFENSIVE,  màu đỏ thể  hiện cho câu có nhãn là HATE</a:t>
            </a:r>
            <a:endParaRPr sz="1700">
              <a:latin typeface="Arial"/>
              <a:ea typeface="Arial"/>
              <a:cs typeface="Arial"/>
              <a:sym typeface="Arial"/>
            </a:endParaRPr>
          </a:p>
          <a:p>
            <a:pPr indent="0" lvl="0" marL="0" rtl="0" algn="l">
              <a:spcBef>
                <a:spcPts val="600"/>
              </a:spcBef>
              <a:spcAft>
                <a:spcPts val="0"/>
              </a:spcAft>
              <a:buNone/>
            </a:pPr>
            <a:r>
              <a:t/>
            </a:r>
            <a:endParaRPr sz="14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g109e5d70c0c_0_69"/>
          <p:cNvSpPr txBox="1"/>
          <p:nvPr>
            <p:ph type="ctrTitle"/>
          </p:nvPr>
        </p:nvSpPr>
        <p:spPr>
          <a:xfrm>
            <a:off x="604225" y="404375"/>
            <a:ext cx="7822500" cy="57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Arial"/>
                <a:ea typeface="Arial"/>
                <a:cs typeface="Arial"/>
                <a:sym typeface="Arial"/>
              </a:rPr>
              <a:t>PHƯƠNG PHÁP</a:t>
            </a:r>
            <a:endParaRPr>
              <a:latin typeface="Arial"/>
              <a:ea typeface="Arial"/>
              <a:cs typeface="Arial"/>
              <a:sym typeface="Arial"/>
            </a:endParaRPr>
          </a:p>
        </p:txBody>
      </p:sp>
      <p:sp>
        <p:nvSpPr>
          <p:cNvPr id="510" name="Google Shape;510;g109e5d70c0c_0_69"/>
          <p:cNvSpPr/>
          <p:nvPr/>
        </p:nvSpPr>
        <p:spPr>
          <a:xfrm>
            <a:off x="1036000" y="1772875"/>
            <a:ext cx="1410000" cy="1451700"/>
          </a:xfrm>
          <a:prstGeom prst="roundRect">
            <a:avLst>
              <a:gd fmla="val 16667" name="adj"/>
            </a:avLst>
          </a:prstGeom>
          <a:solidFill>
            <a:srgbClr val="EEF1F3"/>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Dữ liệu </a:t>
            </a:r>
            <a:endParaRPr sz="1800"/>
          </a:p>
        </p:txBody>
      </p:sp>
      <p:sp>
        <p:nvSpPr>
          <p:cNvPr id="511" name="Google Shape;511;g109e5d70c0c_0_69"/>
          <p:cNvSpPr/>
          <p:nvPr/>
        </p:nvSpPr>
        <p:spPr>
          <a:xfrm>
            <a:off x="2669728" y="2526702"/>
            <a:ext cx="625500" cy="266100"/>
          </a:xfrm>
          <a:prstGeom prst="rightArrow">
            <a:avLst>
              <a:gd fmla="val 50000" name="adj1"/>
              <a:gd fmla="val 50000" name="adj2"/>
            </a:avLst>
          </a:prstGeom>
          <a:solidFill>
            <a:srgbClr val="EEF1F3"/>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g109e5d70c0c_0_69"/>
          <p:cNvSpPr/>
          <p:nvPr/>
        </p:nvSpPr>
        <p:spPr>
          <a:xfrm>
            <a:off x="3519122" y="1772875"/>
            <a:ext cx="1974600" cy="1451700"/>
          </a:xfrm>
          <a:prstGeom prst="roundRect">
            <a:avLst>
              <a:gd fmla="val 16667" name="adj"/>
            </a:avLst>
          </a:prstGeom>
          <a:solidFill>
            <a:srgbClr val="EEF1F3"/>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Tiền xử lý dữ liệu</a:t>
            </a:r>
            <a:endParaRPr sz="1800"/>
          </a:p>
        </p:txBody>
      </p:sp>
      <p:sp>
        <p:nvSpPr>
          <p:cNvPr id="513" name="Google Shape;513;g109e5d70c0c_0_69"/>
          <p:cNvSpPr/>
          <p:nvPr/>
        </p:nvSpPr>
        <p:spPr>
          <a:xfrm>
            <a:off x="6418408" y="1772875"/>
            <a:ext cx="1803900" cy="1451700"/>
          </a:xfrm>
          <a:prstGeom prst="roundRect">
            <a:avLst>
              <a:gd fmla="val 16667" name="adj"/>
            </a:avLst>
          </a:prstGeom>
          <a:solidFill>
            <a:srgbClr val="EEF1F3"/>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Mô hình </a:t>
            </a:r>
            <a:endParaRPr sz="1800"/>
          </a:p>
        </p:txBody>
      </p:sp>
      <p:sp>
        <p:nvSpPr>
          <p:cNvPr id="514" name="Google Shape;514;g109e5d70c0c_0_69"/>
          <p:cNvSpPr/>
          <p:nvPr/>
        </p:nvSpPr>
        <p:spPr>
          <a:xfrm>
            <a:off x="5725519" y="2526702"/>
            <a:ext cx="461400" cy="266100"/>
          </a:xfrm>
          <a:prstGeom prst="rightArrow">
            <a:avLst>
              <a:gd fmla="val 50000" name="adj1"/>
              <a:gd fmla="val 50000" name="adj2"/>
            </a:avLst>
          </a:prstGeom>
          <a:solidFill>
            <a:srgbClr val="EEF1F3"/>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