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1" r:id="rId2"/>
    <p:sldId id="294" r:id="rId3"/>
    <p:sldId id="258" r:id="rId4"/>
    <p:sldId id="293" r:id="rId5"/>
    <p:sldId id="337" r:id="rId6"/>
    <p:sldId id="338" r:id="rId7"/>
    <p:sldId id="305" r:id="rId8"/>
    <p:sldId id="334" r:id="rId9"/>
    <p:sldId id="335" r:id="rId10"/>
    <p:sldId id="336" r:id="rId11"/>
    <p:sldId id="340" r:id="rId12"/>
    <p:sldId id="339" r:id="rId13"/>
    <p:sldId id="343" r:id="rId14"/>
    <p:sldId id="344" r:id="rId15"/>
    <p:sldId id="345" r:id="rId16"/>
    <p:sldId id="346" r:id="rId17"/>
    <p:sldId id="347" r:id="rId18"/>
    <p:sldId id="348" r:id="rId19"/>
    <p:sldId id="350" r:id="rId20"/>
    <p:sldId id="351" r:id="rId21"/>
    <p:sldId id="352" r:id="rId22"/>
    <p:sldId id="353" r:id="rId23"/>
    <p:sldId id="349" r:id="rId24"/>
    <p:sldId id="332"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56A5AA-3A80-49F9-B614-9F0E8C5FCEED}">
          <p14:sldIdLst>
            <p14:sldId id="291"/>
            <p14:sldId id="294"/>
            <p14:sldId id="258"/>
            <p14:sldId id="293"/>
            <p14:sldId id="337"/>
            <p14:sldId id="338"/>
            <p14:sldId id="305"/>
            <p14:sldId id="334"/>
            <p14:sldId id="335"/>
            <p14:sldId id="336"/>
            <p14:sldId id="340"/>
            <p14:sldId id="339"/>
            <p14:sldId id="343"/>
            <p14:sldId id="344"/>
            <p14:sldId id="345"/>
            <p14:sldId id="346"/>
            <p14:sldId id="347"/>
            <p14:sldId id="348"/>
            <p14:sldId id="350"/>
            <p14:sldId id="351"/>
            <p14:sldId id="352"/>
            <p14:sldId id="353"/>
            <p14:sldId id="349"/>
            <p14:sldId id="332"/>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ười dùng Không xác định" initials="" lastIdx="1" clrIdx="0"/>
  <p:cmAuthor id="2" name="Bob Nguyen" initials="BN" lastIdx="1" clrIdx="1">
    <p:extLst>
      <p:ext uri="{19B8F6BF-5375-455C-9EA6-DF929625EA0E}">
        <p15:presenceInfo xmlns:p15="http://schemas.microsoft.com/office/powerpoint/2012/main" userId="S::bob@videabiz.com::f3e5f700-1725-4c73-9060-8f70702fab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76538" autoAdjust="0"/>
  </p:normalViewPr>
  <p:slideViewPr>
    <p:cSldViewPr snapToGrid="0">
      <p:cViewPr varScale="1">
        <p:scale>
          <a:sx n="54" d="100"/>
          <a:sy n="54" d="100"/>
        </p:scale>
        <p:origin x="1084" y="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284EE-F3DE-438A-B372-BACA5700D8F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B3E3C14-C390-42C3-91D2-4F177AC1E8F2}">
      <dgm:prSet custT="1"/>
      <dgm:spPr/>
      <dgm:t>
        <a:bodyPr/>
        <a:lstStyle/>
        <a:p>
          <a:pPr rtl="0"/>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vấn đề </a:t>
          </a:r>
        </a:p>
      </dgm:t>
    </dgm:pt>
    <dgm:pt modelId="{CB1F43E6-568E-4EC2-95D9-38414A3356B4}" type="parTrans" cxnId="{903D354F-36F8-49E9-820B-0EB26AF34A47}">
      <dgm:prSet/>
      <dgm:spPr/>
      <dgm:t>
        <a:bodyPr/>
        <a:lstStyle/>
        <a:p>
          <a:endParaRPr lang="en-US" sz="2800">
            <a:latin typeface="Times New Roman" panose="02020603050405020304" pitchFamily="18" charset="0"/>
            <a:cs typeface="Times New Roman" panose="02020603050405020304" pitchFamily="18" charset="0"/>
          </a:endParaRPr>
        </a:p>
      </dgm:t>
    </dgm:pt>
    <dgm:pt modelId="{653E9592-0EC4-4ACD-BF11-11531E90A2E0}" type="sibTrans" cxnId="{903D354F-36F8-49E9-820B-0EB26AF34A47}">
      <dgm:prSet/>
      <dgm:spPr/>
      <dgm:t>
        <a:bodyPr/>
        <a:lstStyle/>
        <a:p>
          <a:endParaRPr lang="en-US" sz="2800">
            <a:latin typeface="Times New Roman" panose="02020603050405020304" pitchFamily="18" charset="0"/>
            <a:cs typeface="Times New Roman" panose="02020603050405020304" pitchFamily="18" charset="0"/>
          </a:endParaRPr>
        </a:p>
      </dgm:t>
    </dgm:pt>
    <dgm:pt modelId="{E8645471-E0E5-4090-B975-A73A0B60F482}">
      <dgm:prSet custT="1"/>
      <dgm:spPr/>
      <dgm:t>
        <a:bodyPr/>
        <a:lstStyle/>
        <a:p>
          <a:pPr rtl="0"/>
          <a:r>
            <a:rPr lang="en-US" sz="2800" smtClean="0">
              <a:latin typeface="Times New Roman" panose="02020603050405020304" pitchFamily="18" charset="0"/>
              <a:cs typeface="Times New Roman" panose="02020603050405020304" pitchFamily="18" charset="0"/>
            </a:rPr>
            <a:t>3.Nhiệm vụ của từng</a:t>
          </a:r>
          <a:endParaRPr lang="en-US" sz="2800" dirty="0">
            <a:latin typeface="Times New Roman" panose="02020603050405020304" pitchFamily="18" charset="0"/>
            <a:cs typeface="Times New Roman" panose="02020603050405020304" pitchFamily="18" charset="0"/>
          </a:endParaRPr>
        </a:p>
      </dgm:t>
    </dgm:pt>
    <dgm:pt modelId="{36E0F375-74AE-47EC-B759-6B8C58D16FCF}" type="parTrans" cxnId="{C1F00A24-425C-4A8F-9CDC-B57A35F07E0A}">
      <dgm:prSet/>
      <dgm:spPr/>
      <dgm:t>
        <a:bodyPr/>
        <a:lstStyle/>
        <a:p>
          <a:endParaRPr lang="en-US" sz="2800">
            <a:latin typeface="Times New Roman" panose="02020603050405020304" pitchFamily="18" charset="0"/>
            <a:cs typeface="Times New Roman" panose="02020603050405020304" pitchFamily="18" charset="0"/>
          </a:endParaRPr>
        </a:p>
      </dgm:t>
    </dgm:pt>
    <dgm:pt modelId="{6C564405-734F-427A-84D8-AF1AF326DD96}" type="sibTrans" cxnId="{C1F00A24-425C-4A8F-9CDC-B57A35F07E0A}">
      <dgm:prSet/>
      <dgm:spPr/>
      <dgm:t>
        <a:bodyPr/>
        <a:lstStyle/>
        <a:p>
          <a:endParaRPr lang="en-US" sz="2800">
            <a:latin typeface="Times New Roman" panose="02020603050405020304" pitchFamily="18" charset="0"/>
            <a:cs typeface="Times New Roman" panose="02020603050405020304" pitchFamily="18" charset="0"/>
          </a:endParaRPr>
        </a:p>
      </dgm:t>
    </dgm:pt>
    <dgm:pt modelId="{FDB5EAE3-FEEB-43DC-A3CD-9A2732CE2A05}">
      <dgm:prSet custT="1"/>
      <dgm:spPr/>
      <dgm:t>
        <a:bodyPr/>
        <a:lstStyle/>
        <a:p>
          <a:pPr rtl="0"/>
          <a:r>
            <a:rPr lang="en-US" sz="2800" smtClean="0">
              <a:latin typeface="Times New Roman" panose="02020603050405020304" pitchFamily="18" charset="0"/>
              <a:cs typeface="Times New Roman" panose="02020603050405020304" pitchFamily="18" charset="0"/>
            </a:rPr>
            <a:t>4.Phân chia công việc</a:t>
          </a:r>
          <a:endParaRPr lang="en-US" sz="2800" dirty="0">
            <a:latin typeface="Times New Roman" panose="02020603050405020304" pitchFamily="18" charset="0"/>
            <a:cs typeface="Times New Roman" panose="02020603050405020304" pitchFamily="18" charset="0"/>
          </a:endParaRPr>
        </a:p>
      </dgm:t>
    </dgm:pt>
    <dgm:pt modelId="{13015412-684E-466E-92C6-642C2C461E6A}" type="parTrans" cxnId="{12391DAC-5471-4391-9A5A-2EA20C0EDEA4}">
      <dgm:prSet/>
      <dgm:spPr/>
      <dgm:t>
        <a:bodyPr/>
        <a:lstStyle/>
        <a:p>
          <a:endParaRPr lang="en-US" sz="2800">
            <a:latin typeface="Times New Roman" panose="02020603050405020304" pitchFamily="18" charset="0"/>
            <a:cs typeface="Times New Roman" panose="02020603050405020304" pitchFamily="18" charset="0"/>
          </a:endParaRPr>
        </a:p>
      </dgm:t>
    </dgm:pt>
    <dgm:pt modelId="{5CD3AE8F-FE41-45A7-892B-42FCBE07AB6B}" type="sibTrans" cxnId="{12391DAC-5471-4391-9A5A-2EA20C0EDEA4}">
      <dgm:prSet/>
      <dgm:spPr/>
      <dgm:t>
        <a:bodyPr/>
        <a:lstStyle/>
        <a:p>
          <a:endParaRPr lang="en-US" sz="2800">
            <a:latin typeface="Times New Roman" panose="02020603050405020304" pitchFamily="18" charset="0"/>
            <a:cs typeface="Times New Roman" panose="02020603050405020304" pitchFamily="18" charset="0"/>
          </a:endParaRPr>
        </a:p>
      </dgm:t>
    </dgm:pt>
    <dgm:pt modelId="{B5A5F3C4-CC3D-4D66-91DD-D41C367B99BB}">
      <dgm:prSet custT="1"/>
      <dgm:spPr/>
      <dgm:t>
        <a:bodyPr/>
        <a:lstStyle/>
        <a:p>
          <a:pPr rtl="0"/>
          <a:r>
            <a:rPr lang="en-US" sz="2800" dirty="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Ý nghĩa của bài toán ?</a:t>
          </a:r>
          <a:endParaRPr lang="en-US" sz="2800" dirty="0">
            <a:latin typeface="Times New Roman" panose="02020603050405020304" pitchFamily="18" charset="0"/>
            <a:cs typeface="Times New Roman" panose="02020603050405020304" pitchFamily="18" charset="0"/>
          </a:endParaRPr>
        </a:p>
      </dgm:t>
    </dgm:pt>
    <dgm:pt modelId="{093E5123-ACD0-465D-9B96-C1EA9BC50468}" type="parTrans" cxnId="{18738F5A-C970-4ED8-80E0-DFC5D747D795}">
      <dgm:prSet/>
      <dgm:spPr/>
      <dgm:t>
        <a:bodyPr/>
        <a:lstStyle/>
        <a:p>
          <a:endParaRPr lang="en-US" sz="2800">
            <a:latin typeface="Times New Roman" panose="02020603050405020304" pitchFamily="18" charset="0"/>
            <a:cs typeface="Times New Roman" panose="02020603050405020304" pitchFamily="18" charset="0"/>
          </a:endParaRPr>
        </a:p>
      </dgm:t>
    </dgm:pt>
    <dgm:pt modelId="{C111AEC2-D6A7-47F1-90AD-4622D503CC8D}" type="sibTrans" cxnId="{18738F5A-C970-4ED8-80E0-DFC5D747D795}">
      <dgm:prSet/>
      <dgm:spPr/>
      <dgm:t>
        <a:bodyPr/>
        <a:lstStyle/>
        <a:p>
          <a:endParaRPr lang="en-US" sz="2800">
            <a:latin typeface="Times New Roman" panose="02020603050405020304" pitchFamily="18" charset="0"/>
            <a:cs typeface="Times New Roman" panose="02020603050405020304" pitchFamily="18" charset="0"/>
          </a:endParaRPr>
        </a:p>
      </dgm:t>
    </dgm:pt>
    <dgm:pt modelId="{B2CF6C12-71BD-43E6-AB2A-536BE584A729}">
      <dgm:prSet custT="1"/>
      <dgm:spPr/>
      <dgm:t>
        <a:bodyPr/>
        <a:lstStyle/>
        <a:p>
          <a:pPr rtl="0"/>
          <a:r>
            <a:rPr lang="en-US" sz="2800" smtClean="0">
              <a:latin typeface="Times New Roman" panose="02020603050405020304" pitchFamily="18" charset="0"/>
              <a:cs typeface="Times New Roman" panose="02020603050405020304" pitchFamily="18" charset="0"/>
            </a:rPr>
            <a:t>6. Tài liệu tham khảo</a:t>
          </a:r>
          <a:endParaRPr lang="en-US" sz="2800" dirty="0">
            <a:latin typeface="Times New Roman" panose="02020603050405020304" pitchFamily="18" charset="0"/>
            <a:cs typeface="Times New Roman" panose="02020603050405020304" pitchFamily="18" charset="0"/>
          </a:endParaRPr>
        </a:p>
      </dgm:t>
    </dgm:pt>
    <dgm:pt modelId="{694ED61D-32AB-41E8-A933-83CF92606D38}" type="parTrans" cxnId="{16A72D1A-754F-4471-B668-9FF87C215375}">
      <dgm:prSet/>
      <dgm:spPr/>
      <dgm:t>
        <a:bodyPr/>
        <a:lstStyle/>
        <a:p>
          <a:endParaRPr lang="en-US"/>
        </a:p>
      </dgm:t>
    </dgm:pt>
    <dgm:pt modelId="{D91AAD09-4202-4304-AD2F-E9214917F185}" type="sibTrans" cxnId="{16A72D1A-754F-4471-B668-9FF87C215375}">
      <dgm:prSet/>
      <dgm:spPr/>
      <dgm:t>
        <a:bodyPr/>
        <a:lstStyle/>
        <a:p>
          <a:endParaRPr lang="en-US"/>
        </a:p>
      </dgm:t>
    </dgm:pt>
    <dgm:pt modelId="{44E6A30F-B91C-43B3-88AB-AFD953D4782A}">
      <dgm:prSet custT="1"/>
      <dgm:spPr/>
      <dgm:t>
        <a:bodyPr/>
        <a:lstStyle/>
        <a:p>
          <a:pPr rtl="0"/>
          <a:r>
            <a:rPr lang="en-US" sz="2800" smtClean="0">
              <a:latin typeface="Times New Roman" panose="02020603050405020304" pitchFamily="18" charset="0"/>
              <a:cs typeface="Times New Roman" panose="02020603050405020304" pitchFamily="18" charset="0"/>
            </a:rPr>
            <a:t>5.Mô tả bài toán, các chức năng</a:t>
          </a:r>
          <a:endParaRPr lang="en-US" sz="2800" dirty="0">
            <a:latin typeface="Times New Roman" panose="02020603050405020304" pitchFamily="18" charset="0"/>
            <a:cs typeface="Times New Roman" panose="02020603050405020304" pitchFamily="18" charset="0"/>
          </a:endParaRPr>
        </a:p>
      </dgm:t>
    </dgm:pt>
    <dgm:pt modelId="{4DB96CEC-F82F-4A17-AAEB-744067F4D341}" type="sibTrans" cxnId="{0E471791-6126-4C49-9875-E03319DCF675}">
      <dgm:prSet/>
      <dgm:spPr/>
      <dgm:t>
        <a:bodyPr/>
        <a:lstStyle/>
        <a:p>
          <a:endParaRPr lang="en-US"/>
        </a:p>
      </dgm:t>
    </dgm:pt>
    <dgm:pt modelId="{8926864E-9D86-4B3C-B8FB-65942154839D}" type="parTrans" cxnId="{0E471791-6126-4C49-9875-E03319DCF675}">
      <dgm:prSet/>
      <dgm:spPr/>
      <dgm:t>
        <a:bodyPr/>
        <a:lstStyle/>
        <a:p>
          <a:endParaRPr lang="en-US"/>
        </a:p>
      </dgm:t>
    </dgm:pt>
    <dgm:pt modelId="{629BC346-077A-46C4-8FF0-8D7B9EFB56D8}" type="pres">
      <dgm:prSet presAssocID="{91D284EE-F3DE-438A-B372-BACA5700D8FC}" presName="linear" presStyleCnt="0">
        <dgm:presLayoutVars>
          <dgm:animLvl val="lvl"/>
          <dgm:resizeHandles val="exact"/>
        </dgm:presLayoutVars>
      </dgm:prSet>
      <dgm:spPr/>
      <dgm:t>
        <a:bodyPr/>
        <a:lstStyle/>
        <a:p>
          <a:endParaRPr lang="en-US"/>
        </a:p>
      </dgm:t>
    </dgm:pt>
    <dgm:pt modelId="{702E4CA6-24E1-4690-857B-9FCEC105D1F1}" type="pres">
      <dgm:prSet presAssocID="{FB3E3C14-C390-42C3-91D2-4F177AC1E8F2}" presName="parentText" presStyleLbl="node1" presStyleIdx="0" presStyleCnt="6">
        <dgm:presLayoutVars>
          <dgm:chMax val="0"/>
          <dgm:bulletEnabled val="1"/>
        </dgm:presLayoutVars>
      </dgm:prSet>
      <dgm:spPr/>
      <dgm:t>
        <a:bodyPr/>
        <a:lstStyle/>
        <a:p>
          <a:endParaRPr lang="en-US"/>
        </a:p>
      </dgm:t>
    </dgm:pt>
    <dgm:pt modelId="{A65ADDD1-BDD8-4A40-8B46-EE7A7FC6319B}" type="pres">
      <dgm:prSet presAssocID="{653E9592-0EC4-4ACD-BF11-11531E90A2E0}" presName="spacer" presStyleCnt="0"/>
      <dgm:spPr/>
    </dgm:pt>
    <dgm:pt modelId="{BE7CB8F4-D766-46DC-8BC8-CA270B7A48BC}" type="pres">
      <dgm:prSet presAssocID="{B5A5F3C4-CC3D-4D66-91DD-D41C367B99BB}" presName="parentText" presStyleLbl="node1" presStyleIdx="1" presStyleCnt="6">
        <dgm:presLayoutVars>
          <dgm:chMax val="0"/>
          <dgm:bulletEnabled val="1"/>
        </dgm:presLayoutVars>
      </dgm:prSet>
      <dgm:spPr/>
      <dgm:t>
        <a:bodyPr/>
        <a:lstStyle/>
        <a:p>
          <a:endParaRPr lang="en-US"/>
        </a:p>
      </dgm:t>
    </dgm:pt>
    <dgm:pt modelId="{80C8ECE7-D46B-4CA2-8C99-FBB0F5961E77}" type="pres">
      <dgm:prSet presAssocID="{C111AEC2-D6A7-47F1-90AD-4622D503CC8D}" presName="spacer" presStyleCnt="0"/>
      <dgm:spPr/>
    </dgm:pt>
    <dgm:pt modelId="{B0456714-C6ED-4481-9374-5AFE89A7822C}" type="pres">
      <dgm:prSet presAssocID="{E8645471-E0E5-4090-B975-A73A0B60F482}" presName="parentText" presStyleLbl="node1" presStyleIdx="2" presStyleCnt="6">
        <dgm:presLayoutVars>
          <dgm:chMax val="0"/>
          <dgm:bulletEnabled val="1"/>
        </dgm:presLayoutVars>
      </dgm:prSet>
      <dgm:spPr/>
      <dgm:t>
        <a:bodyPr/>
        <a:lstStyle/>
        <a:p>
          <a:endParaRPr lang="en-US"/>
        </a:p>
      </dgm:t>
    </dgm:pt>
    <dgm:pt modelId="{5F5939E6-FCC3-4E6B-997A-5E48E2FC8CC3}" type="pres">
      <dgm:prSet presAssocID="{6C564405-734F-427A-84D8-AF1AF326DD96}" presName="spacer" presStyleCnt="0"/>
      <dgm:spPr/>
    </dgm:pt>
    <dgm:pt modelId="{EBA08659-3B11-4947-99A1-040275822B0E}" type="pres">
      <dgm:prSet presAssocID="{FDB5EAE3-FEEB-43DC-A3CD-9A2732CE2A05}" presName="parentText" presStyleLbl="node1" presStyleIdx="3" presStyleCnt="6">
        <dgm:presLayoutVars>
          <dgm:chMax val="0"/>
          <dgm:bulletEnabled val="1"/>
        </dgm:presLayoutVars>
      </dgm:prSet>
      <dgm:spPr/>
      <dgm:t>
        <a:bodyPr/>
        <a:lstStyle/>
        <a:p>
          <a:endParaRPr lang="en-US"/>
        </a:p>
      </dgm:t>
    </dgm:pt>
    <dgm:pt modelId="{DA2414BE-2183-4BB7-BD1C-9A42B333A698}" type="pres">
      <dgm:prSet presAssocID="{5CD3AE8F-FE41-45A7-892B-42FCBE07AB6B}" presName="spacer" presStyleCnt="0"/>
      <dgm:spPr/>
    </dgm:pt>
    <dgm:pt modelId="{5E8C97CF-0E8B-4CEF-99CB-51032D513994}" type="pres">
      <dgm:prSet presAssocID="{44E6A30F-B91C-43B3-88AB-AFD953D4782A}" presName="parentText" presStyleLbl="node1" presStyleIdx="4" presStyleCnt="6">
        <dgm:presLayoutVars>
          <dgm:chMax val="0"/>
          <dgm:bulletEnabled val="1"/>
        </dgm:presLayoutVars>
      </dgm:prSet>
      <dgm:spPr/>
      <dgm:t>
        <a:bodyPr/>
        <a:lstStyle/>
        <a:p>
          <a:endParaRPr lang="en-US"/>
        </a:p>
      </dgm:t>
    </dgm:pt>
    <dgm:pt modelId="{E027B0CC-5C4F-40F1-A85B-C02EF268D7FB}" type="pres">
      <dgm:prSet presAssocID="{4DB96CEC-F82F-4A17-AAEB-744067F4D341}" presName="spacer" presStyleCnt="0"/>
      <dgm:spPr/>
    </dgm:pt>
    <dgm:pt modelId="{0CF1825A-57F6-4324-9519-4C0C31213A59}" type="pres">
      <dgm:prSet presAssocID="{B2CF6C12-71BD-43E6-AB2A-536BE584A729}" presName="parentText" presStyleLbl="node1" presStyleIdx="5" presStyleCnt="6">
        <dgm:presLayoutVars>
          <dgm:chMax val="0"/>
          <dgm:bulletEnabled val="1"/>
        </dgm:presLayoutVars>
      </dgm:prSet>
      <dgm:spPr/>
      <dgm:t>
        <a:bodyPr/>
        <a:lstStyle/>
        <a:p>
          <a:endParaRPr lang="en-US"/>
        </a:p>
      </dgm:t>
    </dgm:pt>
  </dgm:ptLst>
  <dgm:cxnLst>
    <dgm:cxn modelId="{903D354F-36F8-49E9-820B-0EB26AF34A47}" srcId="{91D284EE-F3DE-438A-B372-BACA5700D8FC}" destId="{FB3E3C14-C390-42C3-91D2-4F177AC1E8F2}" srcOrd="0" destOrd="0" parTransId="{CB1F43E6-568E-4EC2-95D9-38414A3356B4}" sibTransId="{653E9592-0EC4-4ACD-BF11-11531E90A2E0}"/>
    <dgm:cxn modelId="{B25FAC19-C97A-4759-98FA-15229FFB09DD}" type="presOf" srcId="{B2CF6C12-71BD-43E6-AB2A-536BE584A729}" destId="{0CF1825A-57F6-4324-9519-4C0C31213A59}" srcOrd="0" destOrd="0" presId="urn:microsoft.com/office/officeart/2005/8/layout/vList2"/>
    <dgm:cxn modelId="{0E471791-6126-4C49-9875-E03319DCF675}" srcId="{91D284EE-F3DE-438A-B372-BACA5700D8FC}" destId="{44E6A30F-B91C-43B3-88AB-AFD953D4782A}" srcOrd="4" destOrd="0" parTransId="{8926864E-9D86-4B3C-B8FB-65942154839D}" sibTransId="{4DB96CEC-F82F-4A17-AAEB-744067F4D341}"/>
    <dgm:cxn modelId="{439EF495-10AE-443B-B33E-E4E10CF2881B}" type="presOf" srcId="{FB3E3C14-C390-42C3-91D2-4F177AC1E8F2}" destId="{702E4CA6-24E1-4690-857B-9FCEC105D1F1}" srcOrd="0" destOrd="0" presId="urn:microsoft.com/office/officeart/2005/8/layout/vList2"/>
    <dgm:cxn modelId="{5D5073F0-F0D6-4781-860A-F78DFC2727F8}" type="presOf" srcId="{91D284EE-F3DE-438A-B372-BACA5700D8FC}" destId="{629BC346-077A-46C4-8FF0-8D7B9EFB56D8}" srcOrd="0" destOrd="0" presId="urn:microsoft.com/office/officeart/2005/8/layout/vList2"/>
    <dgm:cxn modelId="{12391DAC-5471-4391-9A5A-2EA20C0EDEA4}" srcId="{91D284EE-F3DE-438A-B372-BACA5700D8FC}" destId="{FDB5EAE3-FEEB-43DC-A3CD-9A2732CE2A05}" srcOrd="3" destOrd="0" parTransId="{13015412-684E-466E-92C6-642C2C461E6A}" sibTransId="{5CD3AE8F-FE41-45A7-892B-42FCBE07AB6B}"/>
    <dgm:cxn modelId="{18738F5A-C970-4ED8-80E0-DFC5D747D795}" srcId="{91D284EE-F3DE-438A-B372-BACA5700D8FC}" destId="{B5A5F3C4-CC3D-4D66-91DD-D41C367B99BB}" srcOrd="1" destOrd="0" parTransId="{093E5123-ACD0-465D-9B96-C1EA9BC50468}" sibTransId="{C111AEC2-D6A7-47F1-90AD-4622D503CC8D}"/>
    <dgm:cxn modelId="{08438C69-F731-417D-98A8-B679602CEDBC}" type="presOf" srcId="{44E6A30F-B91C-43B3-88AB-AFD953D4782A}" destId="{5E8C97CF-0E8B-4CEF-99CB-51032D513994}" srcOrd="0" destOrd="0" presId="urn:microsoft.com/office/officeart/2005/8/layout/vList2"/>
    <dgm:cxn modelId="{F61F17F5-5B49-4E49-9AD1-7A26C20EEFFE}" type="presOf" srcId="{B5A5F3C4-CC3D-4D66-91DD-D41C367B99BB}" destId="{BE7CB8F4-D766-46DC-8BC8-CA270B7A48BC}" srcOrd="0" destOrd="0" presId="urn:microsoft.com/office/officeart/2005/8/layout/vList2"/>
    <dgm:cxn modelId="{ACF4562E-E525-445E-9A28-485CF141EE74}" type="presOf" srcId="{E8645471-E0E5-4090-B975-A73A0B60F482}" destId="{B0456714-C6ED-4481-9374-5AFE89A7822C}" srcOrd="0" destOrd="0" presId="urn:microsoft.com/office/officeart/2005/8/layout/vList2"/>
    <dgm:cxn modelId="{C1F00A24-425C-4A8F-9CDC-B57A35F07E0A}" srcId="{91D284EE-F3DE-438A-B372-BACA5700D8FC}" destId="{E8645471-E0E5-4090-B975-A73A0B60F482}" srcOrd="2" destOrd="0" parTransId="{36E0F375-74AE-47EC-B759-6B8C58D16FCF}" sibTransId="{6C564405-734F-427A-84D8-AF1AF326DD96}"/>
    <dgm:cxn modelId="{0F595132-89B2-4999-BC60-CEB5548C8265}" type="presOf" srcId="{FDB5EAE3-FEEB-43DC-A3CD-9A2732CE2A05}" destId="{EBA08659-3B11-4947-99A1-040275822B0E}" srcOrd="0" destOrd="0" presId="urn:microsoft.com/office/officeart/2005/8/layout/vList2"/>
    <dgm:cxn modelId="{16A72D1A-754F-4471-B668-9FF87C215375}" srcId="{91D284EE-F3DE-438A-B372-BACA5700D8FC}" destId="{B2CF6C12-71BD-43E6-AB2A-536BE584A729}" srcOrd="5" destOrd="0" parTransId="{694ED61D-32AB-41E8-A933-83CF92606D38}" sibTransId="{D91AAD09-4202-4304-AD2F-E9214917F185}"/>
    <dgm:cxn modelId="{667CA0CF-3348-4C61-AFA6-A267FDC2DAD3}" type="presParOf" srcId="{629BC346-077A-46C4-8FF0-8D7B9EFB56D8}" destId="{702E4CA6-24E1-4690-857B-9FCEC105D1F1}" srcOrd="0" destOrd="0" presId="urn:microsoft.com/office/officeart/2005/8/layout/vList2"/>
    <dgm:cxn modelId="{DD0CFB6F-F3F7-47B5-9AD0-D5F907EDD453}" type="presParOf" srcId="{629BC346-077A-46C4-8FF0-8D7B9EFB56D8}" destId="{A65ADDD1-BDD8-4A40-8B46-EE7A7FC6319B}" srcOrd="1" destOrd="0" presId="urn:microsoft.com/office/officeart/2005/8/layout/vList2"/>
    <dgm:cxn modelId="{39CB3CA5-2D00-4E06-AD47-F8FF9EF4605A}" type="presParOf" srcId="{629BC346-077A-46C4-8FF0-8D7B9EFB56D8}" destId="{BE7CB8F4-D766-46DC-8BC8-CA270B7A48BC}" srcOrd="2" destOrd="0" presId="urn:microsoft.com/office/officeart/2005/8/layout/vList2"/>
    <dgm:cxn modelId="{E15565EF-47F5-489A-B462-9A2A0CF385B0}" type="presParOf" srcId="{629BC346-077A-46C4-8FF0-8D7B9EFB56D8}" destId="{80C8ECE7-D46B-4CA2-8C99-FBB0F5961E77}" srcOrd="3" destOrd="0" presId="urn:microsoft.com/office/officeart/2005/8/layout/vList2"/>
    <dgm:cxn modelId="{E0FC51E2-6DEC-4274-B5E5-002200C447A2}" type="presParOf" srcId="{629BC346-077A-46C4-8FF0-8D7B9EFB56D8}" destId="{B0456714-C6ED-4481-9374-5AFE89A7822C}" srcOrd="4" destOrd="0" presId="urn:microsoft.com/office/officeart/2005/8/layout/vList2"/>
    <dgm:cxn modelId="{75145706-CFE5-4690-ADFA-B20398FBCCCC}" type="presParOf" srcId="{629BC346-077A-46C4-8FF0-8D7B9EFB56D8}" destId="{5F5939E6-FCC3-4E6B-997A-5E48E2FC8CC3}" srcOrd="5" destOrd="0" presId="urn:microsoft.com/office/officeart/2005/8/layout/vList2"/>
    <dgm:cxn modelId="{6CD90D28-8812-498B-A049-6E57AB35C32A}" type="presParOf" srcId="{629BC346-077A-46C4-8FF0-8D7B9EFB56D8}" destId="{EBA08659-3B11-4947-99A1-040275822B0E}" srcOrd="6" destOrd="0" presId="urn:microsoft.com/office/officeart/2005/8/layout/vList2"/>
    <dgm:cxn modelId="{05B0899D-14DE-484F-84D8-D90173071330}" type="presParOf" srcId="{629BC346-077A-46C4-8FF0-8D7B9EFB56D8}" destId="{DA2414BE-2183-4BB7-BD1C-9A42B333A698}" srcOrd="7" destOrd="0" presId="urn:microsoft.com/office/officeart/2005/8/layout/vList2"/>
    <dgm:cxn modelId="{3634DE82-7440-47CA-88E5-09A536B95D87}" type="presParOf" srcId="{629BC346-077A-46C4-8FF0-8D7B9EFB56D8}" destId="{5E8C97CF-0E8B-4CEF-99CB-51032D513994}" srcOrd="8" destOrd="0" presId="urn:microsoft.com/office/officeart/2005/8/layout/vList2"/>
    <dgm:cxn modelId="{ED07F2BC-C6F4-452B-8E52-3FE7C9A8C0CB}" type="presParOf" srcId="{629BC346-077A-46C4-8FF0-8D7B9EFB56D8}" destId="{E027B0CC-5C4F-40F1-A85B-C02EF268D7FB}" srcOrd="9" destOrd="0" presId="urn:microsoft.com/office/officeart/2005/8/layout/vList2"/>
    <dgm:cxn modelId="{AFF4B727-E6CD-4910-83B1-55BA9C557667}" type="presParOf" srcId="{629BC346-077A-46C4-8FF0-8D7B9EFB56D8}" destId="{0CF1825A-57F6-4324-9519-4C0C31213A5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1134B5F-E0E5-4B4D-B93A-CC2A7D1A36A5}" type="doc">
      <dgm:prSet loTypeId="urn:microsoft.com/office/officeart/2005/8/layout/process1" loCatId="process" qsTypeId="urn:microsoft.com/office/officeart/2005/8/quickstyle/simple3" qsCatId="simple" csTypeId="urn:microsoft.com/office/officeart/2005/8/colors/accent0_3" csCatId="mainScheme" phldr="1"/>
      <dgm:spPr/>
    </dgm:pt>
    <dgm:pt modelId="{2A3C68E7-44EE-419C-9246-2B84D8C525E0}">
      <dgm:prSet phldrT="[Text]"/>
      <dgm:spPr/>
      <dgm:t>
        <a:bodyPr/>
        <a:lstStyle/>
        <a:p>
          <a:r>
            <a:rPr lang="en-US" b="0" i="0" u="none" smtClean="0"/>
            <a:t>Tuần 3: Thiết kế csdl: Xác định các liên kết , mô hình thực thể ER, thêm dl vào bảng.....</a:t>
          </a:r>
          <a:endParaRPr lang="en-US"/>
        </a:p>
      </dgm:t>
    </dgm:pt>
    <dgm:pt modelId="{AF8A207C-F6C9-49D2-A7F3-4D78AED44553}" type="parTrans" cxnId="{E6BB33A8-129B-466B-B3AF-CC1DBD1D6B24}">
      <dgm:prSet/>
      <dgm:spPr/>
      <dgm:t>
        <a:bodyPr/>
        <a:lstStyle/>
        <a:p>
          <a:endParaRPr lang="en-US"/>
        </a:p>
      </dgm:t>
    </dgm:pt>
    <dgm:pt modelId="{F803650C-DB40-407C-9414-AD95B6C5B1D2}" type="sibTrans" cxnId="{E6BB33A8-129B-466B-B3AF-CC1DBD1D6B24}">
      <dgm:prSet/>
      <dgm:spPr/>
      <dgm:t>
        <a:bodyPr/>
        <a:lstStyle/>
        <a:p>
          <a:endParaRPr lang="en-US"/>
        </a:p>
      </dgm:t>
    </dgm:pt>
    <dgm:pt modelId="{C4005F9E-DFED-4743-8FAE-9BD745F4DC0F}">
      <dgm:prSet phldrT="[Text]"/>
      <dgm:spPr/>
      <dgm:t>
        <a:bodyPr/>
        <a:lstStyle/>
        <a:p>
          <a:r>
            <a:rPr lang="en-US" smtClean="0"/>
            <a:t>Tuần 1: </a:t>
          </a:r>
          <a:r>
            <a:rPr lang="en-US" b="0" i="0" u="none" smtClean="0"/>
            <a:t>Tìm hiểu đề tài, phân tích bài toán</a:t>
          </a:r>
          <a:endParaRPr lang="en-US"/>
        </a:p>
      </dgm:t>
    </dgm:pt>
    <dgm:pt modelId="{7202E2AB-7EE1-4D54-9DB0-61B2EED840D9}" type="parTrans" cxnId="{B95388BC-17D8-4A97-9D5C-713F5012CCF4}">
      <dgm:prSet/>
      <dgm:spPr/>
      <dgm:t>
        <a:bodyPr/>
        <a:lstStyle/>
        <a:p>
          <a:endParaRPr lang="en-US"/>
        </a:p>
      </dgm:t>
    </dgm:pt>
    <dgm:pt modelId="{2E785D67-8115-40AE-8679-992EC7B617AD}" type="sibTrans" cxnId="{B95388BC-17D8-4A97-9D5C-713F5012CCF4}">
      <dgm:prSet/>
      <dgm:spPr/>
      <dgm:t>
        <a:bodyPr/>
        <a:lstStyle/>
        <a:p>
          <a:endParaRPr lang="en-US"/>
        </a:p>
      </dgm:t>
    </dgm:pt>
    <dgm:pt modelId="{A281D1A5-4694-4CA1-B20D-1922880588D5}">
      <dgm:prSet phldrT="[Text]"/>
      <dgm:spPr/>
      <dgm:t>
        <a:bodyPr/>
        <a:lstStyle/>
        <a:p>
          <a:r>
            <a:rPr lang="vi-VN" b="0" i="0" u="none" smtClean="0"/>
            <a:t>Tuần 2: </a:t>
          </a:r>
          <a:r>
            <a:rPr lang="en-US" b="0" i="0" u="none" smtClean="0"/>
            <a:t>Mô tả bài toán, phân chia công việc</a:t>
          </a:r>
          <a:endParaRPr lang="en-US"/>
        </a:p>
      </dgm:t>
    </dgm:pt>
    <dgm:pt modelId="{015B12CB-7C39-44E6-8C6C-F1BEEC215A4B}" type="parTrans" cxnId="{D45DC5A8-A317-4AE1-B100-C27041836A67}">
      <dgm:prSet/>
      <dgm:spPr/>
      <dgm:t>
        <a:bodyPr/>
        <a:lstStyle/>
        <a:p>
          <a:endParaRPr lang="en-US"/>
        </a:p>
      </dgm:t>
    </dgm:pt>
    <dgm:pt modelId="{3DA9B758-C391-4EC1-926D-7AAEB2C8D45D}" type="sibTrans" cxnId="{D45DC5A8-A317-4AE1-B100-C27041836A67}">
      <dgm:prSet/>
      <dgm:spPr/>
      <dgm:t>
        <a:bodyPr/>
        <a:lstStyle/>
        <a:p>
          <a:endParaRPr lang="en-US"/>
        </a:p>
      </dgm:t>
    </dgm:pt>
    <dgm:pt modelId="{A42771B9-0160-4B53-A786-DCA68C9E47FF}" type="pres">
      <dgm:prSet presAssocID="{41134B5F-E0E5-4B4D-B93A-CC2A7D1A36A5}" presName="Name0" presStyleCnt="0">
        <dgm:presLayoutVars>
          <dgm:dir/>
          <dgm:resizeHandles val="exact"/>
        </dgm:presLayoutVars>
      </dgm:prSet>
      <dgm:spPr/>
    </dgm:pt>
    <dgm:pt modelId="{518B64EB-B45E-46D2-9B7A-0DCDF783DBE2}" type="pres">
      <dgm:prSet presAssocID="{C4005F9E-DFED-4743-8FAE-9BD745F4DC0F}" presName="node" presStyleLbl="node1" presStyleIdx="0" presStyleCnt="3" custScaleY="58696">
        <dgm:presLayoutVars>
          <dgm:bulletEnabled val="1"/>
        </dgm:presLayoutVars>
      </dgm:prSet>
      <dgm:spPr/>
      <dgm:t>
        <a:bodyPr/>
        <a:lstStyle/>
        <a:p>
          <a:endParaRPr lang="en-US"/>
        </a:p>
      </dgm:t>
    </dgm:pt>
    <dgm:pt modelId="{0A34D4F0-2AF2-4E56-B6C8-FD2C57C5ED60}" type="pres">
      <dgm:prSet presAssocID="{2E785D67-8115-40AE-8679-992EC7B617AD}" presName="sibTrans" presStyleLbl="sibTrans2D1" presStyleIdx="0" presStyleCnt="2"/>
      <dgm:spPr/>
      <dgm:t>
        <a:bodyPr/>
        <a:lstStyle/>
        <a:p>
          <a:endParaRPr lang="en-US"/>
        </a:p>
      </dgm:t>
    </dgm:pt>
    <dgm:pt modelId="{DF471B61-B830-4398-8570-76DF83EA1BDC}" type="pres">
      <dgm:prSet presAssocID="{2E785D67-8115-40AE-8679-992EC7B617AD}" presName="connectorText" presStyleLbl="sibTrans2D1" presStyleIdx="0" presStyleCnt="2"/>
      <dgm:spPr/>
      <dgm:t>
        <a:bodyPr/>
        <a:lstStyle/>
        <a:p>
          <a:endParaRPr lang="en-US"/>
        </a:p>
      </dgm:t>
    </dgm:pt>
    <dgm:pt modelId="{7C771851-7E4E-48E7-B0B5-08DEC23F0858}" type="pres">
      <dgm:prSet presAssocID="{A281D1A5-4694-4CA1-B20D-1922880588D5}" presName="node" presStyleLbl="node1" presStyleIdx="1" presStyleCnt="3" custScaleY="58696">
        <dgm:presLayoutVars>
          <dgm:bulletEnabled val="1"/>
        </dgm:presLayoutVars>
      </dgm:prSet>
      <dgm:spPr/>
      <dgm:t>
        <a:bodyPr/>
        <a:lstStyle/>
        <a:p>
          <a:endParaRPr lang="en-US"/>
        </a:p>
      </dgm:t>
    </dgm:pt>
    <dgm:pt modelId="{7B4CFBC1-81C0-4E84-B486-04D8E8681AF2}" type="pres">
      <dgm:prSet presAssocID="{3DA9B758-C391-4EC1-926D-7AAEB2C8D45D}" presName="sibTrans" presStyleLbl="sibTrans2D1" presStyleIdx="1" presStyleCnt="2"/>
      <dgm:spPr/>
      <dgm:t>
        <a:bodyPr/>
        <a:lstStyle/>
        <a:p>
          <a:endParaRPr lang="en-US"/>
        </a:p>
      </dgm:t>
    </dgm:pt>
    <dgm:pt modelId="{9B95035B-1AA0-4197-A062-E08782573BE0}" type="pres">
      <dgm:prSet presAssocID="{3DA9B758-C391-4EC1-926D-7AAEB2C8D45D}" presName="connectorText" presStyleLbl="sibTrans2D1" presStyleIdx="1" presStyleCnt="2"/>
      <dgm:spPr/>
      <dgm:t>
        <a:bodyPr/>
        <a:lstStyle/>
        <a:p>
          <a:endParaRPr lang="en-US"/>
        </a:p>
      </dgm:t>
    </dgm:pt>
    <dgm:pt modelId="{6E958E51-059A-494B-80F0-0D63BCE66110}" type="pres">
      <dgm:prSet presAssocID="{2A3C68E7-44EE-419C-9246-2B84D8C525E0}" presName="node" presStyleLbl="node1" presStyleIdx="2" presStyleCnt="3" custScaleY="58696">
        <dgm:presLayoutVars>
          <dgm:bulletEnabled val="1"/>
        </dgm:presLayoutVars>
      </dgm:prSet>
      <dgm:spPr/>
      <dgm:t>
        <a:bodyPr/>
        <a:lstStyle/>
        <a:p>
          <a:endParaRPr lang="en-US"/>
        </a:p>
      </dgm:t>
    </dgm:pt>
  </dgm:ptLst>
  <dgm:cxnLst>
    <dgm:cxn modelId="{B95388BC-17D8-4A97-9D5C-713F5012CCF4}" srcId="{41134B5F-E0E5-4B4D-B93A-CC2A7D1A36A5}" destId="{C4005F9E-DFED-4743-8FAE-9BD745F4DC0F}" srcOrd="0" destOrd="0" parTransId="{7202E2AB-7EE1-4D54-9DB0-61B2EED840D9}" sibTransId="{2E785D67-8115-40AE-8679-992EC7B617AD}"/>
    <dgm:cxn modelId="{D45DC5A8-A317-4AE1-B100-C27041836A67}" srcId="{41134B5F-E0E5-4B4D-B93A-CC2A7D1A36A5}" destId="{A281D1A5-4694-4CA1-B20D-1922880588D5}" srcOrd="1" destOrd="0" parTransId="{015B12CB-7C39-44E6-8C6C-F1BEEC215A4B}" sibTransId="{3DA9B758-C391-4EC1-926D-7AAEB2C8D45D}"/>
    <dgm:cxn modelId="{BC19C161-340D-4D64-8C95-321559FD179E}" type="presOf" srcId="{41134B5F-E0E5-4B4D-B93A-CC2A7D1A36A5}" destId="{A42771B9-0160-4B53-A786-DCA68C9E47FF}" srcOrd="0" destOrd="0" presId="urn:microsoft.com/office/officeart/2005/8/layout/process1"/>
    <dgm:cxn modelId="{E9A1AB99-361B-41C9-9BD8-5E36A5966434}" type="presOf" srcId="{A281D1A5-4694-4CA1-B20D-1922880588D5}" destId="{7C771851-7E4E-48E7-B0B5-08DEC23F0858}" srcOrd="0" destOrd="0" presId="urn:microsoft.com/office/officeart/2005/8/layout/process1"/>
    <dgm:cxn modelId="{E6BB33A8-129B-466B-B3AF-CC1DBD1D6B24}" srcId="{41134B5F-E0E5-4B4D-B93A-CC2A7D1A36A5}" destId="{2A3C68E7-44EE-419C-9246-2B84D8C525E0}" srcOrd="2" destOrd="0" parTransId="{AF8A207C-F6C9-49D2-A7F3-4D78AED44553}" sibTransId="{F803650C-DB40-407C-9414-AD95B6C5B1D2}"/>
    <dgm:cxn modelId="{76D3C66B-27BF-45A8-87A1-2208BC29419B}" type="presOf" srcId="{C4005F9E-DFED-4743-8FAE-9BD745F4DC0F}" destId="{518B64EB-B45E-46D2-9B7A-0DCDF783DBE2}" srcOrd="0" destOrd="0" presId="urn:microsoft.com/office/officeart/2005/8/layout/process1"/>
    <dgm:cxn modelId="{8BBC9BFB-D33A-468F-BB1D-5BD11E19ED3B}" type="presOf" srcId="{2E785D67-8115-40AE-8679-992EC7B617AD}" destId="{DF471B61-B830-4398-8570-76DF83EA1BDC}" srcOrd="1" destOrd="0" presId="urn:microsoft.com/office/officeart/2005/8/layout/process1"/>
    <dgm:cxn modelId="{C5106569-64D7-4060-9EA4-B3307E3827C5}" type="presOf" srcId="{3DA9B758-C391-4EC1-926D-7AAEB2C8D45D}" destId="{9B95035B-1AA0-4197-A062-E08782573BE0}" srcOrd="1" destOrd="0" presId="urn:microsoft.com/office/officeart/2005/8/layout/process1"/>
    <dgm:cxn modelId="{39AF964B-1CF9-40A0-B97B-494193E89B22}" type="presOf" srcId="{2E785D67-8115-40AE-8679-992EC7B617AD}" destId="{0A34D4F0-2AF2-4E56-B6C8-FD2C57C5ED60}" srcOrd="0" destOrd="0" presId="urn:microsoft.com/office/officeart/2005/8/layout/process1"/>
    <dgm:cxn modelId="{CFFA34DD-7B6E-49F4-81C9-80298A29B07A}" type="presOf" srcId="{2A3C68E7-44EE-419C-9246-2B84D8C525E0}" destId="{6E958E51-059A-494B-80F0-0D63BCE66110}" srcOrd="0" destOrd="0" presId="urn:microsoft.com/office/officeart/2005/8/layout/process1"/>
    <dgm:cxn modelId="{0956BEB8-667B-4E26-920C-1FEF7E810974}" type="presOf" srcId="{3DA9B758-C391-4EC1-926D-7AAEB2C8D45D}" destId="{7B4CFBC1-81C0-4E84-B486-04D8E8681AF2}" srcOrd="0" destOrd="0" presId="urn:microsoft.com/office/officeart/2005/8/layout/process1"/>
    <dgm:cxn modelId="{66742ED4-CE85-485E-9B58-42F46C236ABB}" type="presParOf" srcId="{A42771B9-0160-4B53-A786-DCA68C9E47FF}" destId="{518B64EB-B45E-46D2-9B7A-0DCDF783DBE2}" srcOrd="0" destOrd="0" presId="urn:microsoft.com/office/officeart/2005/8/layout/process1"/>
    <dgm:cxn modelId="{C47373CC-5D51-496F-95F8-4A5962D2692A}" type="presParOf" srcId="{A42771B9-0160-4B53-A786-DCA68C9E47FF}" destId="{0A34D4F0-2AF2-4E56-B6C8-FD2C57C5ED60}" srcOrd="1" destOrd="0" presId="urn:microsoft.com/office/officeart/2005/8/layout/process1"/>
    <dgm:cxn modelId="{075E27B1-D909-4C44-ACC1-A542928FD6FC}" type="presParOf" srcId="{0A34D4F0-2AF2-4E56-B6C8-FD2C57C5ED60}" destId="{DF471B61-B830-4398-8570-76DF83EA1BDC}" srcOrd="0" destOrd="0" presId="urn:microsoft.com/office/officeart/2005/8/layout/process1"/>
    <dgm:cxn modelId="{13BDCE89-6341-4F46-BA0C-A8D6FED505DE}" type="presParOf" srcId="{A42771B9-0160-4B53-A786-DCA68C9E47FF}" destId="{7C771851-7E4E-48E7-B0B5-08DEC23F0858}" srcOrd="2" destOrd="0" presId="urn:microsoft.com/office/officeart/2005/8/layout/process1"/>
    <dgm:cxn modelId="{EB171068-37EA-46BB-BBD8-854D63184A04}" type="presParOf" srcId="{A42771B9-0160-4B53-A786-DCA68C9E47FF}" destId="{7B4CFBC1-81C0-4E84-B486-04D8E8681AF2}" srcOrd="3" destOrd="0" presId="urn:microsoft.com/office/officeart/2005/8/layout/process1"/>
    <dgm:cxn modelId="{D5725093-B6FC-4E45-8245-B8211BC4D8CD}" type="presParOf" srcId="{7B4CFBC1-81C0-4E84-B486-04D8E8681AF2}" destId="{9B95035B-1AA0-4197-A062-E08782573BE0}" srcOrd="0" destOrd="0" presId="urn:microsoft.com/office/officeart/2005/8/layout/process1"/>
    <dgm:cxn modelId="{E38B214A-BD83-4EC7-8369-0C4ACA70C73F}" type="presParOf" srcId="{A42771B9-0160-4B53-A786-DCA68C9E47FF}" destId="{6E958E51-059A-494B-80F0-0D63BCE6611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134B5F-E0E5-4B4D-B93A-CC2A7D1A36A5}" type="doc">
      <dgm:prSet loTypeId="urn:microsoft.com/office/officeart/2005/8/layout/process1" loCatId="process" qsTypeId="urn:microsoft.com/office/officeart/2005/8/quickstyle/simple3" qsCatId="simple" csTypeId="urn:microsoft.com/office/officeart/2005/8/colors/accent0_3" csCatId="mainScheme" phldr="1"/>
      <dgm:spPr/>
    </dgm:pt>
    <dgm:pt modelId="{A4D1EAA0-81DC-441E-A8F9-DC0932D97ED9}">
      <dgm:prSet phldrT="[Text]"/>
      <dgm:spPr/>
      <dgm:t>
        <a:bodyPr/>
        <a:lstStyle/>
        <a:p>
          <a:r>
            <a:rPr lang="en-US" b="0" i="0" u="none" smtClean="0"/>
            <a:t>Tuần 4: Tạo các ràng buộc, truy vấn csdl</a:t>
          </a:r>
          <a:endParaRPr lang="en-US"/>
        </a:p>
      </dgm:t>
    </dgm:pt>
    <dgm:pt modelId="{54D1F74C-8A2E-4849-9108-BEC684095398}" type="parTrans" cxnId="{B32EDC9A-ECF8-4043-B8EA-A3DDC5EB4EFD}">
      <dgm:prSet/>
      <dgm:spPr/>
      <dgm:t>
        <a:bodyPr/>
        <a:lstStyle/>
        <a:p>
          <a:endParaRPr lang="en-US"/>
        </a:p>
      </dgm:t>
    </dgm:pt>
    <dgm:pt modelId="{60C6B146-64FF-4E5C-BEF0-7AD5A9D4BCA9}" type="sibTrans" cxnId="{B32EDC9A-ECF8-4043-B8EA-A3DDC5EB4EFD}">
      <dgm:prSet/>
      <dgm:spPr/>
      <dgm:t>
        <a:bodyPr/>
        <a:lstStyle/>
        <a:p>
          <a:endParaRPr lang="en-US"/>
        </a:p>
      </dgm:t>
    </dgm:pt>
    <dgm:pt modelId="{7A8361EC-276B-46C5-AF09-34A28D6C2FE1}">
      <dgm:prSet phldrT="[Text]"/>
      <dgm:spPr/>
      <dgm:t>
        <a:bodyPr/>
        <a:lstStyle/>
        <a:p>
          <a:r>
            <a:rPr lang="en-US" b="0" i="0" u="none" smtClean="0"/>
            <a:t>Tuần 5: Cài đặt csdl, thực hiện khai thác trên một hệ quản trị cụ thể</a:t>
          </a:r>
          <a:endParaRPr lang="en-US"/>
        </a:p>
      </dgm:t>
    </dgm:pt>
    <dgm:pt modelId="{6ECEAA7F-6892-4CDE-B8EC-66009E3A409D}" type="parTrans" cxnId="{5138D404-7F0E-4C82-9A75-33453EC27C02}">
      <dgm:prSet/>
      <dgm:spPr/>
      <dgm:t>
        <a:bodyPr/>
        <a:lstStyle/>
        <a:p>
          <a:endParaRPr lang="en-US"/>
        </a:p>
      </dgm:t>
    </dgm:pt>
    <dgm:pt modelId="{69B7D7ED-8D08-42A0-B6E7-8D40B7D3FE0E}" type="sibTrans" cxnId="{5138D404-7F0E-4C82-9A75-33453EC27C02}">
      <dgm:prSet/>
      <dgm:spPr/>
      <dgm:t>
        <a:bodyPr/>
        <a:lstStyle/>
        <a:p>
          <a:endParaRPr lang="en-US"/>
        </a:p>
      </dgm:t>
    </dgm:pt>
    <dgm:pt modelId="{593AFC23-6A07-4855-A0B4-B32AD88EC44F}">
      <dgm:prSet phldrT="[Text]"/>
      <dgm:spPr/>
      <dgm:t>
        <a:bodyPr/>
        <a:lstStyle/>
        <a:p>
          <a:r>
            <a:rPr lang="vi-VN" b="0" i="0" u="none" smtClean="0"/>
            <a:t>Tuần 6: Xây dựng chương trình, hoàn thiện báo cáo</a:t>
          </a:r>
          <a:endParaRPr lang="en-US"/>
        </a:p>
      </dgm:t>
    </dgm:pt>
    <dgm:pt modelId="{B4DF6AE2-38F8-42BD-839C-9C6E34C1A8CF}" type="parTrans" cxnId="{F7B5E5AC-FDE9-4798-8F55-D3227BFD1C02}">
      <dgm:prSet/>
      <dgm:spPr/>
      <dgm:t>
        <a:bodyPr/>
        <a:lstStyle/>
        <a:p>
          <a:endParaRPr lang="en-US"/>
        </a:p>
      </dgm:t>
    </dgm:pt>
    <dgm:pt modelId="{BA144468-3E3F-4FBF-A557-06FE49C8BD37}" type="sibTrans" cxnId="{F7B5E5AC-FDE9-4798-8F55-D3227BFD1C02}">
      <dgm:prSet/>
      <dgm:spPr/>
      <dgm:t>
        <a:bodyPr/>
        <a:lstStyle/>
        <a:p>
          <a:endParaRPr lang="en-US"/>
        </a:p>
      </dgm:t>
    </dgm:pt>
    <dgm:pt modelId="{A42771B9-0160-4B53-A786-DCA68C9E47FF}" type="pres">
      <dgm:prSet presAssocID="{41134B5F-E0E5-4B4D-B93A-CC2A7D1A36A5}" presName="Name0" presStyleCnt="0">
        <dgm:presLayoutVars>
          <dgm:dir/>
          <dgm:resizeHandles val="exact"/>
        </dgm:presLayoutVars>
      </dgm:prSet>
      <dgm:spPr/>
    </dgm:pt>
    <dgm:pt modelId="{00D26DE3-CF65-465C-9F14-3265A8B08F8E}" type="pres">
      <dgm:prSet presAssocID="{A4D1EAA0-81DC-441E-A8F9-DC0932D97ED9}" presName="node" presStyleLbl="node1" presStyleIdx="0" presStyleCnt="3" custScaleY="58696">
        <dgm:presLayoutVars>
          <dgm:bulletEnabled val="1"/>
        </dgm:presLayoutVars>
      </dgm:prSet>
      <dgm:spPr/>
      <dgm:t>
        <a:bodyPr/>
        <a:lstStyle/>
        <a:p>
          <a:endParaRPr lang="en-US"/>
        </a:p>
      </dgm:t>
    </dgm:pt>
    <dgm:pt modelId="{642E9DB5-597B-46F3-AEBD-1F0E4699BD98}" type="pres">
      <dgm:prSet presAssocID="{60C6B146-64FF-4E5C-BEF0-7AD5A9D4BCA9}" presName="sibTrans" presStyleLbl="sibTrans2D1" presStyleIdx="0" presStyleCnt="2"/>
      <dgm:spPr/>
      <dgm:t>
        <a:bodyPr/>
        <a:lstStyle/>
        <a:p>
          <a:endParaRPr lang="en-US"/>
        </a:p>
      </dgm:t>
    </dgm:pt>
    <dgm:pt modelId="{DF64C25D-C576-439D-957E-972B0148735E}" type="pres">
      <dgm:prSet presAssocID="{60C6B146-64FF-4E5C-BEF0-7AD5A9D4BCA9}" presName="connectorText" presStyleLbl="sibTrans2D1" presStyleIdx="0" presStyleCnt="2"/>
      <dgm:spPr/>
      <dgm:t>
        <a:bodyPr/>
        <a:lstStyle/>
        <a:p>
          <a:endParaRPr lang="en-US"/>
        </a:p>
      </dgm:t>
    </dgm:pt>
    <dgm:pt modelId="{FDC70E20-1EF1-4B3E-B88F-1DCF8E2C7950}" type="pres">
      <dgm:prSet presAssocID="{7A8361EC-276B-46C5-AF09-34A28D6C2FE1}" presName="node" presStyleLbl="node1" presStyleIdx="1" presStyleCnt="3" custScaleY="58696">
        <dgm:presLayoutVars>
          <dgm:bulletEnabled val="1"/>
        </dgm:presLayoutVars>
      </dgm:prSet>
      <dgm:spPr/>
      <dgm:t>
        <a:bodyPr/>
        <a:lstStyle/>
        <a:p>
          <a:endParaRPr lang="en-US"/>
        </a:p>
      </dgm:t>
    </dgm:pt>
    <dgm:pt modelId="{31571C67-C990-4D9D-9529-7BA1E04CBDEA}" type="pres">
      <dgm:prSet presAssocID="{69B7D7ED-8D08-42A0-B6E7-8D40B7D3FE0E}" presName="sibTrans" presStyleLbl="sibTrans2D1" presStyleIdx="1" presStyleCnt="2"/>
      <dgm:spPr/>
      <dgm:t>
        <a:bodyPr/>
        <a:lstStyle/>
        <a:p>
          <a:endParaRPr lang="en-US"/>
        </a:p>
      </dgm:t>
    </dgm:pt>
    <dgm:pt modelId="{8DB4E342-862B-4B3C-892E-EC5C9F70E553}" type="pres">
      <dgm:prSet presAssocID="{69B7D7ED-8D08-42A0-B6E7-8D40B7D3FE0E}" presName="connectorText" presStyleLbl="sibTrans2D1" presStyleIdx="1" presStyleCnt="2"/>
      <dgm:spPr/>
      <dgm:t>
        <a:bodyPr/>
        <a:lstStyle/>
        <a:p>
          <a:endParaRPr lang="en-US"/>
        </a:p>
      </dgm:t>
    </dgm:pt>
    <dgm:pt modelId="{6973F570-471C-4162-9DA5-9F394D7077A8}" type="pres">
      <dgm:prSet presAssocID="{593AFC23-6A07-4855-A0B4-B32AD88EC44F}" presName="node" presStyleLbl="node1" presStyleIdx="2" presStyleCnt="3" custScaleY="58696">
        <dgm:presLayoutVars>
          <dgm:bulletEnabled val="1"/>
        </dgm:presLayoutVars>
      </dgm:prSet>
      <dgm:spPr/>
      <dgm:t>
        <a:bodyPr/>
        <a:lstStyle/>
        <a:p>
          <a:endParaRPr lang="en-US"/>
        </a:p>
      </dgm:t>
    </dgm:pt>
  </dgm:ptLst>
  <dgm:cxnLst>
    <dgm:cxn modelId="{F8B47C61-0D55-4798-80B1-500C2BD78BFF}" type="presOf" srcId="{7A8361EC-276B-46C5-AF09-34A28D6C2FE1}" destId="{FDC70E20-1EF1-4B3E-B88F-1DCF8E2C7950}" srcOrd="0" destOrd="0" presId="urn:microsoft.com/office/officeart/2005/8/layout/process1"/>
    <dgm:cxn modelId="{DE40CEDB-2187-4D30-8F2B-C7F8F6EC7D25}" type="presOf" srcId="{60C6B146-64FF-4E5C-BEF0-7AD5A9D4BCA9}" destId="{DF64C25D-C576-439D-957E-972B0148735E}" srcOrd="1" destOrd="0" presId="urn:microsoft.com/office/officeart/2005/8/layout/process1"/>
    <dgm:cxn modelId="{F7B5E5AC-FDE9-4798-8F55-D3227BFD1C02}" srcId="{41134B5F-E0E5-4B4D-B93A-CC2A7D1A36A5}" destId="{593AFC23-6A07-4855-A0B4-B32AD88EC44F}" srcOrd="2" destOrd="0" parTransId="{B4DF6AE2-38F8-42BD-839C-9C6E34C1A8CF}" sibTransId="{BA144468-3E3F-4FBF-A557-06FE49C8BD37}"/>
    <dgm:cxn modelId="{B32EDC9A-ECF8-4043-B8EA-A3DDC5EB4EFD}" srcId="{41134B5F-E0E5-4B4D-B93A-CC2A7D1A36A5}" destId="{A4D1EAA0-81DC-441E-A8F9-DC0932D97ED9}" srcOrd="0" destOrd="0" parTransId="{54D1F74C-8A2E-4849-9108-BEC684095398}" sibTransId="{60C6B146-64FF-4E5C-BEF0-7AD5A9D4BCA9}"/>
    <dgm:cxn modelId="{5138D404-7F0E-4C82-9A75-33453EC27C02}" srcId="{41134B5F-E0E5-4B4D-B93A-CC2A7D1A36A5}" destId="{7A8361EC-276B-46C5-AF09-34A28D6C2FE1}" srcOrd="1" destOrd="0" parTransId="{6ECEAA7F-6892-4CDE-B8EC-66009E3A409D}" sibTransId="{69B7D7ED-8D08-42A0-B6E7-8D40B7D3FE0E}"/>
    <dgm:cxn modelId="{EE5AAAB7-265D-4EA0-9E52-8723633D95E8}" type="presOf" srcId="{41134B5F-E0E5-4B4D-B93A-CC2A7D1A36A5}" destId="{A42771B9-0160-4B53-A786-DCA68C9E47FF}" srcOrd="0" destOrd="0" presId="urn:microsoft.com/office/officeart/2005/8/layout/process1"/>
    <dgm:cxn modelId="{DC8C268F-17DE-4044-B5DD-DCB4BA758E2F}" type="presOf" srcId="{69B7D7ED-8D08-42A0-B6E7-8D40B7D3FE0E}" destId="{31571C67-C990-4D9D-9529-7BA1E04CBDEA}" srcOrd="0" destOrd="0" presId="urn:microsoft.com/office/officeart/2005/8/layout/process1"/>
    <dgm:cxn modelId="{FF9C3C97-223D-4E4E-8F2C-540B2B4F9CBE}" type="presOf" srcId="{60C6B146-64FF-4E5C-BEF0-7AD5A9D4BCA9}" destId="{642E9DB5-597B-46F3-AEBD-1F0E4699BD98}" srcOrd="0" destOrd="0" presId="urn:microsoft.com/office/officeart/2005/8/layout/process1"/>
    <dgm:cxn modelId="{560C5BD5-78E7-45EE-AE78-B8E25D5D440F}" type="presOf" srcId="{69B7D7ED-8D08-42A0-B6E7-8D40B7D3FE0E}" destId="{8DB4E342-862B-4B3C-892E-EC5C9F70E553}" srcOrd="1" destOrd="0" presId="urn:microsoft.com/office/officeart/2005/8/layout/process1"/>
    <dgm:cxn modelId="{C12CD84C-3C38-4AA4-B0B3-DFB3691A9C2C}" type="presOf" srcId="{A4D1EAA0-81DC-441E-A8F9-DC0932D97ED9}" destId="{00D26DE3-CF65-465C-9F14-3265A8B08F8E}" srcOrd="0" destOrd="0" presId="urn:microsoft.com/office/officeart/2005/8/layout/process1"/>
    <dgm:cxn modelId="{E7E23CF5-A976-49A9-B252-4D598898D364}" type="presOf" srcId="{593AFC23-6A07-4855-A0B4-B32AD88EC44F}" destId="{6973F570-471C-4162-9DA5-9F394D7077A8}" srcOrd="0" destOrd="0" presId="urn:microsoft.com/office/officeart/2005/8/layout/process1"/>
    <dgm:cxn modelId="{F9B50CEF-E65E-4BFE-94CD-47E307BB64B9}" type="presParOf" srcId="{A42771B9-0160-4B53-A786-DCA68C9E47FF}" destId="{00D26DE3-CF65-465C-9F14-3265A8B08F8E}" srcOrd="0" destOrd="0" presId="urn:microsoft.com/office/officeart/2005/8/layout/process1"/>
    <dgm:cxn modelId="{9BE4438E-9BE0-4EA3-A4D8-AD38C2017301}" type="presParOf" srcId="{A42771B9-0160-4B53-A786-DCA68C9E47FF}" destId="{642E9DB5-597B-46F3-AEBD-1F0E4699BD98}" srcOrd="1" destOrd="0" presId="urn:microsoft.com/office/officeart/2005/8/layout/process1"/>
    <dgm:cxn modelId="{1DFB9B47-47A3-4326-9798-7DB67042AD15}" type="presParOf" srcId="{642E9DB5-597B-46F3-AEBD-1F0E4699BD98}" destId="{DF64C25D-C576-439D-957E-972B0148735E}" srcOrd="0" destOrd="0" presId="urn:microsoft.com/office/officeart/2005/8/layout/process1"/>
    <dgm:cxn modelId="{EB6B95D1-DA80-408D-8BB0-F398C21A71B9}" type="presParOf" srcId="{A42771B9-0160-4B53-A786-DCA68C9E47FF}" destId="{FDC70E20-1EF1-4B3E-B88F-1DCF8E2C7950}" srcOrd="2" destOrd="0" presId="urn:microsoft.com/office/officeart/2005/8/layout/process1"/>
    <dgm:cxn modelId="{EEB34E49-E003-4A83-96AD-CCD9137BECCC}" type="presParOf" srcId="{A42771B9-0160-4B53-A786-DCA68C9E47FF}" destId="{31571C67-C990-4D9D-9529-7BA1E04CBDEA}" srcOrd="3" destOrd="0" presId="urn:microsoft.com/office/officeart/2005/8/layout/process1"/>
    <dgm:cxn modelId="{6F13FEEC-5640-45D9-B057-1FA4C1EE3F2D}" type="presParOf" srcId="{31571C67-C990-4D9D-9529-7BA1E04CBDEA}" destId="{8DB4E342-862B-4B3C-892E-EC5C9F70E553}" srcOrd="0" destOrd="0" presId="urn:microsoft.com/office/officeart/2005/8/layout/process1"/>
    <dgm:cxn modelId="{860D893C-929B-46A1-9C9F-647F2F351141}" type="presParOf" srcId="{A42771B9-0160-4B53-A786-DCA68C9E47FF}" destId="{6973F570-471C-4162-9DA5-9F394D7077A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188454-A9F5-4473-95E9-440C2ECA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2DA81-85FD-4C9C-BF9C-2CD9A467DB1F}">
      <dgm:prSet phldrT="[Text]"/>
      <dgm:spPr/>
      <dgm:t>
        <a:bodyPr/>
        <a:lstStyle/>
        <a:p>
          <a:r>
            <a:rPr lang="vi-VN" b="0" i="0" u="none" smtClean="0"/>
            <a:t>Mỗi một người đến mượn sách, trước khi mượn phải đăng kí thẻ mượn sách bao gồm các thông tin</a:t>
          </a:r>
          <a:r>
            <a:rPr lang="en-US" b="0" i="0" u="none" smtClean="0"/>
            <a:t> sau:</a:t>
          </a:r>
          <a:endParaRPr lang="en-US"/>
        </a:p>
      </dgm:t>
    </dgm:pt>
    <dgm:pt modelId="{4C99FBEC-D72C-4F4A-A7F1-047984B8F5E7}" type="parTrans" cxnId="{F38C9EE4-CDB4-4B7C-81FC-A18A89FAA5DB}">
      <dgm:prSet/>
      <dgm:spPr/>
      <dgm:t>
        <a:bodyPr/>
        <a:lstStyle/>
        <a:p>
          <a:endParaRPr lang="en-US"/>
        </a:p>
      </dgm:t>
    </dgm:pt>
    <dgm:pt modelId="{F8E5DB05-4924-412D-95CD-CFB3F85BE387}" type="sibTrans" cxnId="{F38C9EE4-CDB4-4B7C-81FC-A18A89FAA5DB}">
      <dgm:prSet/>
      <dgm:spPr/>
      <dgm:t>
        <a:bodyPr/>
        <a:lstStyle/>
        <a:p>
          <a:endParaRPr lang="en-US"/>
        </a:p>
      </dgm:t>
    </dgm:pt>
    <dgm:pt modelId="{ACD5C048-624D-43D1-82D3-4F30947DD6B2}">
      <dgm:prSet phldrT="[Text]"/>
      <dgm:spPr/>
      <dgm:t>
        <a:bodyPr/>
        <a:lstStyle/>
        <a:p>
          <a:pPr rtl="0"/>
          <a:r>
            <a:rPr lang="en-US" b="1" i="0" u="none" smtClean="0"/>
            <a:t>Quản lý đăng kí thẻ thành viên</a:t>
          </a:r>
          <a:r>
            <a:rPr lang="en-US" b="0" i="0" u="none" smtClean="0"/>
            <a:t>: Mã thành viên, họ tên, ngày sinh, giới tính, số cmt, địa chỉ, ngày đăng kí.</a:t>
          </a:r>
          <a:endParaRPr lang="en-US"/>
        </a:p>
      </dgm:t>
    </dgm:pt>
    <dgm:pt modelId="{E760BA17-740A-4B34-ABEB-7C0BC996FECC}" type="parTrans" cxnId="{A1F9C9BD-9D8A-4F4C-BEBB-32768644BFF5}">
      <dgm:prSet/>
      <dgm:spPr/>
      <dgm:t>
        <a:bodyPr/>
        <a:lstStyle/>
        <a:p>
          <a:endParaRPr lang="en-US"/>
        </a:p>
      </dgm:t>
    </dgm:pt>
    <dgm:pt modelId="{98195427-E733-495F-AFE0-5B1458DA2A7D}" type="sibTrans" cxnId="{A1F9C9BD-9D8A-4F4C-BEBB-32768644BFF5}">
      <dgm:prSet/>
      <dgm:spPr/>
      <dgm:t>
        <a:bodyPr/>
        <a:lstStyle/>
        <a:p>
          <a:endParaRPr lang="en-US"/>
        </a:p>
      </dgm:t>
    </dgm:pt>
    <dgm:pt modelId="{071A8172-2C0F-4C94-87D1-E15D20D122D3}">
      <dgm:prSet phldrT="[Text]"/>
      <dgm:spPr/>
      <dgm:t>
        <a:bodyPr/>
        <a:lstStyle/>
        <a:p>
          <a:r>
            <a:rPr lang="en-US" smtClean="0"/>
            <a:t>Sau khi có thẻ mượn sách, muốn mượn được sách cần có nhân viên quản lý thư viện</a:t>
          </a:r>
          <a:endParaRPr lang="en-US"/>
        </a:p>
      </dgm:t>
    </dgm:pt>
    <dgm:pt modelId="{861D4182-654D-4839-BF4B-076203758825}" type="parTrans" cxnId="{287349EF-EB75-42A0-ABC6-1FD3566148C0}">
      <dgm:prSet/>
      <dgm:spPr/>
      <dgm:t>
        <a:bodyPr/>
        <a:lstStyle/>
        <a:p>
          <a:endParaRPr lang="en-US"/>
        </a:p>
      </dgm:t>
    </dgm:pt>
    <dgm:pt modelId="{1D9BF85E-DD3E-4CDC-A097-33656C56D8A9}" type="sibTrans" cxnId="{287349EF-EB75-42A0-ABC6-1FD3566148C0}">
      <dgm:prSet/>
      <dgm:spPr/>
      <dgm:t>
        <a:bodyPr/>
        <a:lstStyle/>
        <a:p>
          <a:endParaRPr lang="en-US"/>
        </a:p>
      </dgm:t>
    </dgm:pt>
    <dgm:pt modelId="{82DE8C27-7BAB-4D3A-AA29-B4A332351EBA}">
      <dgm:prSet phldrT="[Text]"/>
      <dgm:spPr/>
      <dgm:t>
        <a:bodyPr/>
        <a:lstStyle/>
        <a:p>
          <a:r>
            <a:rPr lang="en-US" b="1" smtClean="0"/>
            <a:t>Quản lý nhân viên thư viện:</a:t>
          </a:r>
          <a:r>
            <a:rPr lang="vi-VN" b="0" i="0" u="none" smtClean="0"/>
            <a:t>Mã nhân viên, tên nhân viên, ngày sinh, giới tính, địa chỉ, điện thoại, hệ số lương, ngày vào làm.</a:t>
          </a:r>
          <a:endParaRPr lang="en-US"/>
        </a:p>
      </dgm:t>
    </dgm:pt>
    <dgm:pt modelId="{067E47DE-1A9E-4196-9740-38D6463580D1}" type="parTrans" cxnId="{D9A685E8-656B-4D74-BE8A-7FFC4F7722E7}">
      <dgm:prSet/>
      <dgm:spPr/>
      <dgm:t>
        <a:bodyPr/>
        <a:lstStyle/>
        <a:p>
          <a:endParaRPr lang="en-US"/>
        </a:p>
      </dgm:t>
    </dgm:pt>
    <dgm:pt modelId="{185BF311-449D-4FD2-91BD-9E511D934560}" type="sibTrans" cxnId="{D9A685E8-656B-4D74-BE8A-7FFC4F7722E7}">
      <dgm:prSet/>
      <dgm:spPr/>
      <dgm:t>
        <a:bodyPr/>
        <a:lstStyle/>
        <a:p>
          <a:endParaRPr lang="en-US"/>
        </a:p>
      </dgm:t>
    </dgm:pt>
    <dgm:pt modelId="{4B1BD555-588E-4E69-ADD1-C51988383922}" type="pres">
      <dgm:prSet presAssocID="{FE188454-A9F5-4473-95E9-440C2ECADFD7}" presName="linear" presStyleCnt="0">
        <dgm:presLayoutVars>
          <dgm:animLvl val="lvl"/>
          <dgm:resizeHandles val="exact"/>
        </dgm:presLayoutVars>
      </dgm:prSet>
      <dgm:spPr/>
      <dgm:t>
        <a:bodyPr/>
        <a:lstStyle/>
        <a:p>
          <a:endParaRPr lang="en-US"/>
        </a:p>
      </dgm:t>
    </dgm:pt>
    <dgm:pt modelId="{1BE77534-3F84-473C-899C-E53A0EF82D66}" type="pres">
      <dgm:prSet presAssocID="{63C2DA81-85FD-4C9C-BF9C-2CD9A467DB1F}" presName="parentText" presStyleLbl="node1" presStyleIdx="0" presStyleCnt="2">
        <dgm:presLayoutVars>
          <dgm:chMax val="0"/>
          <dgm:bulletEnabled val="1"/>
        </dgm:presLayoutVars>
      </dgm:prSet>
      <dgm:spPr/>
      <dgm:t>
        <a:bodyPr/>
        <a:lstStyle/>
        <a:p>
          <a:endParaRPr lang="en-US"/>
        </a:p>
      </dgm:t>
    </dgm:pt>
    <dgm:pt modelId="{F097FD00-B28B-49C7-A042-7752643A3557}" type="pres">
      <dgm:prSet presAssocID="{63C2DA81-85FD-4C9C-BF9C-2CD9A467DB1F}" presName="childText" presStyleLbl="revTx" presStyleIdx="0" presStyleCnt="2">
        <dgm:presLayoutVars>
          <dgm:bulletEnabled val="1"/>
        </dgm:presLayoutVars>
      </dgm:prSet>
      <dgm:spPr/>
      <dgm:t>
        <a:bodyPr/>
        <a:lstStyle/>
        <a:p>
          <a:endParaRPr lang="en-US"/>
        </a:p>
      </dgm:t>
    </dgm:pt>
    <dgm:pt modelId="{0D5A723E-AFDC-46F6-A705-7DA54C350319}" type="pres">
      <dgm:prSet presAssocID="{071A8172-2C0F-4C94-87D1-E15D20D122D3}" presName="parentText" presStyleLbl="node1" presStyleIdx="1" presStyleCnt="2">
        <dgm:presLayoutVars>
          <dgm:chMax val="0"/>
          <dgm:bulletEnabled val="1"/>
        </dgm:presLayoutVars>
      </dgm:prSet>
      <dgm:spPr/>
      <dgm:t>
        <a:bodyPr/>
        <a:lstStyle/>
        <a:p>
          <a:endParaRPr lang="en-US"/>
        </a:p>
      </dgm:t>
    </dgm:pt>
    <dgm:pt modelId="{A915DFE2-D82B-4686-85E4-CAA0E9796494}" type="pres">
      <dgm:prSet presAssocID="{071A8172-2C0F-4C94-87D1-E15D20D122D3}" presName="childText" presStyleLbl="revTx" presStyleIdx="1" presStyleCnt="2">
        <dgm:presLayoutVars>
          <dgm:bulletEnabled val="1"/>
        </dgm:presLayoutVars>
      </dgm:prSet>
      <dgm:spPr/>
      <dgm:t>
        <a:bodyPr/>
        <a:lstStyle/>
        <a:p>
          <a:endParaRPr lang="en-US"/>
        </a:p>
      </dgm:t>
    </dgm:pt>
  </dgm:ptLst>
  <dgm:cxnLst>
    <dgm:cxn modelId="{D0F42511-C942-4762-BBFD-9062263476CE}" type="presOf" srcId="{ACD5C048-624D-43D1-82D3-4F30947DD6B2}" destId="{F097FD00-B28B-49C7-A042-7752643A3557}" srcOrd="0" destOrd="0" presId="urn:microsoft.com/office/officeart/2005/8/layout/vList2"/>
    <dgm:cxn modelId="{AC7F6835-8342-4287-B454-B7D90B465F41}" type="presOf" srcId="{63C2DA81-85FD-4C9C-BF9C-2CD9A467DB1F}" destId="{1BE77534-3F84-473C-899C-E53A0EF82D66}" srcOrd="0" destOrd="0" presId="urn:microsoft.com/office/officeart/2005/8/layout/vList2"/>
    <dgm:cxn modelId="{D0CE4228-4B2D-4011-BD78-A00C0E47486F}" type="presOf" srcId="{FE188454-A9F5-4473-95E9-440C2ECADFD7}" destId="{4B1BD555-588E-4E69-ADD1-C51988383922}" srcOrd="0" destOrd="0" presId="urn:microsoft.com/office/officeart/2005/8/layout/vList2"/>
    <dgm:cxn modelId="{3E8046EC-7824-4E5F-AE03-34DD9E43C3C8}" type="presOf" srcId="{82DE8C27-7BAB-4D3A-AA29-B4A332351EBA}" destId="{A915DFE2-D82B-4686-85E4-CAA0E9796494}" srcOrd="0" destOrd="0" presId="urn:microsoft.com/office/officeart/2005/8/layout/vList2"/>
    <dgm:cxn modelId="{287349EF-EB75-42A0-ABC6-1FD3566148C0}" srcId="{FE188454-A9F5-4473-95E9-440C2ECADFD7}" destId="{071A8172-2C0F-4C94-87D1-E15D20D122D3}" srcOrd="1" destOrd="0" parTransId="{861D4182-654D-4839-BF4B-076203758825}" sibTransId="{1D9BF85E-DD3E-4CDC-A097-33656C56D8A9}"/>
    <dgm:cxn modelId="{A1F9C9BD-9D8A-4F4C-BEBB-32768644BFF5}" srcId="{63C2DA81-85FD-4C9C-BF9C-2CD9A467DB1F}" destId="{ACD5C048-624D-43D1-82D3-4F30947DD6B2}" srcOrd="0" destOrd="0" parTransId="{E760BA17-740A-4B34-ABEB-7C0BC996FECC}" sibTransId="{98195427-E733-495F-AFE0-5B1458DA2A7D}"/>
    <dgm:cxn modelId="{C80489A9-622A-464D-AA80-37E3EB287F2F}" type="presOf" srcId="{071A8172-2C0F-4C94-87D1-E15D20D122D3}" destId="{0D5A723E-AFDC-46F6-A705-7DA54C350319}" srcOrd="0" destOrd="0" presId="urn:microsoft.com/office/officeart/2005/8/layout/vList2"/>
    <dgm:cxn modelId="{D9A685E8-656B-4D74-BE8A-7FFC4F7722E7}" srcId="{071A8172-2C0F-4C94-87D1-E15D20D122D3}" destId="{82DE8C27-7BAB-4D3A-AA29-B4A332351EBA}" srcOrd="0" destOrd="0" parTransId="{067E47DE-1A9E-4196-9740-38D6463580D1}" sibTransId="{185BF311-449D-4FD2-91BD-9E511D934560}"/>
    <dgm:cxn modelId="{F38C9EE4-CDB4-4B7C-81FC-A18A89FAA5DB}" srcId="{FE188454-A9F5-4473-95E9-440C2ECADFD7}" destId="{63C2DA81-85FD-4C9C-BF9C-2CD9A467DB1F}" srcOrd="0" destOrd="0" parTransId="{4C99FBEC-D72C-4F4A-A7F1-047984B8F5E7}" sibTransId="{F8E5DB05-4924-412D-95CD-CFB3F85BE387}"/>
    <dgm:cxn modelId="{8859E7EA-8658-45EB-AEA1-055FBDA783A8}" type="presParOf" srcId="{4B1BD555-588E-4E69-ADD1-C51988383922}" destId="{1BE77534-3F84-473C-899C-E53A0EF82D66}" srcOrd="0" destOrd="0" presId="urn:microsoft.com/office/officeart/2005/8/layout/vList2"/>
    <dgm:cxn modelId="{4F1F08CD-150A-4D51-9525-5DCBCAB6C1D7}" type="presParOf" srcId="{4B1BD555-588E-4E69-ADD1-C51988383922}" destId="{F097FD00-B28B-49C7-A042-7752643A3557}" srcOrd="1" destOrd="0" presId="urn:microsoft.com/office/officeart/2005/8/layout/vList2"/>
    <dgm:cxn modelId="{ADBBF945-7466-4AF4-AFBC-9EA7C4FBC5C7}" type="presParOf" srcId="{4B1BD555-588E-4E69-ADD1-C51988383922}" destId="{0D5A723E-AFDC-46F6-A705-7DA54C350319}" srcOrd="2" destOrd="0" presId="urn:microsoft.com/office/officeart/2005/8/layout/vList2"/>
    <dgm:cxn modelId="{E430438D-4AA8-4555-BD37-0847B2289CCD}" type="presParOf" srcId="{4B1BD555-588E-4E69-ADD1-C51988383922}" destId="{A915DFE2-D82B-4686-85E4-CAA0E97964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188454-A9F5-4473-95E9-440C2ECA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2DA81-85FD-4C9C-BF9C-2CD9A467DB1F}">
      <dgm:prSet phldrT="[Text]"/>
      <dgm:spPr/>
      <dgm:t>
        <a:bodyPr/>
        <a:lstStyle/>
        <a:p>
          <a:r>
            <a:rPr lang="en-US" b="0" i="0" u="none" smtClean="0"/>
            <a:t>Muốn mượn sách cần có thông tin của quyển sách đó:</a:t>
          </a:r>
          <a:endParaRPr lang="en-US"/>
        </a:p>
      </dgm:t>
    </dgm:pt>
    <dgm:pt modelId="{4C99FBEC-D72C-4F4A-A7F1-047984B8F5E7}" type="parTrans" cxnId="{F38C9EE4-CDB4-4B7C-81FC-A18A89FAA5DB}">
      <dgm:prSet/>
      <dgm:spPr/>
      <dgm:t>
        <a:bodyPr/>
        <a:lstStyle/>
        <a:p>
          <a:endParaRPr lang="en-US"/>
        </a:p>
      </dgm:t>
    </dgm:pt>
    <dgm:pt modelId="{F8E5DB05-4924-412D-95CD-CFB3F85BE387}" type="sibTrans" cxnId="{F38C9EE4-CDB4-4B7C-81FC-A18A89FAA5DB}">
      <dgm:prSet/>
      <dgm:spPr/>
      <dgm:t>
        <a:bodyPr/>
        <a:lstStyle/>
        <a:p>
          <a:endParaRPr lang="en-US"/>
        </a:p>
      </dgm:t>
    </dgm:pt>
    <dgm:pt modelId="{ACD5C048-624D-43D1-82D3-4F30947DD6B2}">
      <dgm:prSet phldrT="[Text]"/>
      <dgm:spPr/>
      <dgm:t>
        <a:bodyPr/>
        <a:lstStyle/>
        <a:p>
          <a:pPr rtl="0"/>
          <a:r>
            <a:rPr lang="vi-VN" b="1" i="0" u="none" smtClean="0"/>
            <a:t>Quản lý sách</a:t>
          </a:r>
          <a:r>
            <a:rPr lang="vi-VN" b="0" i="0" u="none" smtClean="0"/>
            <a:t>: mã sách, tên sách, mã tác giả, mã loại sách, nhà xuất bản, số lượng, vị trí.</a:t>
          </a:r>
          <a:endParaRPr lang="en-US"/>
        </a:p>
      </dgm:t>
    </dgm:pt>
    <dgm:pt modelId="{E760BA17-740A-4B34-ABEB-7C0BC996FECC}" type="parTrans" cxnId="{A1F9C9BD-9D8A-4F4C-BEBB-32768644BFF5}">
      <dgm:prSet/>
      <dgm:spPr/>
      <dgm:t>
        <a:bodyPr/>
        <a:lstStyle/>
        <a:p>
          <a:endParaRPr lang="en-US"/>
        </a:p>
      </dgm:t>
    </dgm:pt>
    <dgm:pt modelId="{98195427-E733-495F-AFE0-5B1458DA2A7D}" type="sibTrans" cxnId="{A1F9C9BD-9D8A-4F4C-BEBB-32768644BFF5}">
      <dgm:prSet/>
      <dgm:spPr/>
      <dgm:t>
        <a:bodyPr/>
        <a:lstStyle/>
        <a:p>
          <a:endParaRPr lang="en-US"/>
        </a:p>
      </dgm:t>
    </dgm:pt>
    <dgm:pt modelId="{071A8172-2C0F-4C94-87D1-E15D20D122D3}">
      <dgm:prSet phldrT="[Text]"/>
      <dgm:spPr/>
      <dgm:t>
        <a:bodyPr/>
        <a:lstStyle/>
        <a:p>
          <a:r>
            <a:rPr lang="en-US" b="0" i="0" u="none" smtClean="0"/>
            <a:t>Một loại sách có thể có một hoặc nhiều cuốn sách,mỗi cuốn sách chỉ thuộc một loại sách nhất định</a:t>
          </a:r>
          <a:endParaRPr lang="en-US"/>
        </a:p>
      </dgm:t>
    </dgm:pt>
    <dgm:pt modelId="{861D4182-654D-4839-BF4B-076203758825}" type="parTrans" cxnId="{287349EF-EB75-42A0-ABC6-1FD3566148C0}">
      <dgm:prSet/>
      <dgm:spPr/>
      <dgm:t>
        <a:bodyPr/>
        <a:lstStyle/>
        <a:p>
          <a:endParaRPr lang="en-US"/>
        </a:p>
      </dgm:t>
    </dgm:pt>
    <dgm:pt modelId="{1D9BF85E-DD3E-4CDC-A097-33656C56D8A9}" type="sibTrans" cxnId="{287349EF-EB75-42A0-ABC6-1FD3566148C0}">
      <dgm:prSet/>
      <dgm:spPr/>
      <dgm:t>
        <a:bodyPr/>
        <a:lstStyle/>
        <a:p>
          <a:endParaRPr lang="en-US"/>
        </a:p>
      </dgm:t>
    </dgm:pt>
    <dgm:pt modelId="{82DE8C27-7BAB-4D3A-AA29-B4A332351EBA}">
      <dgm:prSet phldrT="[Text]"/>
      <dgm:spPr/>
      <dgm:t>
        <a:bodyPr/>
        <a:lstStyle/>
        <a:p>
          <a:r>
            <a:rPr lang="en-US" b="1" i="0" u="none" smtClean="0"/>
            <a:t>Loại sách</a:t>
          </a:r>
          <a:r>
            <a:rPr lang="en-US" b="0" i="0" u="none" smtClean="0"/>
            <a:t> bao gồm: mã loại sách ,tên loại.</a:t>
          </a:r>
          <a:endParaRPr lang="en-US"/>
        </a:p>
      </dgm:t>
    </dgm:pt>
    <dgm:pt modelId="{067E47DE-1A9E-4196-9740-38D6463580D1}" type="parTrans" cxnId="{D9A685E8-656B-4D74-BE8A-7FFC4F7722E7}">
      <dgm:prSet/>
      <dgm:spPr/>
      <dgm:t>
        <a:bodyPr/>
        <a:lstStyle/>
        <a:p>
          <a:endParaRPr lang="en-US"/>
        </a:p>
      </dgm:t>
    </dgm:pt>
    <dgm:pt modelId="{185BF311-449D-4FD2-91BD-9E511D934560}" type="sibTrans" cxnId="{D9A685E8-656B-4D74-BE8A-7FFC4F7722E7}">
      <dgm:prSet/>
      <dgm:spPr/>
      <dgm:t>
        <a:bodyPr/>
        <a:lstStyle/>
        <a:p>
          <a:endParaRPr lang="en-US"/>
        </a:p>
      </dgm:t>
    </dgm:pt>
    <dgm:pt modelId="{4B1BD555-588E-4E69-ADD1-C51988383922}" type="pres">
      <dgm:prSet presAssocID="{FE188454-A9F5-4473-95E9-440C2ECADFD7}" presName="linear" presStyleCnt="0">
        <dgm:presLayoutVars>
          <dgm:animLvl val="lvl"/>
          <dgm:resizeHandles val="exact"/>
        </dgm:presLayoutVars>
      </dgm:prSet>
      <dgm:spPr/>
      <dgm:t>
        <a:bodyPr/>
        <a:lstStyle/>
        <a:p>
          <a:endParaRPr lang="en-US"/>
        </a:p>
      </dgm:t>
    </dgm:pt>
    <dgm:pt modelId="{1BE77534-3F84-473C-899C-E53A0EF82D66}" type="pres">
      <dgm:prSet presAssocID="{63C2DA81-85FD-4C9C-BF9C-2CD9A467DB1F}" presName="parentText" presStyleLbl="node1" presStyleIdx="0" presStyleCnt="2">
        <dgm:presLayoutVars>
          <dgm:chMax val="0"/>
          <dgm:bulletEnabled val="1"/>
        </dgm:presLayoutVars>
      </dgm:prSet>
      <dgm:spPr/>
      <dgm:t>
        <a:bodyPr/>
        <a:lstStyle/>
        <a:p>
          <a:endParaRPr lang="en-US"/>
        </a:p>
      </dgm:t>
    </dgm:pt>
    <dgm:pt modelId="{F097FD00-B28B-49C7-A042-7752643A3557}" type="pres">
      <dgm:prSet presAssocID="{63C2DA81-85FD-4C9C-BF9C-2CD9A467DB1F}" presName="childText" presStyleLbl="revTx" presStyleIdx="0" presStyleCnt="2">
        <dgm:presLayoutVars>
          <dgm:bulletEnabled val="1"/>
        </dgm:presLayoutVars>
      </dgm:prSet>
      <dgm:spPr/>
      <dgm:t>
        <a:bodyPr/>
        <a:lstStyle/>
        <a:p>
          <a:endParaRPr lang="en-US"/>
        </a:p>
      </dgm:t>
    </dgm:pt>
    <dgm:pt modelId="{0D5A723E-AFDC-46F6-A705-7DA54C350319}" type="pres">
      <dgm:prSet presAssocID="{071A8172-2C0F-4C94-87D1-E15D20D122D3}" presName="parentText" presStyleLbl="node1" presStyleIdx="1" presStyleCnt="2">
        <dgm:presLayoutVars>
          <dgm:chMax val="0"/>
          <dgm:bulletEnabled val="1"/>
        </dgm:presLayoutVars>
      </dgm:prSet>
      <dgm:spPr/>
      <dgm:t>
        <a:bodyPr/>
        <a:lstStyle/>
        <a:p>
          <a:endParaRPr lang="en-US"/>
        </a:p>
      </dgm:t>
    </dgm:pt>
    <dgm:pt modelId="{A915DFE2-D82B-4686-85E4-CAA0E9796494}" type="pres">
      <dgm:prSet presAssocID="{071A8172-2C0F-4C94-87D1-E15D20D122D3}" presName="childText" presStyleLbl="revTx" presStyleIdx="1" presStyleCnt="2">
        <dgm:presLayoutVars>
          <dgm:bulletEnabled val="1"/>
        </dgm:presLayoutVars>
      </dgm:prSet>
      <dgm:spPr/>
      <dgm:t>
        <a:bodyPr/>
        <a:lstStyle/>
        <a:p>
          <a:endParaRPr lang="en-US"/>
        </a:p>
      </dgm:t>
    </dgm:pt>
  </dgm:ptLst>
  <dgm:cxnLst>
    <dgm:cxn modelId="{BF3D2A76-212C-4CA2-9356-E915532E61C0}" type="presOf" srcId="{FE188454-A9F5-4473-95E9-440C2ECADFD7}" destId="{4B1BD555-588E-4E69-ADD1-C51988383922}" srcOrd="0" destOrd="0" presId="urn:microsoft.com/office/officeart/2005/8/layout/vList2"/>
    <dgm:cxn modelId="{5A4C81C7-000F-40C1-8321-612A01D6FBF9}" type="presOf" srcId="{63C2DA81-85FD-4C9C-BF9C-2CD9A467DB1F}" destId="{1BE77534-3F84-473C-899C-E53A0EF82D66}" srcOrd="0" destOrd="0" presId="urn:microsoft.com/office/officeart/2005/8/layout/vList2"/>
    <dgm:cxn modelId="{C84B0398-5913-4DCA-A0E1-3B8D1325BD7C}" type="presOf" srcId="{ACD5C048-624D-43D1-82D3-4F30947DD6B2}" destId="{F097FD00-B28B-49C7-A042-7752643A3557}" srcOrd="0" destOrd="0" presId="urn:microsoft.com/office/officeart/2005/8/layout/vList2"/>
    <dgm:cxn modelId="{287349EF-EB75-42A0-ABC6-1FD3566148C0}" srcId="{FE188454-A9F5-4473-95E9-440C2ECADFD7}" destId="{071A8172-2C0F-4C94-87D1-E15D20D122D3}" srcOrd="1" destOrd="0" parTransId="{861D4182-654D-4839-BF4B-076203758825}" sibTransId="{1D9BF85E-DD3E-4CDC-A097-33656C56D8A9}"/>
    <dgm:cxn modelId="{A1F9C9BD-9D8A-4F4C-BEBB-32768644BFF5}" srcId="{63C2DA81-85FD-4C9C-BF9C-2CD9A467DB1F}" destId="{ACD5C048-624D-43D1-82D3-4F30947DD6B2}" srcOrd="0" destOrd="0" parTransId="{E760BA17-740A-4B34-ABEB-7C0BC996FECC}" sibTransId="{98195427-E733-495F-AFE0-5B1458DA2A7D}"/>
    <dgm:cxn modelId="{3DB6763C-EB28-4064-8FFD-FBE3EEB9E1FF}" type="presOf" srcId="{071A8172-2C0F-4C94-87D1-E15D20D122D3}" destId="{0D5A723E-AFDC-46F6-A705-7DA54C350319}" srcOrd="0" destOrd="0" presId="urn:microsoft.com/office/officeart/2005/8/layout/vList2"/>
    <dgm:cxn modelId="{D9A685E8-656B-4D74-BE8A-7FFC4F7722E7}" srcId="{071A8172-2C0F-4C94-87D1-E15D20D122D3}" destId="{82DE8C27-7BAB-4D3A-AA29-B4A332351EBA}" srcOrd="0" destOrd="0" parTransId="{067E47DE-1A9E-4196-9740-38D6463580D1}" sibTransId="{185BF311-449D-4FD2-91BD-9E511D934560}"/>
    <dgm:cxn modelId="{F38C9EE4-CDB4-4B7C-81FC-A18A89FAA5DB}" srcId="{FE188454-A9F5-4473-95E9-440C2ECADFD7}" destId="{63C2DA81-85FD-4C9C-BF9C-2CD9A467DB1F}" srcOrd="0" destOrd="0" parTransId="{4C99FBEC-D72C-4F4A-A7F1-047984B8F5E7}" sibTransId="{F8E5DB05-4924-412D-95CD-CFB3F85BE387}"/>
    <dgm:cxn modelId="{76EC4D45-55AC-4D8B-8B6F-2581A5B48C1C}" type="presOf" srcId="{82DE8C27-7BAB-4D3A-AA29-B4A332351EBA}" destId="{A915DFE2-D82B-4686-85E4-CAA0E9796494}" srcOrd="0" destOrd="0" presId="urn:microsoft.com/office/officeart/2005/8/layout/vList2"/>
    <dgm:cxn modelId="{23FBB47F-B523-4E17-897B-2D77A1E0B29A}" type="presParOf" srcId="{4B1BD555-588E-4E69-ADD1-C51988383922}" destId="{1BE77534-3F84-473C-899C-E53A0EF82D66}" srcOrd="0" destOrd="0" presId="urn:microsoft.com/office/officeart/2005/8/layout/vList2"/>
    <dgm:cxn modelId="{6DE61229-3BF4-4DFC-B589-F4FD3929E431}" type="presParOf" srcId="{4B1BD555-588E-4E69-ADD1-C51988383922}" destId="{F097FD00-B28B-49C7-A042-7752643A3557}" srcOrd="1" destOrd="0" presId="urn:microsoft.com/office/officeart/2005/8/layout/vList2"/>
    <dgm:cxn modelId="{DCF279E9-A336-4868-A12E-A7714ABDC057}" type="presParOf" srcId="{4B1BD555-588E-4E69-ADD1-C51988383922}" destId="{0D5A723E-AFDC-46F6-A705-7DA54C350319}" srcOrd="2" destOrd="0" presId="urn:microsoft.com/office/officeart/2005/8/layout/vList2"/>
    <dgm:cxn modelId="{E3ECEFA3-2753-417E-9DAC-28285D97C8A3}" type="presParOf" srcId="{4B1BD555-588E-4E69-ADD1-C51988383922}" destId="{A915DFE2-D82B-4686-85E4-CAA0E97964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188454-A9F5-4473-95E9-440C2ECA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2DA81-85FD-4C9C-BF9C-2CD9A467DB1F}">
      <dgm:prSet phldrT="[Text]"/>
      <dgm:spPr/>
      <dgm:t>
        <a:bodyPr/>
        <a:lstStyle/>
        <a:p>
          <a:r>
            <a:rPr lang="vi-VN" b="0" i="0" u="none" smtClean="0"/>
            <a:t>Một cuốn sách được viết bởi một tác giả, hoặc một tác giả có thể viết một hoặc nhiều cuốn sách</a:t>
          </a:r>
          <a:endParaRPr lang="en-US"/>
        </a:p>
      </dgm:t>
    </dgm:pt>
    <dgm:pt modelId="{4C99FBEC-D72C-4F4A-A7F1-047984B8F5E7}" type="parTrans" cxnId="{F38C9EE4-CDB4-4B7C-81FC-A18A89FAA5DB}">
      <dgm:prSet/>
      <dgm:spPr/>
      <dgm:t>
        <a:bodyPr/>
        <a:lstStyle/>
        <a:p>
          <a:endParaRPr lang="en-US"/>
        </a:p>
      </dgm:t>
    </dgm:pt>
    <dgm:pt modelId="{F8E5DB05-4924-412D-95CD-CFB3F85BE387}" type="sibTrans" cxnId="{F38C9EE4-CDB4-4B7C-81FC-A18A89FAA5DB}">
      <dgm:prSet/>
      <dgm:spPr/>
      <dgm:t>
        <a:bodyPr/>
        <a:lstStyle/>
        <a:p>
          <a:endParaRPr lang="en-US"/>
        </a:p>
      </dgm:t>
    </dgm:pt>
    <dgm:pt modelId="{ACD5C048-624D-43D1-82D3-4F30947DD6B2}">
      <dgm:prSet phldrT="[Text]"/>
      <dgm:spPr/>
      <dgm:t>
        <a:bodyPr/>
        <a:lstStyle/>
        <a:p>
          <a:pPr rtl="0"/>
          <a:r>
            <a:rPr lang="en-US" b="0" i="0" u="none" smtClean="0"/>
            <a:t>Mỗi </a:t>
          </a:r>
          <a:r>
            <a:rPr lang="en-US" b="1" i="0" u="none" smtClean="0"/>
            <a:t>tác giả</a:t>
          </a:r>
          <a:r>
            <a:rPr lang="en-US" b="0" i="0" u="none" smtClean="0"/>
            <a:t> sẽ có: Mã tác giả, tên tác giả, địa chỉ.</a:t>
          </a:r>
          <a:endParaRPr lang="en-US"/>
        </a:p>
      </dgm:t>
    </dgm:pt>
    <dgm:pt modelId="{E760BA17-740A-4B34-ABEB-7C0BC996FECC}" type="parTrans" cxnId="{A1F9C9BD-9D8A-4F4C-BEBB-32768644BFF5}">
      <dgm:prSet/>
      <dgm:spPr/>
      <dgm:t>
        <a:bodyPr/>
        <a:lstStyle/>
        <a:p>
          <a:endParaRPr lang="en-US"/>
        </a:p>
      </dgm:t>
    </dgm:pt>
    <dgm:pt modelId="{98195427-E733-495F-AFE0-5B1458DA2A7D}" type="sibTrans" cxnId="{A1F9C9BD-9D8A-4F4C-BEBB-32768644BFF5}">
      <dgm:prSet/>
      <dgm:spPr/>
      <dgm:t>
        <a:bodyPr/>
        <a:lstStyle/>
        <a:p>
          <a:endParaRPr lang="en-US"/>
        </a:p>
      </dgm:t>
    </dgm:pt>
    <dgm:pt modelId="{071A8172-2C0F-4C94-87D1-E15D20D122D3}">
      <dgm:prSet phldrT="[Text]"/>
      <dgm:spPr/>
      <dgm:t>
        <a:bodyPr/>
        <a:lstStyle/>
        <a:p>
          <a:r>
            <a:rPr lang="vi-VN" b="0" i="0" u="none" smtClean="0"/>
            <a:t>Khi mượn sách nhân viên sẽ lập ra </a:t>
          </a:r>
          <a:r>
            <a:rPr lang="vi-VN" b="1" i="0" u="none" smtClean="0"/>
            <a:t>phiếu mượn trả</a:t>
          </a:r>
          <a:r>
            <a:rPr lang="vi-VN" b="0" i="0" u="none" smtClean="0"/>
            <a:t> sách:</a:t>
          </a:r>
          <a:endParaRPr lang="en-US"/>
        </a:p>
      </dgm:t>
    </dgm:pt>
    <dgm:pt modelId="{861D4182-654D-4839-BF4B-076203758825}" type="parTrans" cxnId="{287349EF-EB75-42A0-ABC6-1FD3566148C0}">
      <dgm:prSet/>
      <dgm:spPr/>
      <dgm:t>
        <a:bodyPr/>
        <a:lstStyle/>
        <a:p>
          <a:endParaRPr lang="en-US"/>
        </a:p>
      </dgm:t>
    </dgm:pt>
    <dgm:pt modelId="{1D9BF85E-DD3E-4CDC-A097-33656C56D8A9}" type="sibTrans" cxnId="{287349EF-EB75-42A0-ABC6-1FD3566148C0}">
      <dgm:prSet/>
      <dgm:spPr/>
      <dgm:t>
        <a:bodyPr/>
        <a:lstStyle/>
        <a:p>
          <a:endParaRPr lang="en-US"/>
        </a:p>
      </dgm:t>
    </dgm:pt>
    <dgm:pt modelId="{82DE8C27-7BAB-4D3A-AA29-B4A332351EBA}">
      <dgm:prSet phldrT="[Text]"/>
      <dgm:spPr/>
      <dgm:t>
        <a:bodyPr/>
        <a:lstStyle/>
        <a:p>
          <a:r>
            <a:rPr lang="vi-VN" b="0" i="0" u="none" smtClean="0"/>
            <a:t>Mã nhân viên, mã phiếu, mã thành viên,ngày mượn, ngày trả dự kiến, ngày trả thực tế,  tình trạng sách(đã mượn, đã trả, đã trả và bị lỗi).</a:t>
          </a:r>
          <a:endParaRPr lang="en-US"/>
        </a:p>
      </dgm:t>
    </dgm:pt>
    <dgm:pt modelId="{067E47DE-1A9E-4196-9740-38D6463580D1}" type="parTrans" cxnId="{D9A685E8-656B-4D74-BE8A-7FFC4F7722E7}">
      <dgm:prSet/>
      <dgm:spPr/>
      <dgm:t>
        <a:bodyPr/>
        <a:lstStyle/>
        <a:p>
          <a:endParaRPr lang="en-US"/>
        </a:p>
      </dgm:t>
    </dgm:pt>
    <dgm:pt modelId="{185BF311-449D-4FD2-91BD-9E511D934560}" type="sibTrans" cxnId="{D9A685E8-656B-4D74-BE8A-7FFC4F7722E7}">
      <dgm:prSet/>
      <dgm:spPr/>
      <dgm:t>
        <a:bodyPr/>
        <a:lstStyle/>
        <a:p>
          <a:endParaRPr lang="en-US"/>
        </a:p>
      </dgm:t>
    </dgm:pt>
    <dgm:pt modelId="{4B1BD555-588E-4E69-ADD1-C51988383922}" type="pres">
      <dgm:prSet presAssocID="{FE188454-A9F5-4473-95E9-440C2ECADFD7}" presName="linear" presStyleCnt="0">
        <dgm:presLayoutVars>
          <dgm:animLvl val="lvl"/>
          <dgm:resizeHandles val="exact"/>
        </dgm:presLayoutVars>
      </dgm:prSet>
      <dgm:spPr/>
      <dgm:t>
        <a:bodyPr/>
        <a:lstStyle/>
        <a:p>
          <a:endParaRPr lang="en-US"/>
        </a:p>
      </dgm:t>
    </dgm:pt>
    <dgm:pt modelId="{1BE77534-3F84-473C-899C-E53A0EF82D66}" type="pres">
      <dgm:prSet presAssocID="{63C2DA81-85FD-4C9C-BF9C-2CD9A467DB1F}" presName="parentText" presStyleLbl="node1" presStyleIdx="0" presStyleCnt="2">
        <dgm:presLayoutVars>
          <dgm:chMax val="0"/>
          <dgm:bulletEnabled val="1"/>
        </dgm:presLayoutVars>
      </dgm:prSet>
      <dgm:spPr/>
      <dgm:t>
        <a:bodyPr/>
        <a:lstStyle/>
        <a:p>
          <a:endParaRPr lang="en-US"/>
        </a:p>
      </dgm:t>
    </dgm:pt>
    <dgm:pt modelId="{F097FD00-B28B-49C7-A042-7752643A3557}" type="pres">
      <dgm:prSet presAssocID="{63C2DA81-85FD-4C9C-BF9C-2CD9A467DB1F}" presName="childText" presStyleLbl="revTx" presStyleIdx="0" presStyleCnt="2">
        <dgm:presLayoutVars>
          <dgm:bulletEnabled val="1"/>
        </dgm:presLayoutVars>
      </dgm:prSet>
      <dgm:spPr/>
      <dgm:t>
        <a:bodyPr/>
        <a:lstStyle/>
        <a:p>
          <a:endParaRPr lang="en-US"/>
        </a:p>
      </dgm:t>
    </dgm:pt>
    <dgm:pt modelId="{0D5A723E-AFDC-46F6-A705-7DA54C350319}" type="pres">
      <dgm:prSet presAssocID="{071A8172-2C0F-4C94-87D1-E15D20D122D3}" presName="parentText" presStyleLbl="node1" presStyleIdx="1" presStyleCnt="2">
        <dgm:presLayoutVars>
          <dgm:chMax val="0"/>
          <dgm:bulletEnabled val="1"/>
        </dgm:presLayoutVars>
      </dgm:prSet>
      <dgm:spPr/>
      <dgm:t>
        <a:bodyPr/>
        <a:lstStyle/>
        <a:p>
          <a:endParaRPr lang="en-US"/>
        </a:p>
      </dgm:t>
    </dgm:pt>
    <dgm:pt modelId="{A915DFE2-D82B-4686-85E4-CAA0E9796494}" type="pres">
      <dgm:prSet presAssocID="{071A8172-2C0F-4C94-87D1-E15D20D122D3}" presName="childText" presStyleLbl="revTx" presStyleIdx="1" presStyleCnt="2">
        <dgm:presLayoutVars>
          <dgm:bulletEnabled val="1"/>
        </dgm:presLayoutVars>
      </dgm:prSet>
      <dgm:spPr/>
      <dgm:t>
        <a:bodyPr/>
        <a:lstStyle/>
        <a:p>
          <a:endParaRPr lang="en-US"/>
        </a:p>
      </dgm:t>
    </dgm:pt>
  </dgm:ptLst>
  <dgm:cxnLst>
    <dgm:cxn modelId="{287349EF-EB75-42A0-ABC6-1FD3566148C0}" srcId="{FE188454-A9F5-4473-95E9-440C2ECADFD7}" destId="{071A8172-2C0F-4C94-87D1-E15D20D122D3}" srcOrd="1" destOrd="0" parTransId="{861D4182-654D-4839-BF4B-076203758825}" sibTransId="{1D9BF85E-DD3E-4CDC-A097-33656C56D8A9}"/>
    <dgm:cxn modelId="{A1F9C9BD-9D8A-4F4C-BEBB-32768644BFF5}" srcId="{63C2DA81-85FD-4C9C-BF9C-2CD9A467DB1F}" destId="{ACD5C048-624D-43D1-82D3-4F30947DD6B2}" srcOrd="0" destOrd="0" parTransId="{E760BA17-740A-4B34-ABEB-7C0BC996FECC}" sibTransId="{98195427-E733-495F-AFE0-5B1458DA2A7D}"/>
    <dgm:cxn modelId="{2648687E-0255-4766-8694-D380ACFA0E1E}" type="presOf" srcId="{071A8172-2C0F-4C94-87D1-E15D20D122D3}" destId="{0D5A723E-AFDC-46F6-A705-7DA54C350319}" srcOrd="0" destOrd="0" presId="urn:microsoft.com/office/officeart/2005/8/layout/vList2"/>
    <dgm:cxn modelId="{D4E2FB8F-ED54-4CB6-8E9D-C40B38889B4F}" type="presOf" srcId="{82DE8C27-7BAB-4D3A-AA29-B4A332351EBA}" destId="{A915DFE2-D82B-4686-85E4-CAA0E9796494}" srcOrd="0" destOrd="0" presId="urn:microsoft.com/office/officeart/2005/8/layout/vList2"/>
    <dgm:cxn modelId="{CEFEDD36-C372-4FCC-A9AE-04EDBB682AA1}" type="presOf" srcId="{FE188454-A9F5-4473-95E9-440C2ECADFD7}" destId="{4B1BD555-588E-4E69-ADD1-C51988383922}" srcOrd="0" destOrd="0" presId="urn:microsoft.com/office/officeart/2005/8/layout/vList2"/>
    <dgm:cxn modelId="{D9A685E8-656B-4D74-BE8A-7FFC4F7722E7}" srcId="{071A8172-2C0F-4C94-87D1-E15D20D122D3}" destId="{82DE8C27-7BAB-4D3A-AA29-B4A332351EBA}" srcOrd="0" destOrd="0" parTransId="{067E47DE-1A9E-4196-9740-38D6463580D1}" sibTransId="{185BF311-449D-4FD2-91BD-9E511D934560}"/>
    <dgm:cxn modelId="{32D70000-11DF-40EA-B7F7-E95806037F34}" type="presOf" srcId="{ACD5C048-624D-43D1-82D3-4F30947DD6B2}" destId="{F097FD00-B28B-49C7-A042-7752643A3557}" srcOrd="0" destOrd="0" presId="urn:microsoft.com/office/officeart/2005/8/layout/vList2"/>
    <dgm:cxn modelId="{EE32CE5C-9FBB-4C8B-8383-B9F1A51C51A5}" type="presOf" srcId="{63C2DA81-85FD-4C9C-BF9C-2CD9A467DB1F}" destId="{1BE77534-3F84-473C-899C-E53A0EF82D66}" srcOrd="0" destOrd="0" presId="urn:microsoft.com/office/officeart/2005/8/layout/vList2"/>
    <dgm:cxn modelId="{F38C9EE4-CDB4-4B7C-81FC-A18A89FAA5DB}" srcId="{FE188454-A9F5-4473-95E9-440C2ECADFD7}" destId="{63C2DA81-85FD-4C9C-BF9C-2CD9A467DB1F}" srcOrd="0" destOrd="0" parTransId="{4C99FBEC-D72C-4F4A-A7F1-047984B8F5E7}" sibTransId="{F8E5DB05-4924-412D-95CD-CFB3F85BE387}"/>
    <dgm:cxn modelId="{8509FED5-7F97-4F33-B7DF-0E8CDE462196}" type="presParOf" srcId="{4B1BD555-588E-4E69-ADD1-C51988383922}" destId="{1BE77534-3F84-473C-899C-E53A0EF82D66}" srcOrd="0" destOrd="0" presId="urn:microsoft.com/office/officeart/2005/8/layout/vList2"/>
    <dgm:cxn modelId="{64F65D3D-9012-4381-9356-DA713CC04896}" type="presParOf" srcId="{4B1BD555-588E-4E69-ADD1-C51988383922}" destId="{F097FD00-B28B-49C7-A042-7752643A3557}" srcOrd="1" destOrd="0" presId="urn:microsoft.com/office/officeart/2005/8/layout/vList2"/>
    <dgm:cxn modelId="{D314EC7B-1ECD-46FC-8F4A-D01883E429EF}" type="presParOf" srcId="{4B1BD555-588E-4E69-ADD1-C51988383922}" destId="{0D5A723E-AFDC-46F6-A705-7DA54C350319}" srcOrd="2" destOrd="0" presId="urn:microsoft.com/office/officeart/2005/8/layout/vList2"/>
    <dgm:cxn modelId="{D5E6E0F2-1043-4642-ABAB-2398400BDEFD}" type="presParOf" srcId="{4B1BD555-588E-4E69-ADD1-C51988383922}" destId="{A915DFE2-D82B-4686-85E4-CAA0E97964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E188454-A9F5-4473-95E9-440C2ECA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2DA81-85FD-4C9C-BF9C-2CD9A467DB1F}">
      <dgm:prSet phldrT="[Text]"/>
      <dgm:spPr/>
      <dgm:t>
        <a:bodyPr/>
        <a:lstStyle/>
        <a:p>
          <a:r>
            <a:rPr lang="vi-VN" b="0" i="0" u="none" smtClean="0"/>
            <a:t>Một phiếu mượn trả sách có thể có nhiều quyển sách</a:t>
          </a:r>
          <a:endParaRPr lang="en-US"/>
        </a:p>
      </dgm:t>
    </dgm:pt>
    <dgm:pt modelId="{4C99FBEC-D72C-4F4A-A7F1-047984B8F5E7}" type="parTrans" cxnId="{F38C9EE4-CDB4-4B7C-81FC-A18A89FAA5DB}">
      <dgm:prSet/>
      <dgm:spPr/>
      <dgm:t>
        <a:bodyPr/>
        <a:lstStyle/>
        <a:p>
          <a:endParaRPr lang="en-US"/>
        </a:p>
      </dgm:t>
    </dgm:pt>
    <dgm:pt modelId="{F8E5DB05-4924-412D-95CD-CFB3F85BE387}" type="sibTrans" cxnId="{F38C9EE4-CDB4-4B7C-81FC-A18A89FAA5DB}">
      <dgm:prSet/>
      <dgm:spPr/>
      <dgm:t>
        <a:bodyPr/>
        <a:lstStyle/>
        <a:p>
          <a:endParaRPr lang="en-US"/>
        </a:p>
      </dgm:t>
    </dgm:pt>
    <dgm:pt modelId="{ACD5C048-624D-43D1-82D3-4F30947DD6B2}">
      <dgm:prSet phldrT="[Text]"/>
      <dgm:spPr/>
      <dgm:t>
        <a:bodyPr/>
        <a:lstStyle/>
        <a:p>
          <a:pPr rtl="0"/>
          <a:r>
            <a:rPr lang="en-US" b="1" i="0" u="none" smtClean="0"/>
            <a:t>Q</a:t>
          </a:r>
          <a:r>
            <a:rPr lang="vi-VN" b="1" i="0" u="none" smtClean="0"/>
            <a:t>uản lý sách_phiếu mượn trả: </a:t>
          </a:r>
          <a:r>
            <a:rPr lang="vi-VN" b="0" i="0" u="none" smtClean="0"/>
            <a:t>mã sách, mã phiếu</a:t>
          </a:r>
          <a:r>
            <a:rPr lang="en-US" b="0" i="0" u="none" smtClean="0"/>
            <a:t>.</a:t>
          </a:r>
          <a:endParaRPr lang="en-US"/>
        </a:p>
      </dgm:t>
    </dgm:pt>
    <dgm:pt modelId="{E760BA17-740A-4B34-ABEB-7C0BC996FECC}" type="parTrans" cxnId="{A1F9C9BD-9D8A-4F4C-BEBB-32768644BFF5}">
      <dgm:prSet/>
      <dgm:spPr/>
      <dgm:t>
        <a:bodyPr/>
        <a:lstStyle/>
        <a:p>
          <a:endParaRPr lang="en-US"/>
        </a:p>
      </dgm:t>
    </dgm:pt>
    <dgm:pt modelId="{98195427-E733-495F-AFE0-5B1458DA2A7D}" type="sibTrans" cxnId="{A1F9C9BD-9D8A-4F4C-BEBB-32768644BFF5}">
      <dgm:prSet/>
      <dgm:spPr/>
      <dgm:t>
        <a:bodyPr/>
        <a:lstStyle/>
        <a:p>
          <a:endParaRPr lang="en-US"/>
        </a:p>
      </dgm:t>
    </dgm:pt>
    <dgm:pt modelId="{071A8172-2C0F-4C94-87D1-E15D20D122D3}">
      <dgm:prSet phldrT="[Text]"/>
      <dgm:spPr/>
      <dgm:t>
        <a:bodyPr/>
        <a:lstStyle/>
        <a:p>
          <a:r>
            <a:rPr lang="vi-VN" b="0" i="0" u="none" smtClean="0"/>
            <a:t>Trường hợp người đọc vi phạm như: làm hỏng sách, làm mất sách, trả sách quá hạn,... thì nhân viên sẽ lập </a:t>
          </a:r>
          <a:r>
            <a:rPr lang="vi-VN" b="1" i="0" u="none" smtClean="0"/>
            <a:t>phiếu vi phạm</a:t>
          </a:r>
          <a:r>
            <a:rPr lang="vi-VN" b="0" i="0" u="none" smtClean="0"/>
            <a:t> trong đó có</a:t>
          </a:r>
          <a:endParaRPr lang="en-US"/>
        </a:p>
      </dgm:t>
    </dgm:pt>
    <dgm:pt modelId="{861D4182-654D-4839-BF4B-076203758825}" type="parTrans" cxnId="{287349EF-EB75-42A0-ABC6-1FD3566148C0}">
      <dgm:prSet/>
      <dgm:spPr/>
      <dgm:t>
        <a:bodyPr/>
        <a:lstStyle/>
        <a:p>
          <a:endParaRPr lang="en-US"/>
        </a:p>
      </dgm:t>
    </dgm:pt>
    <dgm:pt modelId="{1D9BF85E-DD3E-4CDC-A097-33656C56D8A9}" type="sibTrans" cxnId="{287349EF-EB75-42A0-ABC6-1FD3566148C0}">
      <dgm:prSet/>
      <dgm:spPr/>
      <dgm:t>
        <a:bodyPr/>
        <a:lstStyle/>
        <a:p>
          <a:endParaRPr lang="en-US"/>
        </a:p>
      </dgm:t>
    </dgm:pt>
    <dgm:pt modelId="{82DE8C27-7BAB-4D3A-AA29-B4A332351EBA}">
      <dgm:prSet phldrT="[Text]"/>
      <dgm:spPr/>
      <dgm:t>
        <a:bodyPr/>
        <a:lstStyle/>
        <a:p>
          <a:r>
            <a:rPr lang="en-US" b="1" smtClean="0"/>
            <a:t>Phiếu vi phạm:</a:t>
          </a:r>
          <a:r>
            <a:rPr lang="vi-VN" b="0" i="0" u="none" smtClean="0"/>
            <a:t>mã mượn trả,chi tiết phạt, số tiền đền bù, trạng thái(đã đền bù, chưa đền bù)</a:t>
          </a:r>
          <a:r>
            <a:rPr lang="en-US" b="0" i="0" u="none" smtClean="0"/>
            <a:t>.</a:t>
          </a:r>
          <a:endParaRPr lang="en-US"/>
        </a:p>
      </dgm:t>
    </dgm:pt>
    <dgm:pt modelId="{067E47DE-1A9E-4196-9740-38D6463580D1}" type="parTrans" cxnId="{D9A685E8-656B-4D74-BE8A-7FFC4F7722E7}">
      <dgm:prSet/>
      <dgm:spPr/>
      <dgm:t>
        <a:bodyPr/>
        <a:lstStyle/>
        <a:p>
          <a:endParaRPr lang="en-US"/>
        </a:p>
      </dgm:t>
    </dgm:pt>
    <dgm:pt modelId="{185BF311-449D-4FD2-91BD-9E511D934560}" type="sibTrans" cxnId="{D9A685E8-656B-4D74-BE8A-7FFC4F7722E7}">
      <dgm:prSet/>
      <dgm:spPr/>
      <dgm:t>
        <a:bodyPr/>
        <a:lstStyle/>
        <a:p>
          <a:endParaRPr lang="en-US"/>
        </a:p>
      </dgm:t>
    </dgm:pt>
    <dgm:pt modelId="{4B1BD555-588E-4E69-ADD1-C51988383922}" type="pres">
      <dgm:prSet presAssocID="{FE188454-A9F5-4473-95E9-440C2ECADFD7}" presName="linear" presStyleCnt="0">
        <dgm:presLayoutVars>
          <dgm:animLvl val="lvl"/>
          <dgm:resizeHandles val="exact"/>
        </dgm:presLayoutVars>
      </dgm:prSet>
      <dgm:spPr/>
      <dgm:t>
        <a:bodyPr/>
        <a:lstStyle/>
        <a:p>
          <a:endParaRPr lang="en-US"/>
        </a:p>
      </dgm:t>
    </dgm:pt>
    <dgm:pt modelId="{1BE77534-3F84-473C-899C-E53A0EF82D66}" type="pres">
      <dgm:prSet presAssocID="{63C2DA81-85FD-4C9C-BF9C-2CD9A467DB1F}" presName="parentText" presStyleLbl="node1" presStyleIdx="0" presStyleCnt="2">
        <dgm:presLayoutVars>
          <dgm:chMax val="0"/>
          <dgm:bulletEnabled val="1"/>
        </dgm:presLayoutVars>
      </dgm:prSet>
      <dgm:spPr/>
      <dgm:t>
        <a:bodyPr/>
        <a:lstStyle/>
        <a:p>
          <a:endParaRPr lang="en-US"/>
        </a:p>
      </dgm:t>
    </dgm:pt>
    <dgm:pt modelId="{F097FD00-B28B-49C7-A042-7752643A3557}" type="pres">
      <dgm:prSet presAssocID="{63C2DA81-85FD-4C9C-BF9C-2CD9A467DB1F}" presName="childText" presStyleLbl="revTx" presStyleIdx="0" presStyleCnt="2">
        <dgm:presLayoutVars>
          <dgm:bulletEnabled val="1"/>
        </dgm:presLayoutVars>
      </dgm:prSet>
      <dgm:spPr/>
      <dgm:t>
        <a:bodyPr/>
        <a:lstStyle/>
        <a:p>
          <a:endParaRPr lang="en-US"/>
        </a:p>
      </dgm:t>
    </dgm:pt>
    <dgm:pt modelId="{0D5A723E-AFDC-46F6-A705-7DA54C350319}" type="pres">
      <dgm:prSet presAssocID="{071A8172-2C0F-4C94-87D1-E15D20D122D3}" presName="parentText" presStyleLbl="node1" presStyleIdx="1" presStyleCnt="2">
        <dgm:presLayoutVars>
          <dgm:chMax val="0"/>
          <dgm:bulletEnabled val="1"/>
        </dgm:presLayoutVars>
      </dgm:prSet>
      <dgm:spPr/>
      <dgm:t>
        <a:bodyPr/>
        <a:lstStyle/>
        <a:p>
          <a:endParaRPr lang="en-US"/>
        </a:p>
      </dgm:t>
    </dgm:pt>
    <dgm:pt modelId="{A915DFE2-D82B-4686-85E4-CAA0E9796494}" type="pres">
      <dgm:prSet presAssocID="{071A8172-2C0F-4C94-87D1-E15D20D122D3}" presName="childText" presStyleLbl="revTx" presStyleIdx="1" presStyleCnt="2">
        <dgm:presLayoutVars>
          <dgm:bulletEnabled val="1"/>
        </dgm:presLayoutVars>
      </dgm:prSet>
      <dgm:spPr/>
      <dgm:t>
        <a:bodyPr/>
        <a:lstStyle/>
        <a:p>
          <a:endParaRPr lang="en-US"/>
        </a:p>
      </dgm:t>
    </dgm:pt>
  </dgm:ptLst>
  <dgm:cxnLst>
    <dgm:cxn modelId="{287349EF-EB75-42A0-ABC6-1FD3566148C0}" srcId="{FE188454-A9F5-4473-95E9-440C2ECADFD7}" destId="{071A8172-2C0F-4C94-87D1-E15D20D122D3}" srcOrd="1" destOrd="0" parTransId="{861D4182-654D-4839-BF4B-076203758825}" sibTransId="{1D9BF85E-DD3E-4CDC-A097-33656C56D8A9}"/>
    <dgm:cxn modelId="{136C1056-3BD0-4129-A773-50A30EE34744}" type="presOf" srcId="{FE188454-A9F5-4473-95E9-440C2ECADFD7}" destId="{4B1BD555-588E-4E69-ADD1-C51988383922}" srcOrd="0" destOrd="0" presId="urn:microsoft.com/office/officeart/2005/8/layout/vList2"/>
    <dgm:cxn modelId="{FBC2ACFE-67AD-49AD-847B-2188102487D4}" type="presOf" srcId="{ACD5C048-624D-43D1-82D3-4F30947DD6B2}" destId="{F097FD00-B28B-49C7-A042-7752643A3557}" srcOrd="0" destOrd="0" presId="urn:microsoft.com/office/officeart/2005/8/layout/vList2"/>
    <dgm:cxn modelId="{439B0AF4-2492-4A31-8B50-9992DBF34681}" type="presOf" srcId="{63C2DA81-85FD-4C9C-BF9C-2CD9A467DB1F}" destId="{1BE77534-3F84-473C-899C-E53A0EF82D66}" srcOrd="0" destOrd="0" presId="urn:microsoft.com/office/officeart/2005/8/layout/vList2"/>
    <dgm:cxn modelId="{A1F9C9BD-9D8A-4F4C-BEBB-32768644BFF5}" srcId="{63C2DA81-85FD-4C9C-BF9C-2CD9A467DB1F}" destId="{ACD5C048-624D-43D1-82D3-4F30947DD6B2}" srcOrd="0" destOrd="0" parTransId="{E760BA17-740A-4B34-ABEB-7C0BC996FECC}" sibTransId="{98195427-E733-495F-AFE0-5B1458DA2A7D}"/>
    <dgm:cxn modelId="{5961D1FA-BAA6-453B-96E9-611DDA952572}" type="presOf" srcId="{071A8172-2C0F-4C94-87D1-E15D20D122D3}" destId="{0D5A723E-AFDC-46F6-A705-7DA54C350319}" srcOrd="0" destOrd="0" presId="urn:microsoft.com/office/officeart/2005/8/layout/vList2"/>
    <dgm:cxn modelId="{45E9C473-96D9-4D6D-8AB0-B45817027BC8}" type="presOf" srcId="{82DE8C27-7BAB-4D3A-AA29-B4A332351EBA}" destId="{A915DFE2-D82B-4686-85E4-CAA0E9796494}" srcOrd="0" destOrd="0" presId="urn:microsoft.com/office/officeart/2005/8/layout/vList2"/>
    <dgm:cxn modelId="{D9A685E8-656B-4D74-BE8A-7FFC4F7722E7}" srcId="{071A8172-2C0F-4C94-87D1-E15D20D122D3}" destId="{82DE8C27-7BAB-4D3A-AA29-B4A332351EBA}" srcOrd="0" destOrd="0" parTransId="{067E47DE-1A9E-4196-9740-38D6463580D1}" sibTransId="{185BF311-449D-4FD2-91BD-9E511D934560}"/>
    <dgm:cxn modelId="{F38C9EE4-CDB4-4B7C-81FC-A18A89FAA5DB}" srcId="{FE188454-A9F5-4473-95E9-440C2ECADFD7}" destId="{63C2DA81-85FD-4C9C-BF9C-2CD9A467DB1F}" srcOrd="0" destOrd="0" parTransId="{4C99FBEC-D72C-4F4A-A7F1-047984B8F5E7}" sibTransId="{F8E5DB05-4924-412D-95CD-CFB3F85BE387}"/>
    <dgm:cxn modelId="{0E06526F-40F3-4BC3-8213-B9D673A22317}" type="presParOf" srcId="{4B1BD555-588E-4E69-ADD1-C51988383922}" destId="{1BE77534-3F84-473C-899C-E53A0EF82D66}" srcOrd="0" destOrd="0" presId="urn:microsoft.com/office/officeart/2005/8/layout/vList2"/>
    <dgm:cxn modelId="{F232B95D-37D3-4367-A91D-F9C80EDAD19E}" type="presParOf" srcId="{4B1BD555-588E-4E69-ADD1-C51988383922}" destId="{F097FD00-B28B-49C7-A042-7752643A3557}" srcOrd="1" destOrd="0" presId="urn:microsoft.com/office/officeart/2005/8/layout/vList2"/>
    <dgm:cxn modelId="{433B2EA7-EF45-4EE1-8E73-5BC6B49730B3}" type="presParOf" srcId="{4B1BD555-588E-4E69-ADD1-C51988383922}" destId="{0D5A723E-AFDC-46F6-A705-7DA54C350319}" srcOrd="2" destOrd="0" presId="urn:microsoft.com/office/officeart/2005/8/layout/vList2"/>
    <dgm:cxn modelId="{8F215D59-944B-474C-8226-A6933B536A4E}" type="presParOf" srcId="{4B1BD555-588E-4E69-ADD1-C51988383922}" destId="{A915DFE2-D82B-4686-85E4-CAA0E97964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188454-A9F5-4473-95E9-440C2ECA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C2DA81-85FD-4C9C-BF9C-2CD9A467DB1F}">
      <dgm:prSet phldrT="[Text]"/>
      <dgm:spPr/>
      <dgm:t>
        <a:bodyPr/>
        <a:lstStyle/>
        <a:p>
          <a:r>
            <a:rPr lang="vi-VN" b="0" i="0" u="none" smtClean="0"/>
            <a:t>Một phiếu mượn trả sách có thể có nhiều quyển sách</a:t>
          </a:r>
          <a:endParaRPr lang="en-US"/>
        </a:p>
      </dgm:t>
    </dgm:pt>
    <dgm:pt modelId="{4C99FBEC-D72C-4F4A-A7F1-047984B8F5E7}" type="parTrans" cxnId="{F38C9EE4-CDB4-4B7C-81FC-A18A89FAA5DB}">
      <dgm:prSet/>
      <dgm:spPr/>
      <dgm:t>
        <a:bodyPr/>
        <a:lstStyle/>
        <a:p>
          <a:endParaRPr lang="en-US"/>
        </a:p>
      </dgm:t>
    </dgm:pt>
    <dgm:pt modelId="{F8E5DB05-4924-412D-95CD-CFB3F85BE387}" type="sibTrans" cxnId="{F38C9EE4-CDB4-4B7C-81FC-A18A89FAA5DB}">
      <dgm:prSet/>
      <dgm:spPr/>
      <dgm:t>
        <a:bodyPr/>
        <a:lstStyle/>
        <a:p>
          <a:endParaRPr lang="en-US"/>
        </a:p>
      </dgm:t>
    </dgm:pt>
    <dgm:pt modelId="{ACD5C048-624D-43D1-82D3-4F30947DD6B2}">
      <dgm:prSet phldrT="[Text]"/>
      <dgm:spPr/>
      <dgm:t>
        <a:bodyPr/>
        <a:lstStyle/>
        <a:p>
          <a:pPr rtl="0"/>
          <a:r>
            <a:rPr lang="en-US" b="1" i="0" u="none" smtClean="0"/>
            <a:t>Q</a:t>
          </a:r>
          <a:r>
            <a:rPr lang="vi-VN" b="1" i="0" u="none" smtClean="0"/>
            <a:t>uản lý sách_phiếu mượn trả: </a:t>
          </a:r>
          <a:r>
            <a:rPr lang="vi-VN" b="0" i="0" u="none" smtClean="0"/>
            <a:t>mã sách, mã phiếu</a:t>
          </a:r>
          <a:r>
            <a:rPr lang="en-US" b="0" i="0" u="none" smtClean="0"/>
            <a:t>.</a:t>
          </a:r>
          <a:endParaRPr lang="en-US"/>
        </a:p>
      </dgm:t>
    </dgm:pt>
    <dgm:pt modelId="{E760BA17-740A-4B34-ABEB-7C0BC996FECC}" type="parTrans" cxnId="{A1F9C9BD-9D8A-4F4C-BEBB-32768644BFF5}">
      <dgm:prSet/>
      <dgm:spPr/>
      <dgm:t>
        <a:bodyPr/>
        <a:lstStyle/>
        <a:p>
          <a:endParaRPr lang="en-US"/>
        </a:p>
      </dgm:t>
    </dgm:pt>
    <dgm:pt modelId="{98195427-E733-495F-AFE0-5B1458DA2A7D}" type="sibTrans" cxnId="{A1F9C9BD-9D8A-4F4C-BEBB-32768644BFF5}">
      <dgm:prSet/>
      <dgm:spPr/>
      <dgm:t>
        <a:bodyPr/>
        <a:lstStyle/>
        <a:p>
          <a:endParaRPr lang="en-US"/>
        </a:p>
      </dgm:t>
    </dgm:pt>
    <dgm:pt modelId="{82DE8C27-7BAB-4D3A-AA29-B4A332351EBA}">
      <dgm:prSet phldrT="[Text]"/>
      <dgm:spPr/>
      <dgm:t>
        <a:bodyPr/>
        <a:lstStyle/>
        <a:p>
          <a:r>
            <a:rPr lang="en-US" b="1" smtClean="0"/>
            <a:t>Phiếu vi phạm:</a:t>
          </a:r>
          <a:r>
            <a:rPr lang="vi-VN" b="0" i="0" u="none" smtClean="0"/>
            <a:t>mã mượn trả,chi tiết phạt, số tiền đền bù, trạng thái(đã đền bù, chưa đền bù)</a:t>
          </a:r>
          <a:r>
            <a:rPr lang="en-US" b="0" i="0" u="none" smtClean="0"/>
            <a:t>.</a:t>
          </a:r>
          <a:endParaRPr lang="en-US"/>
        </a:p>
      </dgm:t>
    </dgm:pt>
    <dgm:pt modelId="{067E47DE-1A9E-4196-9740-38D6463580D1}" type="parTrans" cxnId="{D9A685E8-656B-4D74-BE8A-7FFC4F7722E7}">
      <dgm:prSet/>
      <dgm:spPr/>
      <dgm:t>
        <a:bodyPr/>
        <a:lstStyle/>
        <a:p>
          <a:endParaRPr lang="en-US"/>
        </a:p>
      </dgm:t>
    </dgm:pt>
    <dgm:pt modelId="{185BF311-449D-4FD2-91BD-9E511D934560}" type="sibTrans" cxnId="{D9A685E8-656B-4D74-BE8A-7FFC4F7722E7}">
      <dgm:prSet/>
      <dgm:spPr/>
      <dgm:t>
        <a:bodyPr/>
        <a:lstStyle/>
        <a:p>
          <a:endParaRPr lang="en-US"/>
        </a:p>
      </dgm:t>
    </dgm:pt>
    <dgm:pt modelId="{4B1BD555-588E-4E69-ADD1-C51988383922}" type="pres">
      <dgm:prSet presAssocID="{FE188454-A9F5-4473-95E9-440C2ECADFD7}" presName="linear" presStyleCnt="0">
        <dgm:presLayoutVars>
          <dgm:animLvl val="lvl"/>
          <dgm:resizeHandles val="exact"/>
        </dgm:presLayoutVars>
      </dgm:prSet>
      <dgm:spPr/>
      <dgm:t>
        <a:bodyPr/>
        <a:lstStyle/>
        <a:p>
          <a:endParaRPr lang="en-US"/>
        </a:p>
      </dgm:t>
    </dgm:pt>
    <dgm:pt modelId="{1BE77534-3F84-473C-899C-E53A0EF82D66}" type="pres">
      <dgm:prSet presAssocID="{63C2DA81-85FD-4C9C-BF9C-2CD9A467DB1F}" presName="parentText" presStyleLbl="node1" presStyleIdx="0" presStyleCnt="2">
        <dgm:presLayoutVars>
          <dgm:chMax val="0"/>
          <dgm:bulletEnabled val="1"/>
        </dgm:presLayoutVars>
      </dgm:prSet>
      <dgm:spPr/>
      <dgm:t>
        <a:bodyPr/>
        <a:lstStyle/>
        <a:p>
          <a:endParaRPr lang="en-US"/>
        </a:p>
      </dgm:t>
    </dgm:pt>
    <dgm:pt modelId="{F097FD00-B28B-49C7-A042-7752643A3557}" type="pres">
      <dgm:prSet presAssocID="{63C2DA81-85FD-4C9C-BF9C-2CD9A467DB1F}" presName="childText" presStyleLbl="revTx" presStyleIdx="0" presStyleCnt="1">
        <dgm:presLayoutVars>
          <dgm:bulletEnabled val="1"/>
        </dgm:presLayoutVars>
      </dgm:prSet>
      <dgm:spPr/>
      <dgm:t>
        <a:bodyPr/>
        <a:lstStyle/>
        <a:p>
          <a:endParaRPr lang="en-US"/>
        </a:p>
      </dgm:t>
    </dgm:pt>
    <dgm:pt modelId="{380EC54B-2BD9-42E7-BE80-1F6F53D53260}" type="pres">
      <dgm:prSet presAssocID="{82DE8C27-7BAB-4D3A-AA29-B4A332351EBA}" presName="parentText" presStyleLbl="node1" presStyleIdx="1" presStyleCnt="2">
        <dgm:presLayoutVars>
          <dgm:chMax val="0"/>
          <dgm:bulletEnabled val="1"/>
        </dgm:presLayoutVars>
      </dgm:prSet>
      <dgm:spPr/>
      <dgm:t>
        <a:bodyPr/>
        <a:lstStyle/>
        <a:p>
          <a:endParaRPr lang="en-US"/>
        </a:p>
      </dgm:t>
    </dgm:pt>
  </dgm:ptLst>
  <dgm:cxnLst>
    <dgm:cxn modelId="{A1F9C9BD-9D8A-4F4C-BEBB-32768644BFF5}" srcId="{63C2DA81-85FD-4C9C-BF9C-2CD9A467DB1F}" destId="{ACD5C048-624D-43D1-82D3-4F30947DD6B2}" srcOrd="0" destOrd="0" parTransId="{E760BA17-740A-4B34-ABEB-7C0BC996FECC}" sibTransId="{98195427-E733-495F-AFE0-5B1458DA2A7D}"/>
    <dgm:cxn modelId="{5DBF4B91-239C-4308-945F-698DC73815A8}" type="presOf" srcId="{FE188454-A9F5-4473-95E9-440C2ECADFD7}" destId="{4B1BD555-588E-4E69-ADD1-C51988383922}" srcOrd="0" destOrd="0" presId="urn:microsoft.com/office/officeart/2005/8/layout/vList2"/>
    <dgm:cxn modelId="{D9A685E8-656B-4D74-BE8A-7FFC4F7722E7}" srcId="{FE188454-A9F5-4473-95E9-440C2ECADFD7}" destId="{82DE8C27-7BAB-4D3A-AA29-B4A332351EBA}" srcOrd="1" destOrd="0" parTransId="{067E47DE-1A9E-4196-9740-38D6463580D1}" sibTransId="{185BF311-449D-4FD2-91BD-9E511D934560}"/>
    <dgm:cxn modelId="{F38C9EE4-CDB4-4B7C-81FC-A18A89FAA5DB}" srcId="{FE188454-A9F5-4473-95E9-440C2ECADFD7}" destId="{63C2DA81-85FD-4C9C-BF9C-2CD9A467DB1F}" srcOrd="0" destOrd="0" parTransId="{4C99FBEC-D72C-4F4A-A7F1-047984B8F5E7}" sibTransId="{F8E5DB05-4924-412D-95CD-CFB3F85BE387}"/>
    <dgm:cxn modelId="{A79888D7-CAD2-4888-B50B-47A69BE76FAB}" type="presOf" srcId="{82DE8C27-7BAB-4D3A-AA29-B4A332351EBA}" destId="{380EC54B-2BD9-42E7-BE80-1F6F53D53260}" srcOrd="0" destOrd="0" presId="urn:microsoft.com/office/officeart/2005/8/layout/vList2"/>
    <dgm:cxn modelId="{2E7B185E-C8BD-4BCA-94CA-966F8F1DC842}" type="presOf" srcId="{63C2DA81-85FD-4C9C-BF9C-2CD9A467DB1F}" destId="{1BE77534-3F84-473C-899C-E53A0EF82D66}" srcOrd="0" destOrd="0" presId="urn:microsoft.com/office/officeart/2005/8/layout/vList2"/>
    <dgm:cxn modelId="{1797CED7-07AD-4240-AFF2-2931ABCE01AA}" type="presOf" srcId="{ACD5C048-624D-43D1-82D3-4F30947DD6B2}" destId="{F097FD00-B28B-49C7-A042-7752643A3557}" srcOrd="0" destOrd="0" presId="urn:microsoft.com/office/officeart/2005/8/layout/vList2"/>
    <dgm:cxn modelId="{CB8299D2-9C40-473F-83FC-707E3276E7AF}" type="presParOf" srcId="{4B1BD555-588E-4E69-ADD1-C51988383922}" destId="{1BE77534-3F84-473C-899C-E53A0EF82D66}" srcOrd="0" destOrd="0" presId="urn:microsoft.com/office/officeart/2005/8/layout/vList2"/>
    <dgm:cxn modelId="{73779275-2B0F-4312-97EB-A0A48BDA7078}" type="presParOf" srcId="{4B1BD555-588E-4E69-ADD1-C51988383922}" destId="{F097FD00-B28B-49C7-A042-7752643A3557}" srcOrd="1" destOrd="0" presId="urn:microsoft.com/office/officeart/2005/8/layout/vList2"/>
    <dgm:cxn modelId="{11900A2D-3103-42F1-80BB-470926B8276C}" type="presParOf" srcId="{4B1BD555-588E-4E69-ADD1-C51988383922}" destId="{380EC54B-2BD9-42E7-BE80-1F6F53D532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E4CA6-24E1-4690-857B-9FCEC105D1F1}">
      <dsp:nvSpPr>
        <dsp:cNvPr id="0" name=""/>
        <dsp:cNvSpPr/>
      </dsp:nvSpPr>
      <dsp:spPr>
        <a:xfrm>
          <a:off x="0" y="9875"/>
          <a:ext cx="7312025" cy="692640"/>
        </a:xfrm>
        <a:prstGeom prst="roundRect">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1. </a:t>
          </a:r>
          <a:r>
            <a:rPr lang="en-US" sz="2800" kern="1200" dirty="0" err="1">
              <a:latin typeface="Times New Roman" panose="02020603050405020304" pitchFamily="18" charset="0"/>
              <a:cs typeface="Times New Roman" panose="02020603050405020304" pitchFamily="18" charset="0"/>
            </a:rPr>
            <a:t>Đặt</a:t>
          </a:r>
          <a:r>
            <a:rPr lang="en-US" sz="2800" kern="1200" dirty="0">
              <a:latin typeface="Times New Roman" panose="02020603050405020304" pitchFamily="18" charset="0"/>
              <a:cs typeface="Times New Roman" panose="02020603050405020304" pitchFamily="18" charset="0"/>
            </a:rPr>
            <a:t> vấn đề </a:t>
          </a:r>
        </a:p>
      </dsp:txBody>
      <dsp:txXfrm>
        <a:off x="33812" y="43687"/>
        <a:ext cx="7244401" cy="625016"/>
      </dsp:txXfrm>
    </dsp:sp>
    <dsp:sp modelId="{BE7CB8F4-D766-46DC-8BC8-CA270B7A48BC}">
      <dsp:nvSpPr>
        <dsp:cNvPr id="0" name=""/>
        <dsp:cNvSpPr/>
      </dsp:nvSpPr>
      <dsp:spPr>
        <a:xfrm>
          <a:off x="0" y="809075"/>
          <a:ext cx="7312025" cy="692640"/>
        </a:xfrm>
        <a:prstGeom prst="roundRect">
          <a:avLst/>
        </a:prstGeom>
        <a:solidFill>
          <a:schemeClr val="accent2">
            <a:hueOff val="936304"/>
            <a:satOff val="-1168"/>
            <a:lumOff val="275"/>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latin typeface="Times New Roman" panose="02020603050405020304" pitchFamily="18" charset="0"/>
              <a:cs typeface="Times New Roman" panose="02020603050405020304" pitchFamily="18" charset="0"/>
            </a:rPr>
            <a:t>2</a:t>
          </a:r>
          <a:r>
            <a:rPr lang="en-US" sz="2800" kern="1200">
              <a:latin typeface="Times New Roman" panose="02020603050405020304" pitchFamily="18" charset="0"/>
              <a:cs typeface="Times New Roman" panose="02020603050405020304" pitchFamily="18" charset="0"/>
            </a:rPr>
            <a:t>. </a:t>
          </a:r>
          <a:r>
            <a:rPr lang="en-US" sz="2800" kern="1200" smtClean="0">
              <a:latin typeface="Times New Roman" panose="02020603050405020304" pitchFamily="18" charset="0"/>
              <a:cs typeface="Times New Roman" panose="02020603050405020304" pitchFamily="18" charset="0"/>
            </a:rPr>
            <a:t>Ý nghĩa của bài toán ?</a:t>
          </a:r>
          <a:endParaRPr lang="en-US" sz="2800" kern="1200" dirty="0">
            <a:latin typeface="Times New Roman" panose="02020603050405020304" pitchFamily="18" charset="0"/>
            <a:cs typeface="Times New Roman" panose="02020603050405020304" pitchFamily="18" charset="0"/>
          </a:endParaRPr>
        </a:p>
      </dsp:txBody>
      <dsp:txXfrm>
        <a:off x="33812" y="842887"/>
        <a:ext cx="7244401" cy="625016"/>
      </dsp:txXfrm>
    </dsp:sp>
    <dsp:sp modelId="{B0456714-C6ED-4481-9374-5AFE89A7822C}">
      <dsp:nvSpPr>
        <dsp:cNvPr id="0" name=""/>
        <dsp:cNvSpPr/>
      </dsp:nvSpPr>
      <dsp:spPr>
        <a:xfrm>
          <a:off x="0" y="1608275"/>
          <a:ext cx="7312025" cy="692640"/>
        </a:xfrm>
        <a:prstGeom prst="roundRect">
          <a:avLst/>
        </a:prstGeom>
        <a:solidFill>
          <a:schemeClr val="accent2">
            <a:hueOff val="1872608"/>
            <a:satOff val="-2336"/>
            <a:lumOff val="549"/>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3.Nhiệm vụ của từng</a:t>
          </a:r>
          <a:endParaRPr lang="en-US" sz="2800" kern="1200" dirty="0">
            <a:latin typeface="Times New Roman" panose="02020603050405020304" pitchFamily="18" charset="0"/>
            <a:cs typeface="Times New Roman" panose="02020603050405020304" pitchFamily="18" charset="0"/>
          </a:endParaRPr>
        </a:p>
      </dsp:txBody>
      <dsp:txXfrm>
        <a:off x="33812" y="1642087"/>
        <a:ext cx="7244401" cy="625016"/>
      </dsp:txXfrm>
    </dsp:sp>
    <dsp:sp modelId="{EBA08659-3B11-4947-99A1-040275822B0E}">
      <dsp:nvSpPr>
        <dsp:cNvPr id="0" name=""/>
        <dsp:cNvSpPr/>
      </dsp:nvSpPr>
      <dsp:spPr>
        <a:xfrm>
          <a:off x="0" y="2407475"/>
          <a:ext cx="7312025" cy="692640"/>
        </a:xfrm>
        <a:prstGeom prst="roundRect">
          <a:avLst/>
        </a:prstGeom>
        <a:solidFill>
          <a:schemeClr val="accent2">
            <a:hueOff val="2808911"/>
            <a:satOff val="-3503"/>
            <a:lumOff val="824"/>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4.Phân chia công việc</a:t>
          </a:r>
          <a:endParaRPr lang="en-US" sz="2800" kern="1200" dirty="0">
            <a:latin typeface="Times New Roman" panose="02020603050405020304" pitchFamily="18" charset="0"/>
            <a:cs typeface="Times New Roman" panose="02020603050405020304" pitchFamily="18" charset="0"/>
          </a:endParaRPr>
        </a:p>
      </dsp:txBody>
      <dsp:txXfrm>
        <a:off x="33812" y="2441287"/>
        <a:ext cx="7244401" cy="625016"/>
      </dsp:txXfrm>
    </dsp:sp>
    <dsp:sp modelId="{5E8C97CF-0E8B-4CEF-99CB-51032D513994}">
      <dsp:nvSpPr>
        <dsp:cNvPr id="0" name=""/>
        <dsp:cNvSpPr/>
      </dsp:nvSpPr>
      <dsp:spPr>
        <a:xfrm>
          <a:off x="0" y="3206675"/>
          <a:ext cx="7312025" cy="692640"/>
        </a:xfrm>
        <a:prstGeom prst="roundRect">
          <a:avLst/>
        </a:prstGeom>
        <a:solidFill>
          <a:schemeClr val="accent2">
            <a:hueOff val="3745215"/>
            <a:satOff val="-4671"/>
            <a:lumOff val="1098"/>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5.Mô tả bài toán, các chức năng</a:t>
          </a:r>
          <a:endParaRPr lang="en-US" sz="2800" kern="1200" dirty="0">
            <a:latin typeface="Times New Roman" panose="02020603050405020304" pitchFamily="18" charset="0"/>
            <a:cs typeface="Times New Roman" panose="02020603050405020304" pitchFamily="18" charset="0"/>
          </a:endParaRPr>
        </a:p>
      </dsp:txBody>
      <dsp:txXfrm>
        <a:off x="33812" y="3240487"/>
        <a:ext cx="7244401" cy="625016"/>
      </dsp:txXfrm>
    </dsp:sp>
    <dsp:sp modelId="{0CF1825A-57F6-4324-9519-4C0C31213A59}">
      <dsp:nvSpPr>
        <dsp:cNvPr id="0" name=""/>
        <dsp:cNvSpPr/>
      </dsp:nvSpPr>
      <dsp:spPr>
        <a:xfrm>
          <a:off x="0" y="4005875"/>
          <a:ext cx="7312025" cy="692640"/>
        </a:xfrm>
        <a:prstGeom prst="roundRect">
          <a:avLst/>
        </a:prstGeom>
        <a:solidFill>
          <a:schemeClr val="accent2">
            <a:hueOff val="4681519"/>
            <a:satOff val="-5839"/>
            <a:lumOff val="1373"/>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latin typeface="Times New Roman" panose="02020603050405020304" pitchFamily="18" charset="0"/>
              <a:cs typeface="Times New Roman" panose="02020603050405020304" pitchFamily="18" charset="0"/>
            </a:rPr>
            <a:t>6. Tài liệu tham khảo</a:t>
          </a:r>
          <a:endParaRPr lang="en-US" sz="2800" kern="1200" dirty="0">
            <a:latin typeface="Times New Roman" panose="02020603050405020304" pitchFamily="18" charset="0"/>
            <a:cs typeface="Times New Roman" panose="02020603050405020304" pitchFamily="18" charset="0"/>
          </a:endParaRPr>
        </a:p>
      </dsp:txBody>
      <dsp:txXfrm>
        <a:off x="33812" y="4039687"/>
        <a:ext cx="7244401" cy="625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B64EB-B45E-46D2-9B7A-0DCDF783DBE2}">
      <dsp:nvSpPr>
        <dsp:cNvPr id="0" name=""/>
        <dsp:cNvSpPr/>
      </dsp:nvSpPr>
      <dsp:spPr>
        <a:xfrm>
          <a:off x="9911" y="1147857"/>
          <a:ext cx="2962572" cy="1092253"/>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Tuần 1: </a:t>
          </a:r>
          <a:r>
            <a:rPr lang="en-US" sz="1700" b="0" i="0" u="none" kern="1200" smtClean="0"/>
            <a:t>Tìm hiểu đề tài, phân tích bài toán</a:t>
          </a:r>
          <a:endParaRPr lang="en-US" sz="1700" kern="1200"/>
        </a:p>
      </dsp:txBody>
      <dsp:txXfrm>
        <a:off x="41902" y="1179848"/>
        <a:ext cx="2898590" cy="1028271"/>
      </dsp:txXfrm>
    </dsp:sp>
    <dsp:sp modelId="{0A34D4F0-2AF2-4E56-B6C8-FD2C57C5ED60}">
      <dsp:nvSpPr>
        <dsp:cNvPr id="0" name=""/>
        <dsp:cNvSpPr/>
      </dsp:nvSpPr>
      <dsp:spPr>
        <a:xfrm>
          <a:off x="3268741" y="1326625"/>
          <a:ext cx="628065" cy="734718"/>
        </a:xfrm>
        <a:prstGeom prst="rightArrow">
          <a:avLst>
            <a:gd name="adj1" fmla="val 60000"/>
            <a:gd name="adj2" fmla="val 50000"/>
          </a:avLst>
        </a:prstGeom>
        <a:gradFill rotWithShape="0">
          <a:gsLst>
            <a:gs pos="0">
              <a:schemeClr val="dk2">
                <a:tint val="60000"/>
                <a:hueOff val="0"/>
                <a:satOff val="0"/>
                <a:lumOff val="0"/>
                <a:alphaOff val="0"/>
                <a:tint val="50000"/>
                <a:shade val="86000"/>
                <a:satMod val="140000"/>
              </a:schemeClr>
            </a:gs>
            <a:gs pos="45000">
              <a:schemeClr val="dk2">
                <a:tint val="60000"/>
                <a:hueOff val="0"/>
                <a:satOff val="0"/>
                <a:lumOff val="0"/>
                <a:alphaOff val="0"/>
                <a:tint val="48000"/>
                <a:satMod val="150000"/>
              </a:schemeClr>
            </a:gs>
            <a:gs pos="100000">
              <a:schemeClr val="dk2">
                <a:tint val="60000"/>
                <a:hueOff val="0"/>
                <a:satOff val="0"/>
                <a:lumOff val="0"/>
                <a:alphaOff val="0"/>
                <a:tint val="28000"/>
                <a:satMod val="16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268741" y="1473569"/>
        <a:ext cx="439646" cy="440830"/>
      </dsp:txXfrm>
    </dsp:sp>
    <dsp:sp modelId="{7C771851-7E4E-48E7-B0B5-08DEC23F0858}">
      <dsp:nvSpPr>
        <dsp:cNvPr id="0" name=""/>
        <dsp:cNvSpPr/>
      </dsp:nvSpPr>
      <dsp:spPr>
        <a:xfrm>
          <a:off x="4157513" y="1147857"/>
          <a:ext cx="2962572" cy="1092253"/>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vi-VN" sz="1700" b="0" i="0" u="none" kern="1200" smtClean="0"/>
            <a:t>Tuần 2: </a:t>
          </a:r>
          <a:r>
            <a:rPr lang="en-US" sz="1700" b="0" i="0" u="none" kern="1200" smtClean="0"/>
            <a:t>Mô tả bài toán, phân chia công việc</a:t>
          </a:r>
          <a:endParaRPr lang="en-US" sz="1700" kern="1200"/>
        </a:p>
      </dsp:txBody>
      <dsp:txXfrm>
        <a:off x="4189504" y="1179848"/>
        <a:ext cx="2898590" cy="1028271"/>
      </dsp:txXfrm>
    </dsp:sp>
    <dsp:sp modelId="{7B4CFBC1-81C0-4E84-B486-04D8E8681AF2}">
      <dsp:nvSpPr>
        <dsp:cNvPr id="0" name=""/>
        <dsp:cNvSpPr/>
      </dsp:nvSpPr>
      <dsp:spPr>
        <a:xfrm>
          <a:off x="7416343" y="1326625"/>
          <a:ext cx="628065" cy="734718"/>
        </a:xfrm>
        <a:prstGeom prst="rightArrow">
          <a:avLst>
            <a:gd name="adj1" fmla="val 60000"/>
            <a:gd name="adj2" fmla="val 50000"/>
          </a:avLst>
        </a:prstGeom>
        <a:gradFill rotWithShape="0">
          <a:gsLst>
            <a:gs pos="0">
              <a:schemeClr val="dk2">
                <a:tint val="60000"/>
                <a:hueOff val="0"/>
                <a:satOff val="0"/>
                <a:lumOff val="0"/>
                <a:alphaOff val="0"/>
                <a:tint val="50000"/>
                <a:shade val="86000"/>
                <a:satMod val="140000"/>
              </a:schemeClr>
            </a:gs>
            <a:gs pos="45000">
              <a:schemeClr val="dk2">
                <a:tint val="60000"/>
                <a:hueOff val="0"/>
                <a:satOff val="0"/>
                <a:lumOff val="0"/>
                <a:alphaOff val="0"/>
                <a:tint val="48000"/>
                <a:satMod val="150000"/>
              </a:schemeClr>
            </a:gs>
            <a:gs pos="100000">
              <a:schemeClr val="dk2">
                <a:tint val="60000"/>
                <a:hueOff val="0"/>
                <a:satOff val="0"/>
                <a:lumOff val="0"/>
                <a:alphaOff val="0"/>
                <a:tint val="28000"/>
                <a:satMod val="16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7416343" y="1473569"/>
        <a:ext cx="439646" cy="440830"/>
      </dsp:txXfrm>
    </dsp:sp>
    <dsp:sp modelId="{6E958E51-059A-494B-80F0-0D63BCE66110}">
      <dsp:nvSpPr>
        <dsp:cNvPr id="0" name=""/>
        <dsp:cNvSpPr/>
      </dsp:nvSpPr>
      <dsp:spPr>
        <a:xfrm>
          <a:off x="8305115" y="1147857"/>
          <a:ext cx="2962572" cy="1092253"/>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0" i="0" u="none" kern="1200" smtClean="0"/>
            <a:t>Tuần 3: Thiết kế csdl: Xác định các liên kết , mô hình thực thể ER, thêm dl vào bảng.....</a:t>
          </a:r>
          <a:endParaRPr lang="en-US" sz="1700" kern="1200"/>
        </a:p>
      </dsp:txBody>
      <dsp:txXfrm>
        <a:off x="8337106" y="1179848"/>
        <a:ext cx="2898590" cy="1028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26DE3-CF65-465C-9F14-3265A8B08F8E}">
      <dsp:nvSpPr>
        <dsp:cNvPr id="0" name=""/>
        <dsp:cNvSpPr/>
      </dsp:nvSpPr>
      <dsp:spPr>
        <a:xfrm>
          <a:off x="9911" y="1172311"/>
          <a:ext cx="2962572" cy="1043346"/>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smtClean="0"/>
            <a:t>Tuần 4: Tạo các ràng buộc, truy vấn csdl</a:t>
          </a:r>
          <a:endParaRPr lang="en-US" sz="2000" kern="1200"/>
        </a:p>
      </dsp:txBody>
      <dsp:txXfrm>
        <a:off x="40470" y="1202870"/>
        <a:ext cx="2901454" cy="982228"/>
      </dsp:txXfrm>
    </dsp:sp>
    <dsp:sp modelId="{642E9DB5-597B-46F3-AEBD-1F0E4699BD98}">
      <dsp:nvSpPr>
        <dsp:cNvPr id="0" name=""/>
        <dsp:cNvSpPr/>
      </dsp:nvSpPr>
      <dsp:spPr>
        <a:xfrm>
          <a:off x="3268741" y="1326625"/>
          <a:ext cx="628065" cy="734718"/>
        </a:xfrm>
        <a:prstGeom prst="rightArrow">
          <a:avLst>
            <a:gd name="adj1" fmla="val 60000"/>
            <a:gd name="adj2" fmla="val 50000"/>
          </a:avLst>
        </a:prstGeom>
        <a:gradFill rotWithShape="0">
          <a:gsLst>
            <a:gs pos="0">
              <a:schemeClr val="dk2">
                <a:tint val="60000"/>
                <a:hueOff val="0"/>
                <a:satOff val="0"/>
                <a:lumOff val="0"/>
                <a:alphaOff val="0"/>
                <a:tint val="50000"/>
                <a:shade val="86000"/>
                <a:satMod val="140000"/>
              </a:schemeClr>
            </a:gs>
            <a:gs pos="45000">
              <a:schemeClr val="dk2">
                <a:tint val="60000"/>
                <a:hueOff val="0"/>
                <a:satOff val="0"/>
                <a:lumOff val="0"/>
                <a:alphaOff val="0"/>
                <a:tint val="48000"/>
                <a:satMod val="150000"/>
              </a:schemeClr>
            </a:gs>
            <a:gs pos="100000">
              <a:schemeClr val="dk2">
                <a:tint val="60000"/>
                <a:hueOff val="0"/>
                <a:satOff val="0"/>
                <a:lumOff val="0"/>
                <a:alphaOff val="0"/>
                <a:tint val="28000"/>
                <a:satMod val="16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268741" y="1473569"/>
        <a:ext cx="439646" cy="440830"/>
      </dsp:txXfrm>
    </dsp:sp>
    <dsp:sp modelId="{FDC70E20-1EF1-4B3E-B88F-1DCF8E2C7950}">
      <dsp:nvSpPr>
        <dsp:cNvPr id="0" name=""/>
        <dsp:cNvSpPr/>
      </dsp:nvSpPr>
      <dsp:spPr>
        <a:xfrm>
          <a:off x="4157513" y="1172311"/>
          <a:ext cx="2962572" cy="1043346"/>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u="none" kern="1200" smtClean="0"/>
            <a:t>Tuần 5: Cài đặt csdl, thực hiện khai thác trên một hệ quản trị cụ thể</a:t>
          </a:r>
          <a:endParaRPr lang="en-US" sz="2000" kern="1200"/>
        </a:p>
      </dsp:txBody>
      <dsp:txXfrm>
        <a:off x="4188072" y="1202870"/>
        <a:ext cx="2901454" cy="982228"/>
      </dsp:txXfrm>
    </dsp:sp>
    <dsp:sp modelId="{31571C67-C990-4D9D-9529-7BA1E04CBDEA}">
      <dsp:nvSpPr>
        <dsp:cNvPr id="0" name=""/>
        <dsp:cNvSpPr/>
      </dsp:nvSpPr>
      <dsp:spPr>
        <a:xfrm>
          <a:off x="7416343" y="1326625"/>
          <a:ext cx="628065" cy="734718"/>
        </a:xfrm>
        <a:prstGeom prst="rightArrow">
          <a:avLst>
            <a:gd name="adj1" fmla="val 60000"/>
            <a:gd name="adj2" fmla="val 50000"/>
          </a:avLst>
        </a:prstGeom>
        <a:gradFill rotWithShape="0">
          <a:gsLst>
            <a:gs pos="0">
              <a:schemeClr val="dk2">
                <a:tint val="60000"/>
                <a:hueOff val="0"/>
                <a:satOff val="0"/>
                <a:lumOff val="0"/>
                <a:alphaOff val="0"/>
                <a:tint val="50000"/>
                <a:shade val="86000"/>
                <a:satMod val="140000"/>
              </a:schemeClr>
            </a:gs>
            <a:gs pos="45000">
              <a:schemeClr val="dk2">
                <a:tint val="60000"/>
                <a:hueOff val="0"/>
                <a:satOff val="0"/>
                <a:lumOff val="0"/>
                <a:alphaOff val="0"/>
                <a:tint val="48000"/>
                <a:satMod val="150000"/>
              </a:schemeClr>
            </a:gs>
            <a:gs pos="100000">
              <a:schemeClr val="dk2">
                <a:tint val="60000"/>
                <a:hueOff val="0"/>
                <a:satOff val="0"/>
                <a:lumOff val="0"/>
                <a:alphaOff val="0"/>
                <a:tint val="28000"/>
                <a:satMod val="160000"/>
              </a:schemeClr>
            </a:gs>
          </a:gsLst>
          <a:path path="circle">
            <a:fillToRect l="100000" t="100000" r="100000" b="100000"/>
          </a:path>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7416343" y="1473569"/>
        <a:ext cx="439646" cy="440830"/>
      </dsp:txXfrm>
    </dsp:sp>
    <dsp:sp modelId="{6973F570-471C-4162-9DA5-9F394D7077A8}">
      <dsp:nvSpPr>
        <dsp:cNvPr id="0" name=""/>
        <dsp:cNvSpPr/>
      </dsp:nvSpPr>
      <dsp:spPr>
        <a:xfrm>
          <a:off x="8305115" y="1172311"/>
          <a:ext cx="2962572" cy="1043346"/>
        </a:xfrm>
        <a:prstGeom prst="roundRect">
          <a:avLst>
            <a:gd name="adj" fmla="val 10000"/>
          </a:avLst>
        </a:prstGeom>
        <a:gradFill rotWithShape="0">
          <a:gsLst>
            <a:gs pos="0">
              <a:schemeClr val="dk2">
                <a:hueOff val="0"/>
                <a:satOff val="0"/>
                <a:lumOff val="0"/>
                <a:alphaOff val="0"/>
                <a:tint val="50000"/>
                <a:shade val="86000"/>
                <a:satMod val="140000"/>
              </a:schemeClr>
            </a:gs>
            <a:gs pos="45000">
              <a:schemeClr val="dk2">
                <a:hueOff val="0"/>
                <a:satOff val="0"/>
                <a:lumOff val="0"/>
                <a:alphaOff val="0"/>
                <a:tint val="48000"/>
                <a:satMod val="150000"/>
              </a:schemeClr>
            </a:gs>
            <a:gs pos="100000">
              <a:schemeClr val="dk2">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vi-VN" sz="2000" b="0" i="0" u="none" kern="1200" smtClean="0"/>
            <a:t>Tuần 6: Xây dựng chương trình, hoàn thiện báo cáo</a:t>
          </a:r>
          <a:endParaRPr lang="en-US" sz="2000" kern="1200"/>
        </a:p>
      </dsp:txBody>
      <dsp:txXfrm>
        <a:off x="8335674" y="1202870"/>
        <a:ext cx="2901454" cy="982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77534-3F84-473C-899C-E53A0EF82D66}">
      <dsp:nvSpPr>
        <dsp:cNvPr id="0" name=""/>
        <dsp:cNvSpPr/>
      </dsp:nvSpPr>
      <dsp:spPr>
        <a:xfrm>
          <a:off x="0" y="609690"/>
          <a:ext cx="10972800" cy="150579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vi-VN" sz="3900" b="0" i="0" u="none" kern="1200" smtClean="0"/>
            <a:t>Một phiếu mượn trả sách có thể có nhiều quyển sách</a:t>
          </a:r>
          <a:endParaRPr lang="en-US" sz="3900" kern="1200"/>
        </a:p>
      </dsp:txBody>
      <dsp:txXfrm>
        <a:off x="73507" y="683197"/>
        <a:ext cx="10825786" cy="1358776"/>
      </dsp:txXfrm>
    </dsp:sp>
    <dsp:sp modelId="{F097FD00-B28B-49C7-A042-7752643A3557}">
      <dsp:nvSpPr>
        <dsp:cNvPr id="0" name=""/>
        <dsp:cNvSpPr/>
      </dsp:nvSpPr>
      <dsp:spPr>
        <a:xfrm>
          <a:off x="0" y="2115480"/>
          <a:ext cx="109728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b="1" i="0" u="none" kern="1200" smtClean="0"/>
            <a:t>Q</a:t>
          </a:r>
          <a:r>
            <a:rPr lang="vi-VN" sz="3000" b="1" i="0" u="none" kern="1200" smtClean="0"/>
            <a:t>uản lý sách_phiếu mượn trả: </a:t>
          </a:r>
          <a:r>
            <a:rPr lang="vi-VN" sz="3000" b="0" i="0" u="none" kern="1200" smtClean="0"/>
            <a:t>mã sách, mã phiếu</a:t>
          </a:r>
          <a:r>
            <a:rPr lang="en-US" sz="3000" b="0" i="0" u="none" kern="1200" smtClean="0"/>
            <a:t>.</a:t>
          </a:r>
          <a:endParaRPr lang="en-US" sz="3000" kern="1200"/>
        </a:p>
      </dsp:txBody>
      <dsp:txXfrm>
        <a:off x="0" y="2115480"/>
        <a:ext cx="10972800" cy="645840"/>
      </dsp:txXfrm>
    </dsp:sp>
    <dsp:sp modelId="{380EC54B-2BD9-42E7-BE80-1F6F53D53260}">
      <dsp:nvSpPr>
        <dsp:cNvPr id="0" name=""/>
        <dsp:cNvSpPr/>
      </dsp:nvSpPr>
      <dsp:spPr>
        <a:xfrm>
          <a:off x="0" y="2761320"/>
          <a:ext cx="10972800" cy="150579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b="1" kern="1200" smtClean="0"/>
            <a:t>Phiếu vi phạm:</a:t>
          </a:r>
          <a:r>
            <a:rPr lang="vi-VN" sz="3900" b="0" i="0" u="none" kern="1200" smtClean="0"/>
            <a:t>mã mượn trả,chi tiết phạt, số tiền đền bù, trạng thái(đã đền bù, chưa đền bù)</a:t>
          </a:r>
          <a:r>
            <a:rPr lang="en-US" sz="3900" b="0" i="0" u="none" kern="1200" smtClean="0"/>
            <a:t>.</a:t>
          </a:r>
          <a:endParaRPr lang="en-US" sz="3900" kern="1200"/>
        </a:p>
      </dsp:txBody>
      <dsp:txXfrm>
        <a:off x="73507" y="2834827"/>
        <a:ext cx="10825786" cy="13587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F24A6-34B6-49B6-87A8-770BF126916C}" type="datetimeFigureOut">
              <a:rPr lang="en-US" smtClean="0"/>
              <a:t>5/26/2020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6E8E01-9B8A-4074-972A-83E4171F09B9}" type="slidenum">
              <a:rPr lang="en-US" smtClean="0"/>
              <a:t>‹#›</a:t>
            </a:fld>
            <a:endParaRPr lang="en-US"/>
          </a:p>
        </p:txBody>
      </p:sp>
    </p:spTree>
    <p:extLst>
      <p:ext uri="{BB962C8B-B14F-4D97-AF65-F5344CB8AC3E}">
        <p14:creationId xmlns:p14="http://schemas.microsoft.com/office/powerpoint/2010/main" val="244941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6E8E01-9B8A-4074-972A-83E4171F09B9}" type="slidenum">
              <a:rPr lang="en-US" smtClean="0"/>
              <a:t>1</a:t>
            </a:fld>
            <a:endParaRPr lang="en-US"/>
          </a:p>
        </p:txBody>
      </p:sp>
    </p:spTree>
    <p:extLst>
      <p:ext uri="{BB962C8B-B14F-4D97-AF65-F5344CB8AC3E}">
        <p14:creationId xmlns:p14="http://schemas.microsoft.com/office/powerpoint/2010/main" val="297277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16E8E01-9B8A-4074-972A-83E4171F09B9}" type="slidenum">
              <a:rPr lang="en-US" smtClean="0"/>
              <a:t>3</a:t>
            </a:fld>
            <a:endParaRPr lang="en-US"/>
          </a:p>
        </p:txBody>
      </p:sp>
    </p:spTree>
    <p:extLst>
      <p:ext uri="{BB962C8B-B14F-4D97-AF65-F5344CB8AC3E}">
        <p14:creationId xmlns:p14="http://schemas.microsoft.com/office/powerpoint/2010/main" val="354801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5760" marR="0" lvl="0" indent="-342900" algn="l">
              <a:spcBef>
                <a:spcPts val="600"/>
              </a:spcBef>
              <a:spcAft>
                <a:spcPts val="600"/>
              </a:spcAft>
              <a:buFont typeface="Symbol" panose="05050102010706020507" pitchFamily="18" charset="2"/>
              <a:buChar char=""/>
            </a:pPr>
            <a:endParaRPr lang="en-US" sz="12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6E8E01-9B8A-4074-972A-83E4171F09B9}" type="slidenum">
              <a:rPr lang="en-US" smtClean="0"/>
              <a:t>4</a:t>
            </a:fld>
            <a:endParaRPr lang="en-US"/>
          </a:p>
        </p:txBody>
      </p:sp>
    </p:spTree>
    <p:extLst>
      <p:ext uri="{BB962C8B-B14F-4D97-AF65-F5344CB8AC3E}">
        <p14:creationId xmlns:p14="http://schemas.microsoft.com/office/powerpoint/2010/main" val="1692202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6E8E01-9B8A-4074-972A-83E4171F09B9}" type="slidenum">
              <a:rPr lang="en-US" smtClean="0"/>
              <a:t>7</a:t>
            </a:fld>
            <a:endParaRPr lang="en-US"/>
          </a:p>
        </p:txBody>
      </p:sp>
    </p:spTree>
    <p:extLst>
      <p:ext uri="{BB962C8B-B14F-4D97-AF65-F5344CB8AC3E}">
        <p14:creationId xmlns:p14="http://schemas.microsoft.com/office/powerpoint/2010/main" val="397040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6E8E01-9B8A-4074-972A-83E4171F09B9}" type="slidenum">
              <a:rPr lang="en-US" smtClean="0"/>
              <a:t>8</a:t>
            </a:fld>
            <a:endParaRPr lang="en-US"/>
          </a:p>
        </p:txBody>
      </p:sp>
    </p:spTree>
    <p:extLst>
      <p:ext uri="{BB962C8B-B14F-4D97-AF65-F5344CB8AC3E}">
        <p14:creationId xmlns:p14="http://schemas.microsoft.com/office/powerpoint/2010/main" val="429217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6E8E01-9B8A-4074-972A-83E4171F09B9}" type="slidenum">
              <a:rPr lang="en-US" smtClean="0"/>
              <a:t>9</a:t>
            </a:fld>
            <a:endParaRPr lang="en-US"/>
          </a:p>
        </p:txBody>
      </p:sp>
    </p:spTree>
    <p:extLst>
      <p:ext uri="{BB962C8B-B14F-4D97-AF65-F5344CB8AC3E}">
        <p14:creationId xmlns:p14="http://schemas.microsoft.com/office/powerpoint/2010/main" val="215780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Lưu</a:t>
            </a:r>
            <a:r>
              <a:rPr lang="en-US" sz="1200" kern="1200" baseline="0" smtClean="0">
                <a:solidFill>
                  <a:schemeClr val="tx1"/>
                </a:solidFill>
                <a:effectLst/>
                <a:latin typeface="+mn-lt"/>
                <a:ea typeface="+mn-ea"/>
                <a:cs typeface="+mn-cs"/>
              </a:rPr>
              <a:t> danh sách các cuốn sách sẽ mượn ở phiếu có mã phiếu là x.</a:t>
            </a:r>
            <a:endParaRPr lang="x-non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16E8E01-9B8A-4074-972A-83E4171F09B9}" type="slidenum">
              <a:rPr lang="en-US" smtClean="0"/>
              <a:t>10</a:t>
            </a:fld>
            <a:endParaRPr lang="en-US"/>
          </a:p>
        </p:txBody>
      </p:sp>
    </p:spTree>
    <p:extLst>
      <p:ext uri="{BB962C8B-B14F-4D97-AF65-F5344CB8AC3E}">
        <p14:creationId xmlns:p14="http://schemas.microsoft.com/office/powerpoint/2010/main" val="330710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6908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dirty="0"/>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7CBDF02-CF30-4FF0-B3A7-5FFA7F0C1733}" type="datetime1">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99AE7-87B3-4139-A8C9-16CEE479B17D}" type="datetime1">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DEF9C-9519-48D1-BF9A-1231B1A666EF}" type="datetime1">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E3933-CB54-4FA8-AEF9-2C9691E521A9}" type="datetime1">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CFCBA-528B-4F0F-8D55-73DC01328FFC}" type="datetime1">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1FFB1-173A-495F-BC6D-4079634B33E3}" type="datetime1">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5907D-9ADE-4556-B83B-86D58DC8FF32}" type="datetime1">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20F835-A60C-4749-8AD6-8D0CDD7B171A}" type="datetime1">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D3A64-3526-4D66-B99F-BC5BB49BAB01}" type="datetime1">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284C4-98D6-4E18-B967-D96D4F1FBDDC}" type="datetime1">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C1C884-EFD7-458B-879E-5A3818FAA19B}" type="datetime1">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C8324CE4-C427-4FA4-A4B6-D4E0E4B9A76B}" type="datetime1">
              <a:rPr lang="en-US" smtClean="0"/>
              <a:t>5/26/2020</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150000"/>
        </a:lnSpc>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lnSpc>
          <a:spcPct val="150000"/>
        </a:lnSpc>
        <a:spcBef>
          <a:spcPct val="20000"/>
        </a:spcBef>
        <a:buClr>
          <a:schemeClr val="accent1"/>
        </a:buClr>
        <a:buSzPct val="85000"/>
        <a:buFont typeface="Arial" pitchFamily="34" charset="0"/>
        <a:buChar char="•"/>
        <a:defRPr sz="2400" kern="1200">
          <a:solidFill>
            <a:schemeClr val="tx1"/>
          </a:solidFill>
          <a:latin typeface="+mj-lt"/>
          <a:ea typeface="+mn-ea"/>
          <a:cs typeface="+mn-cs"/>
        </a:defRPr>
      </a:lvl1pPr>
      <a:lvl2pPr marL="457200" indent="-182880" algn="l" defTabSz="914400" rtl="0" eaLnBrk="1" latinLnBrk="0" hangingPunct="1">
        <a:lnSpc>
          <a:spcPct val="150000"/>
        </a:lnSpc>
        <a:spcBef>
          <a:spcPct val="20000"/>
        </a:spcBef>
        <a:buClr>
          <a:schemeClr val="accent1"/>
        </a:buClr>
        <a:buSzPct val="85000"/>
        <a:buFont typeface="Arial" pitchFamily="34" charset="0"/>
        <a:buChar char="•"/>
        <a:defRPr sz="2000" kern="1200">
          <a:solidFill>
            <a:schemeClr val="tx1"/>
          </a:solidFill>
          <a:latin typeface="+mj-lt"/>
          <a:ea typeface="+mn-ea"/>
          <a:cs typeface="+mn-cs"/>
        </a:defRPr>
      </a:lvl2pPr>
      <a:lvl3pPr marL="731520" indent="-182880" algn="l" defTabSz="914400" rtl="0" eaLnBrk="1" latinLnBrk="0" hangingPunct="1">
        <a:lnSpc>
          <a:spcPct val="150000"/>
        </a:lnSpc>
        <a:spcBef>
          <a:spcPct val="20000"/>
        </a:spcBef>
        <a:buClr>
          <a:schemeClr val="accent1"/>
        </a:buClr>
        <a:buSzPct val="90000"/>
        <a:buFont typeface="Arial" pitchFamily="34" charset="0"/>
        <a:buChar char="•"/>
        <a:defRPr sz="1800" kern="1200">
          <a:solidFill>
            <a:schemeClr val="tx1"/>
          </a:solidFill>
          <a:latin typeface="+mj-lt"/>
          <a:ea typeface="+mn-ea"/>
          <a:cs typeface="+mn-cs"/>
        </a:defRPr>
      </a:lvl3pPr>
      <a:lvl4pPr marL="1005840" indent="-182880" algn="l" defTabSz="914400" rtl="0" eaLnBrk="1" latinLnBrk="0" hangingPunct="1">
        <a:lnSpc>
          <a:spcPct val="150000"/>
        </a:lnSpc>
        <a:spcBef>
          <a:spcPct val="20000"/>
        </a:spcBef>
        <a:buClr>
          <a:schemeClr val="accent1"/>
        </a:buClr>
        <a:buFont typeface="Arial" pitchFamily="34" charset="0"/>
        <a:buChar char="•"/>
        <a:defRPr sz="1600" kern="1200">
          <a:solidFill>
            <a:schemeClr val="tx1"/>
          </a:solidFill>
          <a:latin typeface="+mj-lt"/>
          <a:ea typeface="+mn-ea"/>
          <a:cs typeface="+mn-cs"/>
        </a:defRPr>
      </a:lvl4pPr>
      <a:lvl5pPr marL="1188720" indent="-137160" algn="l" defTabSz="914400" rtl="0" eaLnBrk="1" latinLnBrk="0" hangingPunct="1">
        <a:lnSpc>
          <a:spcPct val="150000"/>
        </a:lnSpc>
        <a:spcBef>
          <a:spcPct val="20000"/>
        </a:spcBef>
        <a:buClr>
          <a:schemeClr val="accent1"/>
        </a:buClr>
        <a:buSzPct val="100000"/>
        <a:buFont typeface="Arial" pitchFamily="34" charset="0"/>
        <a:buChar char="•"/>
        <a:defRPr sz="1400" kern="1200" baseline="0">
          <a:solidFill>
            <a:schemeClr val="tx1"/>
          </a:solidFill>
          <a:latin typeface="+mj-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freetuts.net/hoc-sql-server/sql-server-can-ban?fbclid=IwAR3-CZPSpU9Qbc2y6uYbF4ElVBSi1eV5MArkBL-iI2UdvWkGl15cC1f_4n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618960-8005-486C-9A75-10CB2AAC16F9}" type="slidenum">
              <a:rPr lang="en-US" smtClean="0"/>
              <a:t>1</a:t>
            </a:fld>
            <a:endParaRPr lang="en-US" dirty="0"/>
          </a:p>
        </p:txBody>
      </p:sp>
      <p:pic>
        <p:nvPicPr>
          <p:cNvPr id="5" name="Picture 4" descr="Description: Macintosh HD:Users:xuantrinh:Dropbox:NCKH SV:BANG ROLL: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2536" y="491884"/>
            <a:ext cx="1190625" cy="953770"/>
          </a:xfrm>
          <a:prstGeom prst="rect">
            <a:avLst/>
          </a:prstGeom>
          <a:noFill/>
          <a:ln>
            <a:noFill/>
          </a:ln>
        </p:spPr>
      </p:pic>
      <p:sp>
        <p:nvSpPr>
          <p:cNvPr id="4" name="TextBox 3">
            <a:extLst>
              <a:ext uri="{FF2B5EF4-FFF2-40B4-BE49-F238E27FC236}">
                <a16:creationId xmlns:a16="http://schemas.microsoft.com/office/drawing/2014/main" xmlns="" id="{D84909E0-BA33-4410-B37A-B21F6482B88D}"/>
              </a:ext>
            </a:extLst>
          </p:cNvPr>
          <p:cNvSpPr txBox="1"/>
          <p:nvPr/>
        </p:nvSpPr>
        <p:spPr>
          <a:xfrm>
            <a:off x="1367072" y="491884"/>
            <a:ext cx="8598563" cy="954107"/>
          </a:xfrm>
          <a:prstGeom prst="rect">
            <a:avLst/>
          </a:prstGeom>
          <a:noFill/>
        </p:spPr>
        <p:txBody>
          <a:bodyPr wrap="square" rtlCol="0">
            <a:spAutoFit/>
          </a:bodyPr>
          <a:lstStyle/>
          <a:p>
            <a:pPr algn="ctr"/>
            <a:r>
              <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ĐẠI HỌC MỞ HÀ NỘI</a:t>
            </a:r>
          </a:p>
          <a:p>
            <a:pPr algn="ctr"/>
            <a:r>
              <a:rPr lang="en-US" sz="2400" dirty="0">
                <a:solidFill>
                  <a:schemeClr val="accent1">
                    <a:lumMod val="75000"/>
                  </a:schemeClr>
                </a:solidFill>
                <a:latin typeface="Times New Roman" panose="02020603050405020304" pitchFamily="18" charset="0"/>
                <a:cs typeface="Times New Roman" panose="02020603050405020304" pitchFamily="18" charset="0"/>
              </a:rPr>
              <a:t>Khoa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công</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nghệ</a:t>
            </a:r>
            <a:r>
              <a:rPr lang="en-US" sz="2400" dirty="0">
                <a:solidFill>
                  <a:schemeClr val="accent1">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thông</a:t>
            </a:r>
            <a:r>
              <a:rPr lang="en-US" sz="2400" dirty="0">
                <a:solidFill>
                  <a:schemeClr val="accent1">
                    <a:lumMod val="75000"/>
                  </a:schemeClr>
                </a:solidFill>
                <a:latin typeface="Times New Roman" panose="02020603050405020304" pitchFamily="18" charset="0"/>
                <a:cs typeface="Times New Roman" panose="02020603050405020304" pitchFamily="18" charset="0"/>
              </a:rPr>
              <a:t> tin</a:t>
            </a:r>
          </a:p>
        </p:txBody>
      </p:sp>
      <p:sp>
        <p:nvSpPr>
          <p:cNvPr id="8" name="TextBox 7">
            <a:extLst>
              <a:ext uri="{FF2B5EF4-FFF2-40B4-BE49-F238E27FC236}">
                <a16:creationId xmlns:a16="http://schemas.microsoft.com/office/drawing/2014/main" xmlns="" id="{EC28A445-42E9-41E0-8217-DD8DA72885F9}"/>
              </a:ext>
            </a:extLst>
          </p:cNvPr>
          <p:cNvSpPr txBox="1"/>
          <p:nvPr/>
        </p:nvSpPr>
        <p:spPr>
          <a:xfrm>
            <a:off x="2160104" y="1974166"/>
            <a:ext cx="7871792" cy="707886"/>
          </a:xfrm>
          <a:prstGeom prst="rect">
            <a:avLst/>
          </a:prstGeom>
          <a:noFill/>
        </p:spPr>
        <p:txBody>
          <a:bodyPr wrap="square" rtlCol="0">
            <a:spAutoFit/>
          </a:bodyPr>
          <a:lstStyle/>
          <a:p>
            <a:pPr algn="ctr"/>
            <a:r>
              <a:rPr lang="en-US" sz="4000" b="1" dirty="0" err="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Môn</a:t>
            </a:r>
            <a:r>
              <a:rPr lang="en-US" sz="40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Chuyên đề thực tập ngành </a:t>
            </a:r>
            <a:endParaRPr lang="en-US" sz="40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TextBox 8"/>
          <p:cNvSpPr txBox="1"/>
          <p:nvPr/>
        </p:nvSpPr>
        <p:spPr>
          <a:xfrm>
            <a:off x="607714" y="2593668"/>
            <a:ext cx="10976572" cy="584775"/>
          </a:xfrm>
          <a:prstGeom prst="rect">
            <a:avLst/>
          </a:prstGeom>
          <a:noFill/>
        </p:spPr>
        <p:txBody>
          <a:bodyPr wrap="square" rtlCol="0">
            <a:spAutoFit/>
          </a:bodyPr>
          <a:lstStyle/>
          <a:p>
            <a:pPr algn="ctr"/>
            <a:r>
              <a:rPr lang="en-US" sz="3200" b="1" dirty="0" err="1">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a:t>
            </a:r>
            <a:r>
              <a:rPr lang="en-US" sz="3200" b="1" dirty="0">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err="1">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tài</a:t>
            </a:r>
            <a:r>
              <a:rPr lang="en-US" sz="3200" b="1">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smtClean="0">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Thiết kế csdl cho hệ thống mượn trả sách của thư viện</a:t>
            </a:r>
            <a:endParaRPr lang="en-US" sz="3200" b="1" dirty="0">
              <a:solidFill>
                <a:srgbClr val="37609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Box 10"/>
          <p:cNvSpPr txBox="1"/>
          <p:nvPr/>
        </p:nvSpPr>
        <p:spPr>
          <a:xfrm>
            <a:off x="5111262" y="3527138"/>
            <a:ext cx="6558483" cy="1846659"/>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Giảng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hướng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dẫn</a:t>
            </a:r>
            <a:r>
              <a:rPr lang="en-US" sz="2400" b="1" dirty="0">
                <a:latin typeface="Times New Roman" panose="02020603050405020304" pitchFamily="18" charset="0"/>
                <a:cs typeface="Times New Roman" panose="02020603050405020304" pitchFamily="18" charset="0"/>
              </a:rPr>
              <a:t>: </a:t>
            </a:r>
            <a:r>
              <a:rPr lang="en-US" sz="2400" b="1" err="1">
                <a:latin typeface="Times New Roman" panose="02020603050405020304" pitchFamily="18" charset="0"/>
                <a:cs typeface="Times New Roman" panose="02020603050405020304" pitchFamily="18" charset="0"/>
              </a:rPr>
              <a:t>Ths</a:t>
            </a:r>
            <a:r>
              <a:rPr lang="en-US" sz="2400" b="1" smtClean="0">
                <a:latin typeface="Times New Roman" panose="02020603050405020304" pitchFamily="18" charset="0"/>
                <a:cs typeface="Times New Roman" panose="02020603050405020304" pitchFamily="18" charset="0"/>
              </a:rPr>
              <a:t>. Nguyễn Thành Huy</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algn="r"/>
            <a:r>
              <a:rPr lang="en-US" sz="2200" i="1" dirty="0" err="1">
                <a:latin typeface="Times New Roman" panose="02020603050405020304" pitchFamily="18" charset="0"/>
                <a:cs typeface="Times New Roman" panose="02020603050405020304" pitchFamily="18" charset="0"/>
              </a:rPr>
              <a:t>Sinh</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viên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thực</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hiện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Nguyễn</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Thị</a:t>
            </a:r>
            <a:r>
              <a:rPr lang="en-US" sz="2200" i="1" dirty="0">
                <a:latin typeface="Times New Roman" panose="02020603050405020304" pitchFamily="18" charset="0"/>
                <a:cs typeface="Times New Roman" panose="02020603050405020304" pitchFamily="18" charset="0"/>
              </a:rPr>
              <a:t> Mai Anh – 17A06</a:t>
            </a:r>
          </a:p>
          <a:p>
            <a:pPr algn="r"/>
            <a:r>
              <a:rPr lang="en-US" sz="2200" i="1" dirty="0">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Lê Thị Hương Lan </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17A01</a:t>
            </a:r>
            <a:endParaRPr lang="en-US" sz="2200" i="1" dirty="0">
              <a:latin typeface="Times New Roman" panose="02020603050405020304" pitchFamily="18" charset="0"/>
              <a:cs typeface="Times New Roman" panose="02020603050405020304" pitchFamily="18" charset="0"/>
            </a:endParaRPr>
          </a:p>
          <a:p>
            <a:pPr algn="r"/>
            <a:r>
              <a:rPr lang="en-US" sz="2200" i="1" dirty="0">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Trần Thị Thúy </a:t>
            </a:r>
            <a:r>
              <a:rPr lang="en-US" sz="2200" i="1">
                <a:latin typeface="Times New Roman" panose="02020603050405020304" pitchFamily="18" charset="0"/>
                <a:cs typeface="Times New Roman" panose="02020603050405020304" pitchFamily="18" charset="0"/>
              </a:rPr>
              <a:t>– </a:t>
            </a:r>
            <a:r>
              <a:rPr lang="en-US" sz="2200" i="1" smtClean="0">
                <a:latin typeface="Times New Roman" panose="02020603050405020304" pitchFamily="18" charset="0"/>
                <a:cs typeface="Times New Roman" panose="02020603050405020304" pitchFamily="18" charset="0"/>
              </a:rPr>
              <a:t>17A01</a:t>
            </a:r>
            <a:endParaRPr lang="en-US" sz="22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237" y="3859368"/>
            <a:ext cx="2143125" cy="2143125"/>
          </a:xfrm>
          <a:prstGeom prst="rect">
            <a:avLst/>
          </a:prstGeom>
        </p:spPr>
      </p:pic>
    </p:spTree>
    <p:extLst>
      <p:ext uri="{BB962C8B-B14F-4D97-AF65-F5344CB8AC3E}">
        <p14:creationId xmlns:p14="http://schemas.microsoft.com/office/powerpoint/2010/main" val="246019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
        <p:nvSpPr>
          <p:cNvPr id="2" name="TextBox 1"/>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tả bài toán</a:t>
            </a:r>
            <a:endParaRPr lang="en-US" sz="2800" b="1" dirty="0">
              <a:latin typeface="Times New Roman" panose="02020603050405020304" pitchFamily="18" charset="0"/>
              <a:cs typeface="Times New Roman" panose="02020603050405020304" pitchFamily="18" charset="0"/>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3026791678"/>
              </p:ext>
            </p:extLst>
          </p:nvPr>
        </p:nvGraphicFramePr>
        <p:xfrm>
          <a:off x="609600" y="1600200"/>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72618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11</a:t>
            </a:fld>
            <a:endParaRPr lang="en-US"/>
          </a:p>
        </p:txBody>
      </p:sp>
      <p:sp>
        <p:nvSpPr>
          <p:cNvPr id="4" name="TextBox 3"/>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tả bài toán</a:t>
            </a:r>
            <a:endParaRPr lang="en-US" sz="2800" b="1" dirty="0">
              <a:latin typeface="Times New Roman" panose="02020603050405020304" pitchFamily="18" charset="0"/>
              <a:cs typeface="Times New Roman" panose="02020603050405020304" pitchFamily="18" charset="0"/>
            </a:endParaRPr>
          </a:p>
        </p:txBody>
      </p:sp>
      <p:graphicFrame>
        <p:nvGraphicFramePr>
          <p:cNvPr id="11" name="Content Placeholder 14"/>
          <p:cNvGraphicFramePr>
            <a:graphicFrameLocks/>
          </p:cNvGraphicFramePr>
          <p:nvPr>
            <p:extLst>
              <p:ext uri="{D42A27DB-BD31-4B8C-83A1-F6EECF244321}">
                <p14:modId xmlns:p14="http://schemas.microsoft.com/office/powerpoint/2010/main" val="4066163266"/>
              </p:ext>
            </p:extLst>
          </p:nvPr>
        </p:nvGraphicFramePr>
        <p:xfrm>
          <a:off x="609600" y="1600200"/>
          <a:ext cx="10972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6260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12</a:t>
            </a:fld>
            <a:endParaRPr lang="en-US"/>
          </a:p>
        </p:txBody>
      </p:sp>
      <p:pic>
        <p:nvPicPr>
          <p:cNvPr id="5" name="Picture 4"/>
          <p:cNvPicPr>
            <a:picLocks noChangeAspect="1"/>
          </p:cNvPicPr>
          <p:nvPr/>
        </p:nvPicPr>
        <p:blipFill>
          <a:blip r:embed="rId2"/>
          <a:stretch>
            <a:fillRect/>
          </a:stretch>
        </p:blipFill>
        <p:spPr>
          <a:xfrm>
            <a:off x="119063" y="983048"/>
            <a:ext cx="10771676" cy="5951152"/>
          </a:xfrm>
          <a:prstGeom prst="rect">
            <a:avLst/>
          </a:prstGeom>
        </p:spPr>
      </p:pic>
      <p:sp>
        <p:nvSpPr>
          <p:cNvPr id="6" name="TextBox 5"/>
          <p:cNvSpPr txBox="1"/>
          <p:nvPr/>
        </p:nvSpPr>
        <p:spPr>
          <a:xfrm>
            <a:off x="0" y="459828"/>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hình ER</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840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417830"/>
            <a:ext cx="10972800" cy="1182370"/>
          </a:xfrm>
        </p:spPr>
        <p:txBody>
          <a:bodyPr>
            <a:normAutofit fontScale="90000"/>
          </a:bodyPr>
          <a:lstStyle/>
          <a:p>
            <a:r>
              <a:rPr lang="en-US" sz="3200"/>
              <a:t>6</a:t>
            </a:r>
            <a:r>
              <a:rPr lang="en-US" sz="3200" smtClean="0"/>
              <a:t>.Thiết </a:t>
            </a:r>
            <a:r>
              <a:rPr lang="en-US" sz="3200"/>
              <a:t>kế CSDL mức logic – mô hình quan hệ</a:t>
            </a:r>
            <a:br>
              <a:rPr lang="en-US" sz="3200"/>
            </a:br>
            <a:r>
              <a:rPr lang="en-US" sz="3200"/>
              <a:t>   </a:t>
            </a:r>
            <a:r>
              <a:rPr lang="en-US" sz="2400"/>
              <a:t>6</a:t>
            </a:r>
            <a:r>
              <a:rPr lang="en-US" sz="2400" smtClean="0"/>
              <a:t>.1.Chuyển </a:t>
            </a:r>
            <a:r>
              <a:rPr lang="en-US" sz="2400"/>
              <a:t>đổi thực thể mạnh</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charset="0"/>
              <a:buChar char="v"/>
            </a:pPr>
            <a:r>
              <a:rPr lang="en-US"/>
              <a:t>Cách chuyển: Mỗi thực thể trong mô hình ER trở thành một quan hệ. Quan hệ đó bao gồm tất cả các thuộc tính đơn giản và thuộc tính tổ hợp của thực thể. Thuộc tính định danh của thực thể là khóa chính của quan hệ( không chứa các thuộc tính đa trị và suy dẫn).</a:t>
            </a:r>
          </a:p>
          <a:p>
            <a:pPr fontAlgn="base">
              <a:lnSpc>
                <a:spcPct val="150000"/>
              </a:lnSpc>
              <a:buFont typeface="Wingdings" panose="05000000000000000000" charset="0"/>
              <a:buChar char="Ø"/>
            </a:pPr>
            <a:r>
              <a:rPr lang="en-US"/>
              <a:t>R1:</a:t>
            </a:r>
            <a:r>
              <a:rPr lang="vi-VN" b="1">
                <a:sym typeface="+mn-ea"/>
              </a:rPr>
              <a:t>S</a:t>
            </a:r>
            <a:r>
              <a:rPr lang="en-US" altLang="vi-VN" b="1">
                <a:sym typeface="+mn-ea"/>
              </a:rPr>
              <a:t>ach</a:t>
            </a:r>
            <a:r>
              <a:rPr lang="en-US" altLang="vi-VN">
                <a:sym typeface="+mn-ea"/>
              </a:rPr>
              <a:t>(</a:t>
            </a:r>
            <a:r>
              <a:rPr lang="vi-VN">
                <a:sym typeface="+mn-ea"/>
              </a:rPr>
              <a:t> </a:t>
            </a:r>
            <a:r>
              <a:rPr lang="en-US" altLang="vi-VN" u="sng">
                <a:sym typeface="+mn-ea"/>
              </a:rPr>
              <a:t>Masach</a:t>
            </a:r>
            <a:r>
              <a:rPr lang="vi-VN">
                <a:sym typeface="+mn-ea"/>
              </a:rPr>
              <a:t>, </a:t>
            </a:r>
            <a:r>
              <a:rPr lang="en-US" altLang="vi-VN">
                <a:sym typeface="+mn-ea"/>
              </a:rPr>
              <a:t>Tensach</a:t>
            </a:r>
            <a:r>
              <a:rPr lang="vi-VN">
                <a:sym typeface="+mn-ea"/>
              </a:rPr>
              <a:t>, </a:t>
            </a:r>
            <a:r>
              <a:rPr lang="en-US" altLang="vi-VN">
                <a:sym typeface="+mn-ea"/>
              </a:rPr>
              <a:t>MaTG</a:t>
            </a:r>
            <a:r>
              <a:rPr lang="vi-VN">
                <a:sym typeface="+mn-ea"/>
              </a:rPr>
              <a:t>, </a:t>
            </a:r>
            <a:r>
              <a:rPr lang="en-US" altLang="vi-VN">
                <a:sym typeface="+mn-ea"/>
              </a:rPr>
              <a:t>MaLS</a:t>
            </a:r>
            <a:r>
              <a:rPr lang="vi-VN">
                <a:sym typeface="+mn-ea"/>
              </a:rPr>
              <a:t>, </a:t>
            </a:r>
            <a:r>
              <a:rPr lang="en-US" altLang="vi-VN">
                <a:sym typeface="+mn-ea"/>
              </a:rPr>
              <a:t>NXB</a:t>
            </a:r>
            <a:r>
              <a:rPr lang="vi-VN">
                <a:sym typeface="+mn-ea"/>
              </a:rPr>
              <a:t>, </a:t>
            </a:r>
            <a:r>
              <a:rPr lang="en-US" altLang="vi-VN">
                <a:sym typeface="+mn-ea"/>
              </a:rPr>
              <a:t>Soluong</a:t>
            </a:r>
            <a:r>
              <a:rPr lang="vi-VN">
                <a:sym typeface="+mn-ea"/>
              </a:rPr>
              <a:t>, </a:t>
            </a:r>
            <a:r>
              <a:rPr lang="en-US" altLang="vi-VN">
                <a:sym typeface="+mn-ea"/>
              </a:rPr>
              <a:t>Vitri)</a:t>
            </a:r>
            <a:r>
              <a:rPr lang="vi-VN">
                <a:sym typeface="+mn-ea"/>
              </a:rPr>
              <a:t>.</a:t>
            </a:r>
            <a:endParaRPr lang="vi-VN"/>
          </a:p>
          <a:p>
            <a:pPr fontAlgn="base">
              <a:lnSpc>
                <a:spcPct val="150000"/>
              </a:lnSpc>
              <a:buFont typeface="Wingdings" panose="05000000000000000000" charset="0"/>
              <a:buChar char="Ø"/>
            </a:pPr>
            <a:r>
              <a:rPr lang="en-US" altLang="vi-VN">
                <a:sym typeface="+mn-ea"/>
              </a:rPr>
              <a:t>R2:</a:t>
            </a:r>
            <a:r>
              <a:rPr lang="vi-VN" b="1">
                <a:sym typeface="+mn-ea"/>
              </a:rPr>
              <a:t>L</a:t>
            </a:r>
            <a:r>
              <a:rPr lang="en-US" altLang="vi-VN" b="1">
                <a:sym typeface="+mn-ea"/>
              </a:rPr>
              <a:t>oaisach</a:t>
            </a:r>
            <a:r>
              <a:rPr lang="en-US" altLang="vi-VN">
                <a:sym typeface="+mn-ea"/>
              </a:rPr>
              <a:t>(</a:t>
            </a:r>
            <a:r>
              <a:rPr lang="en-US" altLang="vi-VN" u="sng">
                <a:sym typeface="+mn-ea"/>
              </a:rPr>
              <a:t>MaLS</a:t>
            </a:r>
            <a:r>
              <a:rPr lang="vi-VN">
                <a:sym typeface="+mn-ea"/>
              </a:rPr>
              <a:t> ,</a:t>
            </a:r>
            <a:r>
              <a:rPr lang="en-US" altLang="vi-VN">
                <a:sym typeface="+mn-ea"/>
              </a:rPr>
              <a:t>Tenloai)</a:t>
            </a:r>
            <a:endParaRPr lang="vi-VN"/>
          </a:p>
          <a:p>
            <a:pPr fontAlgn="base">
              <a:lnSpc>
                <a:spcPct val="150000"/>
              </a:lnSpc>
              <a:buFont typeface="Wingdings" panose="05000000000000000000" charset="0"/>
              <a:buChar char="Ø"/>
            </a:pPr>
            <a:r>
              <a:rPr lang="en-US" altLang="vi-VN">
                <a:sym typeface="+mn-ea"/>
              </a:rPr>
              <a:t>R3</a:t>
            </a:r>
            <a:r>
              <a:rPr lang="vi-VN">
                <a:sym typeface="+mn-ea"/>
              </a:rPr>
              <a:t>:</a:t>
            </a:r>
            <a:r>
              <a:rPr lang="en-US" altLang="vi-VN" b="1">
                <a:sym typeface="+mn-ea"/>
              </a:rPr>
              <a:t>Tacgia</a:t>
            </a:r>
            <a:r>
              <a:rPr lang="en-US" altLang="vi-VN">
                <a:sym typeface="+mn-ea"/>
              </a:rPr>
              <a:t>(</a:t>
            </a:r>
            <a:r>
              <a:rPr lang="vi-VN">
                <a:sym typeface="+mn-ea"/>
              </a:rPr>
              <a:t> </a:t>
            </a:r>
            <a:r>
              <a:rPr lang="en-US" altLang="vi-VN" u="sng">
                <a:sym typeface="+mn-ea"/>
              </a:rPr>
              <a:t>MaTG</a:t>
            </a:r>
            <a:r>
              <a:rPr lang="vi-VN">
                <a:sym typeface="+mn-ea"/>
              </a:rPr>
              <a:t>, </a:t>
            </a:r>
            <a:r>
              <a:rPr lang="en-US" altLang="vi-VN">
                <a:sym typeface="+mn-ea"/>
              </a:rPr>
              <a:t>TenTG</a:t>
            </a:r>
            <a:r>
              <a:rPr lang="vi-VN">
                <a:sym typeface="+mn-ea"/>
              </a:rPr>
              <a:t>, </a:t>
            </a:r>
            <a:r>
              <a:rPr lang="en-US" altLang="vi-VN">
                <a:sym typeface="+mn-ea"/>
              </a:rPr>
              <a:t>Diachi)</a:t>
            </a:r>
          </a:p>
          <a:p>
            <a:pPr fontAlgn="base">
              <a:lnSpc>
                <a:spcPct val="150000"/>
              </a:lnSpc>
              <a:buFont typeface="Wingdings" panose="05000000000000000000" charset="0"/>
              <a:buChar char="Ø"/>
            </a:pPr>
            <a:r>
              <a:rPr lang="en-US" altLang="vi-VN">
                <a:sym typeface="+mn-ea"/>
              </a:rPr>
              <a:t>R4:</a:t>
            </a:r>
            <a:r>
              <a:rPr lang="en-US" altLang="vi-VN" b="1">
                <a:sym typeface="+mn-ea"/>
              </a:rPr>
              <a:t>Nhanvien</a:t>
            </a:r>
            <a:r>
              <a:rPr lang="en-US" altLang="vi-VN">
                <a:sym typeface="+mn-ea"/>
              </a:rPr>
              <a:t>(</a:t>
            </a:r>
            <a:r>
              <a:rPr lang="en-US" altLang="vi-VN" u="sng">
                <a:sym typeface="+mn-ea"/>
              </a:rPr>
              <a:t>MaNV</a:t>
            </a:r>
            <a:r>
              <a:rPr lang="en-US" altLang="vi-VN">
                <a:sym typeface="+mn-ea"/>
              </a:rPr>
              <a:t>,TenNV,Ngaysinh,Gioitinh,Diachi,SDT,HSL,Ngayvaolam)</a:t>
            </a:r>
          </a:p>
          <a:p>
            <a:pPr fontAlgn="base">
              <a:lnSpc>
                <a:spcPct val="150000"/>
              </a:lnSpc>
              <a:buFont typeface="Wingdings" panose="05000000000000000000" charset="0"/>
              <a:buChar char="Ø"/>
            </a:pPr>
            <a:r>
              <a:rPr lang="en-US" altLang="vi-VN">
                <a:sym typeface="+mn-ea"/>
              </a:rPr>
              <a:t>R5:</a:t>
            </a:r>
            <a:r>
              <a:rPr lang="en-US" altLang="vi-VN" b="1">
                <a:sym typeface="+mn-ea"/>
              </a:rPr>
              <a:t>Thanhvien</a:t>
            </a:r>
            <a:r>
              <a:rPr lang="en-US" altLang="vi-VN">
                <a:sym typeface="+mn-ea"/>
              </a:rPr>
              <a:t>(</a:t>
            </a:r>
            <a:r>
              <a:rPr lang="en-US" altLang="vi-VN" u="sng">
                <a:sym typeface="+mn-ea"/>
              </a:rPr>
              <a:t>MaTV</a:t>
            </a:r>
            <a:r>
              <a:rPr lang="en-US" altLang="vi-VN">
                <a:sym typeface="+mn-ea"/>
              </a:rPr>
              <a:t>,Hoten,Ngaysinh,Gioitinh,SCMT,Diachi,Ngaydk)</a:t>
            </a:r>
          </a:p>
          <a:p>
            <a:pPr fontAlgn="base">
              <a:lnSpc>
                <a:spcPct val="150000"/>
              </a:lnSpc>
              <a:buFont typeface="Wingdings" panose="05000000000000000000" charset="0"/>
              <a:buChar char="Ø"/>
            </a:pPr>
            <a:r>
              <a:rPr lang="en-US" altLang="vi-VN">
                <a:sym typeface="+mn-ea"/>
              </a:rPr>
              <a:t>R6:</a:t>
            </a:r>
            <a:r>
              <a:rPr lang="en-US" altLang="vi-VN" b="1">
                <a:sym typeface="+mn-ea"/>
              </a:rPr>
              <a:t>Phieumuontra</a:t>
            </a:r>
            <a:r>
              <a:rPr lang="en-US" altLang="vi-VN">
                <a:sym typeface="+mn-ea"/>
              </a:rPr>
              <a:t>(</a:t>
            </a:r>
            <a:r>
              <a:rPr lang="en-US" altLang="vi-VN" u="sng">
                <a:sym typeface="+mn-ea"/>
              </a:rPr>
              <a:t>Mamuontra</a:t>
            </a:r>
            <a:r>
              <a:rPr lang="en-US" altLang="vi-VN">
                <a:sym typeface="+mn-ea"/>
              </a:rPr>
              <a:t>,MaNV,MaTV,Ngaymuon,Ngaytra)</a:t>
            </a:r>
            <a:endParaRPr lang="vi-VN"/>
          </a:p>
          <a:p>
            <a:pPr fontAlgn="base">
              <a:lnSpc>
                <a:spcPct val="150000"/>
              </a:lnSpc>
              <a:buFont typeface="Wingdings" panose="05000000000000000000" charset="0"/>
              <a:buChar char="Ø"/>
            </a:pPr>
            <a:r>
              <a:rPr lang="en-US" altLang="vi-VN"/>
              <a:t>R7:</a:t>
            </a:r>
            <a:r>
              <a:rPr lang="en-US" altLang="vi-VN" b="1"/>
              <a:t>Phieuvipham</a:t>
            </a:r>
            <a:r>
              <a:rPr lang="en-US" altLang="vi-VN"/>
              <a:t>(</a:t>
            </a:r>
            <a:r>
              <a:rPr lang="en-US" altLang="vi-VN" u="sng"/>
              <a:t>Mavipham</a:t>
            </a:r>
            <a:r>
              <a:rPr lang="en-US" altLang="vi-VN"/>
              <a:t>,Mamuontra,MaNV,Chitietphat,Soluongsach,Trangthai)</a:t>
            </a:r>
            <a:endParaRPr lang="vi-VN"/>
          </a:p>
          <a:p>
            <a:pPr fontAlgn="base">
              <a:lnSpc>
                <a:spcPct val="150000"/>
              </a:lnSpc>
              <a:buFont typeface="Wingdings" panose="05000000000000000000" charset="0"/>
              <a:buChar char="Ø"/>
            </a:pPr>
            <a:r>
              <a:rPr lang="en-US" altLang="vi-VN"/>
              <a:t>R8:</a:t>
            </a:r>
            <a:r>
              <a:rPr lang="en-US" altLang="vi-VN" b="1"/>
              <a:t>Phieuhuysach</a:t>
            </a:r>
            <a:r>
              <a:rPr lang="en-US" altLang="vi-VN"/>
              <a:t>(</a:t>
            </a:r>
            <a:r>
              <a:rPr lang="en-US" altLang="vi-VN" u="sng"/>
              <a:t>Mahuy</a:t>
            </a:r>
            <a:r>
              <a:rPr lang="en-US" altLang="vi-VN"/>
              <a:t>,Masach,MaNV,Lydohuy,Soluong)</a:t>
            </a:r>
            <a:endParaRPr lang="vi-VN"/>
          </a:p>
          <a:p>
            <a:pPr marL="0" indent="0" fontAlgn="base">
              <a:lnSpc>
                <a:spcPct val="150000"/>
              </a:lnSpc>
              <a:buFont typeface="Wingdings" panose="05000000000000000000" charset="0"/>
              <a:buNone/>
            </a:pPr>
            <a:endParaRPr lang="vi-VN"/>
          </a:p>
          <a:p>
            <a:pPr>
              <a:buFont typeface="Wingdings" panose="05000000000000000000" charset="0"/>
              <a:buChar char="Ø"/>
            </a:pP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13</a:t>
            </a:fld>
            <a:endParaRPr lang="en-US"/>
          </a:p>
        </p:txBody>
      </p:sp>
    </p:spTree>
    <p:extLst>
      <p:ext uri="{BB962C8B-B14F-4D97-AF65-F5344CB8AC3E}">
        <p14:creationId xmlns:p14="http://schemas.microsoft.com/office/powerpoint/2010/main" val="550108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 y="180975"/>
            <a:ext cx="10972800" cy="990600"/>
          </a:xfrm>
        </p:spPr>
        <p:txBody>
          <a:bodyPr>
            <a:normAutofit fontScale="90000"/>
          </a:bodyPr>
          <a:lstStyle/>
          <a:p>
            <a:r>
              <a:rPr lang="en-US"/>
              <a:t>6</a:t>
            </a:r>
            <a:r>
              <a:rPr lang="en-US" smtClean="0"/>
              <a:t>.2.Chuyển </a:t>
            </a:r>
            <a:r>
              <a:rPr lang="en-US"/>
              <a:t>đổi quan hệ 1-n</a:t>
            </a:r>
          </a:p>
        </p:txBody>
      </p:sp>
      <p:sp>
        <p:nvSpPr>
          <p:cNvPr id="3" name="Content Placeholder 2"/>
          <p:cNvSpPr>
            <a:spLocks noGrp="1"/>
          </p:cNvSpPr>
          <p:nvPr>
            <p:ph idx="1"/>
          </p:nvPr>
        </p:nvSpPr>
        <p:spPr>
          <a:xfrm>
            <a:off x="498475" y="1338580"/>
            <a:ext cx="10972800" cy="4876800"/>
          </a:xfrm>
        </p:spPr>
        <p:txBody>
          <a:bodyPr>
            <a:normAutofit fontScale="87500" lnSpcReduction="10000"/>
          </a:bodyPr>
          <a:lstStyle/>
          <a:p>
            <a:pPr>
              <a:buFont typeface="Wingdings" panose="05000000000000000000" charset="0"/>
              <a:buChar char="v"/>
            </a:pPr>
            <a:r>
              <a:rPr lang="en-US">
                <a:sym typeface="+mn-ea"/>
              </a:rPr>
              <a:t>Cách chuyển: Thuộc tính khoá bên 1 làm khoá ngoại bên nhiều.</a:t>
            </a:r>
          </a:p>
          <a:p>
            <a:pPr>
              <a:buFont typeface="Arial" panose="020B0604020202020204" pitchFamily="34" charset="0"/>
              <a:buChar char="•"/>
            </a:pPr>
            <a:r>
              <a:rPr lang="en-US" altLang="vi-VN" smtClean="0">
                <a:sym typeface="+mn-ea"/>
              </a:rPr>
              <a:t>Liên kết </a:t>
            </a:r>
            <a:r>
              <a:rPr lang="vi-VN" b="1" smtClean="0">
                <a:sym typeface="+mn-ea"/>
              </a:rPr>
              <a:t>L</a:t>
            </a:r>
            <a:r>
              <a:rPr lang="en-US" altLang="vi-VN" b="1" smtClean="0">
                <a:sym typeface="+mn-ea"/>
              </a:rPr>
              <a:t>oaisach</a:t>
            </a:r>
            <a:r>
              <a:rPr lang="vi-VN" smtClean="0">
                <a:sym typeface="+mn-ea"/>
              </a:rPr>
              <a:t>- </a:t>
            </a:r>
            <a:r>
              <a:rPr lang="vi-VN" b="1" smtClean="0">
                <a:sym typeface="+mn-ea"/>
              </a:rPr>
              <a:t>S</a:t>
            </a:r>
            <a:r>
              <a:rPr lang="en-US" altLang="vi-VN" b="1" smtClean="0">
                <a:sym typeface="+mn-ea"/>
              </a:rPr>
              <a:t>ach</a:t>
            </a:r>
          </a:p>
          <a:p>
            <a:pPr>
              <a:buFont typeface="Wingdings" panose="05000000000000000000" charset="0"/>
              <a:buChar char="Ø"/>
            </a:pPr>
            <a:r>
              <a:rPr lang="en-US">
                <a:sym typeface="+mn-ea"/>
              </a:rPr>
              <a:t>R1.1:</a:t>
            </a:r>
            <a:r>
              <a:rPr lang="vi-VN" b="1">
                <a:sym typeface="+mn-ea"/>
              </a:rPr>
              <a:t>S</a:t>
            </a:r>
            <a:r>
              <a:rPr lang="en-US" altLang="vi-VN" b="1">
                <a:sym typeface="+mn-ea"/>
              </a:rPr>
              <a:t>ach</a:t>
            </a:r>
            <a:r>
              <a:rPr lang="en-US" altLang="vi-VN">
                <a:sym typeface="+mn-ea"/>
              </a:rPr>
              <a:t>(</a:t>
            </a:r>
            <a:r>
              <a:rPr lang="vi-VN">
                <a:sym typeface="+mn-ea"/>
              </a:rPr>
              <a:t> </a:t>
            </a:r>
            <a:r>
              <a:rPr lang="en-US" altLang="vi-VN" u="sng">
                <a:sym typeface="+mn-ea"/>
              </a:rPr>
              <a:t>Masach</a:t>
            </a:r>
            <a:r>
              <a:rPr lang="vi-VN">
                <a:sym typeface="+mn-ea"/>
              </a:rPr>
              <a:t>, </a:t>
            </a:r>
            <a:r>
              <a:rPr lang="en-US" altLang="vi-VN">
                <a:sym typeface="+mn-ea"/>
              </a:rPr>
              <a:t>Tensach</a:t>
            </a:r>
            <a:r>
              <a:rPr lang="vi-VN">
                <a:sym typeface="+mn-ea"/>
              </a:rPr>
              <a:t>, </a:t>
            </a:r>
            <a:r>
              <a:rPr lang="en-US" altLang="vi-VN">
                <a:sym typeface="+mn-ea"/>
              </a:rPr>
              <a:t>MaTG</a:t>
            </a:r>
            <a:r>
              <a:rPr lang="vi-VN">
                <a:sym typeface="+mn-ea"/>
              </a:rPr>
              <a:t>, </a:t>
            </a:r>
            <a:r>
              <a:rPr lang="en-US" altLang="vi-VN" u="dashLongHeavy">
                <a:solidFill>
                  <a:schemeClr val="tx1"/>
                </a:solidFill>
                <a:uFillTx/>
                <a:sym typeface="+mn-ea"/>
              </a:rPr>
              <a:t>MaLS</a:t>
            </a:r>
            <a:r>
              <a:rPr lang="vi-VN">
                <a:sym typeface="+mn-ea"/>
              </a:rPr>
              <a:t>, </a:t>
            </a:r>
            <a:r>
              <a:rPr lang="en-US" altLang="vi-VN">
                <a:sym typeface="+mn-ea"/>
              </a:rPr>
              <a:t>NXB</a:t>
            </a:r>
            <a:r>
              <a:rPr lang="vi-VN">
                <a:sym typeface="+mn-ea"/>
              </a:rPr>
              <a:t>, </a:t>
            </a:r>
            <a:r>
              <a:rPr lang="en-US" altLang="vi-VN">
                <a:sym typeface="+mn-ea"/>
              </a:rPr>
              <a:t>Soluong</a:t>
            </a:r>
            <a:r>
              <a:rPr lang="vi-VN">
                <a:sym typeface="+mn-ea"/>
              </a:rPr>
              <a:t>, </a:t>
            </a:r>
            <a:r>
              <a:rPr lang="en-US" altLang="vi-VN">
                <a:sym typeface="+mn-ea"/>
              </a:rPr>
              <a:t>Vitri)</a:t>
            </a:r>
            <a:r>
              <a:rPr lang="vi-VN">
                <a:sym typeface="+mn-ea"/>
              </a:rPr>
              <a:t>.</a:t>
            </a:r>
          </a:p>
          <a:p>
            <a:pPr>
              <a:buFont typeface="Arial" panose="020B0604020202020204" pitchFamily="34" charset="0"/>
              <a:buChar char="•"/>
            </a:pPr>
            <a:r>
              <a:rPr lang="en-US" altLang="vi-VN">
                <a:sym typeface="+mn-ea"/>
              </a:rPr>
              <a:t>Liên kết </a:t>
            </a:r>
            <a:r>
              <a:rPr lang="en-US" altLang="vi-VN" b="1">
                <a:sym typeface="+mn-ea"/>
              </a:rPr>
              <a:t>Tacgia-Sach</a:t>
            </a:r>
            <a:endParaRPr lang="vi-VN">
              <a:sym typeface="+mn-ea"/>
            </a:endParaRPr>
          </a:p>
          <a:p>
            <a:pPr>
              <a:buFont typeface="Wingdings" panose="05000000000000000000" charset="0"/>
              <a:buChar char="Ø"/>
            </a:pPr>
            <a:r>
              <a:rPr lang="en-US">
                <a:sym typeface="+mn-ea"/>
              </a:rPr>
              <a:t>R1.2:</a:t>
            </a:r>
            <a:r>
              <a:rPr lang="vi-VN" b="1">
                <a:sym typeface="+mn-ea"/>
              </a:rPr>
              <a:t>S</a:t>
            </a:r>
            <a:r>
              <a:rPr lang="en-US" altLang="vi-VN" b="1">
                <a:sym typeface="+mn-ea"/>
              </a:rPr>
              <a:t>ach</a:t>
            </a:r>
            <a:r>
              <a:rPr lang="en-US" altLang="vi-VN">
                <a:sym typeface="+mn-ea"/>
              </a:rPr>
              <a:t>(</a:t>
            </a:r>
            <a:r>
              <a:rPr lang="vi-VN">
                <a:sym typeface="+mn-ea"/>
              </a:rPr>
              <a:t> </a:t>
            </a:r>
            <a:r>
              <a:rPr lang="en-US" altLang="vi-VN" u="sng">
                <a:sym typeface="+mn-ea"/>
              </a:rPr>
              <a:t>Masach</a:t>
            </a:r>
            <a:r>
              <a:rPr lang="vi-VN">
                <a:sym typeface="+mn-ea"/>
              </a:rPr>
              <a:t>, </a:t>
            </a:r>
            <a:r>
              <a:rPr lang="en-US" altLang="vi-VN">
                <a:sym typeface="+mn-ea"/>
              </a:rPr>
              <a:t>Tensach</a:t>
            </a:r>
            <a:r>
              <a:rPr lang="vi-VN">
                <a:sym typeface="+mn-ea"/>
              </a:rPr>
              <a:t>, </a:t>
            </a:r>
            <a:r>
              <a:rPr lang="en-US" altLang="vi-VN" u="dashLongHeavy">
                <a:solidFill>
                  <a:schemeClr val="tx1"/>
                </a:solidFill>
                <a:uFillTx/>
                <a:sym typeface="+mn-ea"/>
              </a:rPr>
              <a:t>MaTG</a:t>
            </a:r>
            <a:r>
              <a:rPr lang="vi-VN">
                <a:sym typeface="+mn-ea"/>
              </a:rPr>
              <a:t>, </a:t>
            </a:r>
            <a:r>
              <a:rPr lang="en-US" altLang="vi-VN" u="dashLongHeavy">
                <a:uFillTx/>
                <a:sym typeface="+mn-ea"/>
              </a:rPr>
              <a:t>MaLS</a:t>
            </a:r>
            <a:r>
              <a:rPr lang="vi-VN">
                <a:sym typeface="+mn-ea"/>
              </a:rPr>
              <a:t>, </a:t>
            </a:r>
            <a:r>
              <a:rPr lang="en-US" altLang="vi-VN">
                <a:sym typeface="+mn-ea"/>
              </a:rPr>
              <a:t>NXB</a:t>
            </a:r>
            <a:r>
              <a:rPr lang="vi-VN">
                <a:sym typeface="+mn-ea"/>
              </a:rPr>
              <a:t>, </a:t>
            </a:r>
            <a:r>
              <a:rPr lang="en-US" altLang="vi-VN">
                <a:sym typeface="+mn-ea"/>
              </a:rPr>
              <a:t>Soluong</a:t>
            </a:r>
            <a:r>
              <a:rPr lang="vi-VN">
                <a:sym typeface="+mn-ea"/>
              </a:rPr>
              <a:t>, </a:t>
            </a:r>
            <a:r>
              <a:rPr lang="en-US" altLang="vi-VN">
                <a:sym typeface="+mn-ea"/>
              </a:rPr>
              <a:t>Vitri)</a:t>
            </a:r>
            <a:r>
              <a:rPr lang="vi-VN">
                <a:sym typeface="+mn-ea"/>
              </a:rPr>
              <a:t>.</a:t>
            </a:r>
          </a:p>
          <a:p>
            <a:pPr>
              <a:buFont typeface="Arial" panose="020B0604020202020204" pitchFamily="34" charset="0"/>
              <a:buChar char="•"/>
            </a:pPr>
            <a:r>
              <a:rPr lang="en-US" altLang="vi-VN">
                <a:sym typeface="+mn-ea"/>
              </a:rPr>
              <a:t>Liên kết </a:t>
            </a:r>
            <a:r>
              <a:rPr lang="vi-VN" smtClean="0">
                <a:sym typeface="+mn-ea"/>
              </a:rPr>
              <a:t> </a:t>
            </a:r>
            <a:r>
              <a:rPr lang="en-US" altLang="vi-VN" b="1" smtClean="0">
                <a:sym typeface="+mn-ea"/>
              </a:rPr>
              <a:t>T</a:t>
            </a:r>
            <a:r>
              <a:rPr lang="vi-VN" b="1" smtClean="0">
                <a:sym typeface="+mn-ea"/>
              </a:rPr>
              <a:t>h</a:t>
            </a:r>
            <a:r>
              <a:rPr lang="en-US" altLang="vi-VN" b="1" smtClean="0">
                <a:sym typeface="+mn-ea"/>
              </a:rPr>
              <a:t>anhvien</a:t>
            </a:r>
            <a:r>
              <a:rPr lang="vi-VN" b="1" smtClean="0">
                <a:sym typeface="+mn-ea"/>
              </a:rPr>
              <a:t>- P</a:t>
            </a:r>
            <a:r>
              <a:rPr lang="en-US" altLang="vi-VN" b="1" smtClean="0">
                <a:sym typeface="+mn-ea"/>
              </a:rPr>
              <a:t>hieumuontra</a:t>
            </a:r>
            <a:endParaRPr lang="vi-VN" smtClean="0">
              <a:sym typeface="+mn-ea"/>
            </a:endParaRPr>
          </a:p>
          <a:p>
            <a:pPr>
              <a:buFont typeface="Wingdings" panose="05000000000000000000" charset="0"/>
              <a:buChar char="Ø"/>
            </a:pPr>
            <a:r>
              <a:rPr lang="en-US" altLang="vi-VN">
                <a:sym typeface="+mn-ea"/>
              </a:rPr>
              <a:t>R6.1:</a:t>
            </a:r>
            <a:r>
              <a:rPr lang="en-US" altLang="vi-VN" b="1">
                <a:sym typeface="+mn-ea"/>
              </a:rPr>
              <a:t>Phieumuontra</a:t>
            </a:r>
            <a:r>
              <a:rPr lang="en-US" altLang="vi-VN">
                <a:sym typeface="+mn-ea"/>
              </a:rPr>
              <a:t>(</a:t>
            </a:r>
            <a:r>
              <a:rPr lang="en-US" altLang="vi-VN" u="sng">
                <a:sym typeface="+mn-ea"/>
              </a:rPr>
              <a:t>Mamuontra</a:t>
            </a:r>
            <a:r>
              <a:rPr lang="en-US" altLang="vi-VN">
                <a:sym typeface="+mn-ea"/>
              </a:rPr>
              <a:t>, MaNV, </a:t>
            </a:r>
            <a:r>
              <a:rPr lang="en-US" altLang="vi-VN" u="dashLongHeavy">
                <a:solidFill>
                  <a:schemeClr val="tx1"/>
                </a:solidFill>
                <a:uFillTx/>
                <a:sym typeface="+mn-ea"/>
              </a:rPr>
              <a:t>MaTV</a:t>
            </a:r>
            <a:r>
              <a:rPr lang="en-US" altLang="vi-VN">
                <a:sym typeface="+mn-ea"/>
              </a:rPr>
              <a:t>, Ngaymuon, Ngaytra)</a:t>
            </a:r>
            <a:endParaRPr lang="vi-VN" smtClean="0">
              <a:sym typeface="+mn-ea"/>
            </a:endParaRPr>
          </a:p>
          <a:p>
            <a:pPr>
              <a:buFont typeface="Arial" panose="020B0604020202020204" pitchFamily="34" charset="0"/>
              <a:buChar char="•"/>
            </a:pPr>
            <a:r>
              <a:rPr lang="en-US" altLang="vi-VN" smtClean="0">
                <a:sym typeface="+mn-ea"/>
              </a:rPr>
              <a:t>Liên kết </a:t>
            </a:r>
            <a:r>
              <a:rPr lang="vi-VN" b="1" smtClean="0">
                <a:sym typeface="+mn-ea"/>
              </a:rPr>
              <a:t>Nh</a:t>
            </a:r>
            <a:r>
              <a:rPr lang="en-US" altLang="vi-VN" b="1" smtClean="0">
                <a:sym typeface="+mn-ea"/>
              </a:rPr>
              <a:t>anvien</a:t>
            </a:r>
            <a:r>
              <a:rPr lang="vi-VN" b="1" smtClean="0">
                <a:sym typeface="+mn-ea"/>
              </a:rPr>
              <a:t>- Ph</a:t>
            </a:r>
            <a:r>
              <a:rPr lang="en-US" altLang="vi-VN" b="1" smtClean="0">
                <a:sym typeface="+mn-ea"/>
              </a:rPr>
              <a:t>ieumuontra</a:t>
            </a:r>
            <a:endParaRPr lang="vi-VN" smtClean="0">
              <a:sym typeface="+mn-ea"/>
            </a:endParaRPr>
          </a:p>
          <a:p>
            <a:pPr>
              <a:buFont typeface="Wingdings" panose="05000000000000000000" charset="0"/>
              <a:buChar char="Ø"/>
            </a:pPr>
            <a:r>
              <a:rPr lang="en-US" altLang="vi-VN">
                <a:sym typeface="+mn-ea"/>
              </a:rPr>
              <a:t>R6.2:</a:t>
            </a:r>
            <a:r>
              <a:rPr lang="en-US" altLang="vi-VN" b="1">
                <a:sym typeface="+mn-ea"/>
              </a:rPr>
              <a:t>Phieumuontra</a:t>
            </a:r>
            <a:r>
              <a:rPr lang="en-US" altLang="vi-VN">
                <a:sym typeface="+mn-ea"/>
              </a:rPr>
              <a:t>(</a:t>
            </a:r>
            <a:r>
              <a:rPr lang="en-US" altLang="vi-VN" u="sng">
                <a:sym typeface="+mn-ea"/>
              </a:rPr>
              <a:t>Mamuontra</a:t>
            </a:r>
            <a:r>
              <a:rPr lang="en-US" altLang="vi-VN">
                <a:sym typeface="+mn-ea"/>
              </a:rPr>
              <a:t>, </a:t>
            </a:r>
            <a:r>
              <a:rPr lang="en-US" altLang="vi-VN" u="dashLongHeavy">
                <a:solidFill>
                  <a:schemeClr val="tx1"/>
                </a:solidFill>
                <a:uFillTx/>
                <a:sym typeface="+mn-ea"/>
              </a:rPr>
              <a:t>MaNV</a:t>
            </a:r>
            <a:r>
              <a:rPr lang="en-US" altLang="vi-VN">
                <a:sym typeface="+mn-ea"/>
              </a:rPr>
              <a:t>, </a:t>
            </a:r>
            <a:r>
              <a:rPr lang="en-US" altLang="vi-VN" u="dashLongHeavy">
                <a:uFillTx/>
                <a:sym typeface="+mn-ea"/>
              </a:rPr>
              <a:t>MaTV</a:t>
            </a:r>
            <a:r>
              <a:rPr lang="en-US" altLang="vi-VN">
                <a:sym typeface="+mn-ea"/>
              </a:rPr>
              <a:t>, Ngaymuon, Ngaytra)</a:t>
            </a:r>
            <a:endParaRPr lang="vi-VN" smtClean="0">
              <a:sym typeface="+mn-ea"/>
            </a:endParaRPr>
          </a:p>
          <a:p>
            <a:pPr marL="0" indent="0">
              <a:buFont typeface="Arial" panose="020B0604020202020204" pitchFamily="34" charset="0"/>
              <a:buNone/>
            </a:pPr>
            <a:endParaRPr lang="vi-VN" smtClean="0">
              <a:sym typeface="+mn-ea"/>
            </a:endParaRPr>
          </a:p>
          <a:p>
            <a:pPr>
              <a:buFont typeface="Arial" panose="020B0604020202020204" pitchFamily="34" charset="0"/>
              <a:buChar char="•"/>
            </a:pPr>
            <a:endParaRPr lang="en-US" altLang="vi-VN" b="1" smtClean="0">
              <a:sym typeface="+mn-ea"/>
            </a:endParaRPr>
          </a:p>
          <a:p>
            <a:pPr>
              <a:buFont typeface="Wingdings" panose="05000000000000000000" charset="0"/>
              <a:buChar char="Ø"/>
            </a:pPr>
            <a:endParaRPr lang="en-US" altLang="vi-VN" b="1" smtClean="0">
              <a:sym typeface="+mn-ea"/>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14</a:t>
            </a:fld>
            <a:endParaRPr lang="en-US"/>
          </a:p>
        </p:txBody>
      </p:sp>
    </p:spTree>
    <p:extLst>
      <p:ext uri="{BB962C8B-B14F-4D97-AF65-F5344CB8AC3E}">
        <p14:creationId xmlns:p14="http://schemas.microsoft.com/office/powerpoint/2010/main" val="1554806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a:xfrm>
            <a:off x="922020" y="1524000"/>
            <a:ext cx="10742295" cy="4876800"/>
          </a:xfrm>
        </p:spPr>
        <p:txBody>
          <a:bodyPr>
            <a:normAutofit/>
          </a:bodyPr>
          <a:lstStyle/>
          <a:p>
            <a:pPr>
              <a:buFont typeface="Arial" panose="020B0604020202020204" pitchFamily="34" charset="0"/>
              <a:buChar char="•"/>
            </a:pPr>
            <a:r>
              <a:rPr lang="en-US" altLang="vi-VN">
                <a:sym typeface="+mn-ea"/>
              </a:rPr>
              <a:t>Liên kết </a:t>
            </a:r>
            <a:r>
              <a:rPr lang="en-US" altLang="vi-VN" b="1">
                <a:sym typeface="+mn-ea"/>
              </a:rPr>
              <a:t>Nhanvien-Phieuvipham</a:t>
            </a:r>
            <a:endParaRPr lang="en-US" altLang="vi-VN">
              <a:sym typeface="+mn-ea"/>
            </a:endParaRPr>
          </a:p>
          <a:p>
            <a:pPr>
              <a:buFont typeface="Wingdings" panose="05000000000000000000" charset="0"/>
              <a:buChar char="Ø"/>
            </a:pPr>
            <a:r>
              <a:rPr lang="en-US" altLang="vi-VN">
                <a:sym typeface="+mn-ea"/>
              </a:rPr>
              <a:t>R7.1:</a:t>
            </a:r>
            <a:r>
              <a:rPr lang="en-US" altLang="vi-VN" b="1">
                <a:sym typeface="+mn-ea"/>
              </a:rPr>
              <a:t>Phieuvipham</a:t>
            </a:r>
            <a:r>
              <a:rPr lang="en-US" altLang="vi-VN">
                <a:sym typeface="+mn-ea"/>
              </a:rPr>
              <a:t>(</a:t>
            </a:r>
            <a:r>
              <a:rPr lang="en-US" altLang="vi-VN" u="sng">
                <a:sym typeface="+mn-ea"/>
              </a:rPr>
              <a:t>Mavipham</a:t>
            </a:r>
            <a:r>
              <a:rPr lang="en-US" altLang="vi-VN">
                <a:sym typeface="+mn-ea"/>
              </a:rPr>
              <a:t>, Mamuontra, </a:t>
            </a:r>
            <a:r>
              <a:rPr lang="en-US" altLang="vi-VN" u="dashLongHeavy">
                <a:solidFill>
                  <a:schemeClr val="tx1"/>
                </a:solidFill>
                <a:uFillTx/>
                <a:sym typeface="+mn-ea"/>
              </a:rPr>
              <a:t>MaNV</a:t>
            </a:r>
            <a:r>
              <a:rPr lang="en-US" altLang="vi-VN">
                <a:sym typeface="+mn-ea"/>
              </a:rPr>
              <a:t>, Chitietphat,Soluongsach, Trangthai)</a:t>
            </a:r>
            <a:endParaRPr lang="vi-VN" smtClean="0">
              <a:sym typeface="+mn-ea"/>
            </a:endParaRPr>
          </a:p>
          <a:p>
            <a:r>
              <a:rPr lang="en-US"/>
              <a:t>Liên kết </a:t>
            </a:r>
            <a:r>
              <a:rPr lang="vi-VN" b="1" smtClean="0">
                <a:sym typeface="+mn-ea"/>
              </a:rPr>
              <a:t>Nh</a:t>
            </a:r>
            <a:r>
              <a:rPr lang="en-US" altLang="vi-VN" b="1" smtClean="0">
                <a:sym typeface="+mn-ea"/>
              </a:rPr>
              <a:t>anvien</a:t>
            </a:r>
            <a:r>
              <a:rPr lang="vi-VN" b="1" smtClean="0">
                <a:sym typeface="+mn-ea"/>
              </a:rPr>
              <a:t>- Ph</a:t>
            </a:r>
            <a:r>
              <a:rPr lang="en-US" altLang="vi-VN" b="1" smtClean="0">
                <a:sym typeface="+mn-ea"/>
              </a:rPr>
              <a:t>ieuhuysach</a:t>
            </a:r>
            <a:endParaRPr lang="vi-VN" smtClean="0">
              <a:sym typeface="+mn-ea"/>
            </a:endParaRPr>
          </a:p>
          <a:p>
            <a:pPr fontAlgn="base">
              <a:lnSpc>
                <a:spcPct val="150000"/>
              </a:lnSpc>
              <a:buFont typeface="Wingdings" panose="05000000000000000000" charset="0"/>
              <a:buChar char="Ø"/>
            </a:pPr>
            <a:r>
              <a:rPr lang="en-US" altLang="vi-VN">
                <a:sym typeface="+mn-ea"/>
              </a:rPr>
              <a:t>R8.1:</a:t>
            </a:r>
            <a:r>
              <a:rPr lang="en-US" altLang="vi-VN" b="1">
                <a:sym typeface="+mn-ea"/>
              </a:rPr>
              <a:t>Phieuhuysach</a:t>
            </a:r>
            <a:r>
              <a:rPr lang="en-US" altLang="vi-VN">
                <a:sym typeface="+mn-ea"/>
              </a:rPr>
              <a:t>(</a:t>
            </a:r>
            <a:r>
              <a:rPr lang="en-US" altLang="vi-VN" u="sng">
                <a:sym typeface="+mn-ea"/>
              </a:rPr>
              <a:t>Mahuy</a:t>
            </a:r>
            <a:r>
              <a:rPr lang="en-US" altLang="vi-VN">
                <a:sym typeface="+mn-ea"/>
              </a:rPr>
              <a:t>, Masach, </a:t>
            </a:r>
            <a:r>
              <a:rPr lang="en-US" altLang="vi-VN" u="dashLongHeavy">
                <a:solidFill>
                  <a:schemeClr val="tx1"/>
                </a:solidFill>
                <a:uFillTx/>
                <a:sym typeface="+mn-ea"/>
              </a:rPr>
              <a:t>MaNV</a:t>
            </a:r>
            <a:r>
              <a:rPr lang="en-US" altLang="vi-VN">
                <a:sym typeface="+mn-ea"/>
              </a:rPr>
              <a:t>, Lydohuy, Soluong)</a:t>
            </a:r>
            <a:endParaRPr lang="vi-VN" smtClean="0">
              <a:sym typeface="+mn-ea"/>
            </a:endParaRPr>
          </a:p>
          <a:p>
            <a:r>
              <a:rPr lang="en-US"/>
              <a:t>Liên kết</a:t>
            </a:r>
          </a:p>
        </p:txBody>
      </p:sp>
      <p:sp>
        <p:nvSpPr>
          <p:cNvPr id="4" name="Slide Number Placeholder 3"/>
          <p:cNvSpPr>
            <a:spLocks noGrp="1"/>
          </p:cNvSpPr>
          <p:nvPr>
            <p:ph type="sldNum" sz="quarter" idx="12"/>
          </p:nvPr>
        </p:nvSpPr>
        <p:spPr/>
        <p:txBody>
          <a:bodyPr/>
          <a:lstStyle/>
          <a:p>
            <a:fld id="{9B618960-8005-486C-9A75-10CB2AAC16F9}" type="slidenum">
              <a:rPr lang="en-US" smtClean="0"/>
              <a:t>15</a:t>
            </a:fld>
            <a:endParaRPr lang="en-US"/>
          </a:p>
        </p:txBody>
      </p:sp>
    </p:spTree>
    <p:extLst>
      <p:ext uri="{BB962C8B-B14F-4D97-AF65-F5344CB8AC3E}">
        <p14:creationId xmlns:p14="http://schemas.microsoft.com/office/powerpoint/2010/main" val="879288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6</a:t>
            </a:r>
            <a:r>
              <a:rPr lang="en-US" smtClean="0">
                <a:sym typeface="+mn-ea"/>
              </a:rPr>
              <a:t>.3.Chuyển </a:t>
            </a:r>
            <a:r>
              <a:rPr lang="en-US">
                <a:sym typeface="+mn-ea"/>
              </a:rPr>
              <a:t>đổi quan hệ 1-1</a:t>
            </a:r>
            <a:endParaRPr lang="en-US"/>
          </a:p>
        </p:txBody>
      </p:sp>
      <p:sp>
        <p:nvSpPr>
          <p:cNvPr id="3" name="Content Placeholder 2"/>
          <p:cNvSpPr>
            <a:spLocks noGrp="1"/>
          </p:cNvSpPr>
          <p:nvPr>
            <p:ph idx="1"/>
          </p:nvPr>
        </p:nvSpPr>
        <p:spPr>
          <a:xfrm>
            <a:off x="609600" y="1524000"/>
            <a:ext cx="10972800" cy="4876800"/>
          </a:xfrm>
        </p:spPr>
        <p:txBody>
          <a:bodyPr/>
          <a:lstStyle/>
          <a:p>
            <a:r>
              <a:rPr lang="en-US"/>
              <a:t>Cách chuyển:Thuộc tính khoá bên này làm khoá ngoại bên kia hoặc ngược lại.</a:t>
            </a:r>
          </a:p>
          <a:p>
            <a:r>
              <a:rPr lang="en-US"/>
              <a:t>Liên kết </a:t>
            </a:r>
            <a:r>
              <a:rPr lang="en-US" smtClean="0">
                <a:sym typeface="+mn-ea"/>
              </a:rPr>
              <a:t>Phieuvipham-Phieumuontra</a:t>
            </a:r>
          </a:p>
          <a:p>
            <a:pPr>
              <a:buFont typeface="Wingdings" panose="05000000000000000000" charset="0"/>
              <a:buChar char="Ø"/>
            </a:pPr>
            <a:r>
              <a:rPr lang="en-US" altLang="vi-VN">
                <a:sym typeface="+mn-ea"/>
              </a:rPr>
              <a:t>R7.2:</a:t>
            </a:r>
            <a:r>
              <a:rPr lang="en-US" altLang="vi-VN" b="1">
                <a:sym typeface="+mn-ea"/>
              </a:rPr>
              <a:t>Phieuvipham</a:t>
            </a:r>
            <a:r>
              <a:rPr lang="en-US" altLang="vi-VN">
                <a:sym typeface="+mn-ea"/>
              </a:rPr>
              <a:t>(</a:t>
            </a:r>
            <a:r>
              <a:rPr lang="en-US" altLang="vi-VN" u="sng">
                <a:sym typeface="+mn-ea"/>
              </a:rPr>
              <a:t>Mavipham</a:t>
            </a:r>
            <a:r>
              <a:rPr lang="en-US" altLang="vi-VN">
                <a:sym typeface="+mn-ea"/>
              </a:rPr>
              <a:t>, </a:t>
            </a:r>
            <a:r>
              <a:rPr lang="en-US" altLang="vi-VN" u="dashLongHeavy">
                <a:solidFill>
                  <a:schemeClr val="tx1"/>
                </a:solidFill>
                <a:uFillTx/>
                <a:sym typeface="+mn-ea"/>
              </a:rPr>
              <a:t>Mamuontra</a:t>
            </a:r>
            <a:r>
              <a:rPr lang="en-US" altLang="vi-VN">
                <a:sym typeface="+mn-ea"/>
              </a:rPr>
              <a:t>, </a:t>
            </a:r>
            <a:r>
              <a:rPr lang="en-US" altLang="vi-VN" u="dashLongHeavy">
                <a:uFillTx/>
                <a:sym typeface="+mn-ea"/>
              </a:rPr>
              <a:t>MaNV</a:t>
            </a:r>
            <a:r>
              <a:rPr lang="en-US" altLang="vi-VN">
                <a:sym typeface="+mn-ea"/>
              </a:rPr>
              <a:t>, Chitietphat, Soluongsach,</a:t>
            </a:r>
          </a:p>
          <a:p>
            <a:pPr marL="0" indent="0">
              <a:buNone/>
            </a:pPr>
            <a:r>
              <a:rPr lang="en-US" altLang="vi-VN">
                <a:sym typeface="+mn-ea"/>
              </a:rPr>
              <a:t>Trangthai)</a:t>
            </a:r>
          </a:p>
          <a:p>
            <a:pPr>
              <a:buFont typeface="Arial" panose="020B0604020202020204" pitchFamily="34" charset="0"/>
              <a:buChar char="•"/>
            </a:pPr>
            <a:r>
              <a:rPr lang="en-US" altLang="vi-VN">
                <a:sym typeface="+mn-ea"/>
              </a:rPr>
              <a:t>Liên kết </a:t>
            </a:r>
            <a:r>
              <a:rPr lang="en-US" b="1" smtClean="0">
                <a:sym typeface="+mn-ea"/>
              </a:rPr>
              <a:t>Phieuhuysach-Sach</a:t>
            </a:r>
          </a:p>
          <a:p>
            <a:pPr>
              <a:buFont typeface="Wingdings" panose="05000000000000000000" charset="0"/>
              <a:buChar char="Ø"/>
            </a:pPr>
            <a:r>
              <a:rPr lang="en-US" altLang="vi-VN">
                <a:sym typeface="+mn-ea"/>
              </a:rPr>
              <a:t>R8.2:</a:t>
            </a:r>
            <a:r>
              <a:rPr lang="en-US" altLang="vi-VN" b="1">
                <a:sym typeface="+mn-ea"/>
              </a:rPr>
              <a:t>Phieuhuysach</a:t>
            </a:r>
            <a:r>
              <a:rPr lang="en-US" altLang="vi-VN">
                <a:sym typeface="+mn-ea"/>
              </a:rPr>
              <a:t>(</a:t>
            </a:r>
            <a:r>
              <a:rPr lang="en-US" altLang="vi-VN" u="sng">
                <a:sym typeface="+mn-ea"/>
              </a:rPr>
              <a:t>Mahuy</a:t>
            </a:r>
            <a:r>
              <a:rPr lang="en-US" altLang="vi-VN">
                <a:sym typeface="+mn-ea"/>
              </a:rPr>
              <a:t>,</a:t>
            </a:r>
            <a:r>
              <a:rPr lang="en-US" altLang="vi-VN" u="dashLongHeavy">
                <a:solidFill>
                  <a:schemeClr val="tx1"/>
                </a:solidFill>
                <a:uFillTx/>
                <a:sym typeface="+mn-ea"/>
              </a:rPr>
              <a:t>Masach</a:t>
            </a:r>
            <a:r>
              <a:rPr lang="en-US" altLang="vi-VN">
                <a:sym typeface="+mn-ea"/>
              </a:rPr>
              <a:t>,</a:t>
            </a:r>
            <a:r>
              <a:rPr lang="en-US" altLang="vi-VN" u="dashLongHeavy">
                <a:solidFill>
                  <a:schemeClr val="tx1"/>
                </a:solidFill>
                <a:uFillTx/>
                <a:sym typeface="+mn-ea"/>
              </a:rPr>
              <a:t>MaNV</a:t>
            </a:r>
            <a:r>
              <a:rPr lang="en-US" altLang="vi-VN">
                <a:sym typeface="+mn-ea"/>
              </a:rPr>
              <a:t>,Lydohuy,Soluong)</a:t>
            </a:r>
            <a:endParaRPr lang="vi-VN"/>
          </a:p>
          <a:p>
            <a:pPr>
              <a:buFont typeface="Arial" panose="020B0604020202020204" pitchFamily="34" charset="0"/>
              <a:buChar char="•"/>
            </a:pPr>
            <a:endParaRPr lang="vi-VN" smtClean="0">
              <a:sym typeface="+mn-ea"/>
            </a:endParaRPr>
          </a:p>
          <a:p>
            <a:pPr marL="0" indent="0">
              <a:buNone/>
            </a:pPr>
            <a:endParaRPr lang="en-US" smtClean="0">
              <a:sym typeface="+mn-ea"/>
            </a:endParaRPr>
          </a:p>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16</a:t>
            </a:fld>
            <a:endParaRPr lang="en-US"/>
          </a:p>
        </p:txBody>
      </p:sp>
    </p:spTree>
    <p:extLst>
      <p:ext uri="{BB962C8B-B14F-4D97-AF65-F5344CB8AC3E}">
        <p14:creationId xmlns:p14="http://schemas.microsoft.com/office/powerpoint/2010/main" val="214544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6</a:t>
            </a:r>
            <a:r>
              <a:rPr lang="en-US" smtClean="0">
                <a:sym typeface="+mn-ea"/>
              </a:rPr>
              <a:t>.4.Chuyển </a:t>
            </a:r>
            <a:r>
              <a:rPr lang="en-US">
                <a:sym typeface="+mn-ea"/>
              </a:rPr>
              <a:t>đổi quan hệ m-n</a:t>
            </a:r>
            <a:endParaRPr lang="en-US"/>
          </a:p>
        </p:txBody>
      </p:sp>
      <p:sp>
        <p:nvSpPr>
          <p:cNvPr id="3" name="Content Placeholder 2"/>
          <p:cNvSpPr>
            <a:spLocks noGrp="1"/>
          </p:cNvSpPr>
          <p:nvPr>
            <p:ph idx="1"/>
          </p:nvPr>
        </p:nvSpPr>
        <p:spPr/>
        <p:txBody>
          <a:bodyPr/>
          <a:lstStyle/>
          <a:p>
            <a:pPr>
              <a:buFont typeface="Wingdings" panose="05000000000000000000" charset="0"/>
              <a:buChar char="v"/>
            </a:pPr>
            <a:r>
              <a:rPr lang="en-US"/>
              <a:t>Cách </a:t>
            </a:r>
            <a:r>
              <a:rPr lang="en-US" smtClean="0"/>
              <a:t>chuyển:Trong liên kết m-n sinh ra một quan hệ mới R, chuyển khóa chính của 2 quan hệ phía m-n thành khóa ngoại của quan hệ R, khóa chính của R là sự kết hợp của 2 khóa ngoại</a:t>
            </a:r>
          </a:p>
          <a:p>
            <a:pPr>
              <a:buFont typeface="Wingdings" panose="05000000000000000000" charset="0"/>
              <a:buChar char="v"/>
            </a:pPr>
            <a:r>
              <a:rPr lang="en-US" smtClean="0"/>
              <a:t>Liên </a:t>
            </a:r>
            <a:r>
              <a:rPr lang="en-US"/>
              <a:t>kết </a:t>
            </a:r>
            <a:r>
              <a:rPr lang="vi-VN" b="1" smtClean="0">
                <a:solidFill>
                  <a:schemeClr val="tx1"/>
                </a:solidFill>
                <a:uFillTx/>
                <a:sym typeface="+mn-ea"/>
              </a:rPr>
              <a:t>P</a:t>
            </a:r>
            <a:r>
              <a:rPr lang="en-US" altLang="vi-VN" b="1" smtClean="0">
                <a:solidFill>
                  <a:schemeClr val="tx1"/>
                </a:solidFill>
                <a:uFillTx/>
                <a:sym typeface="+mn-ea"/>
              </a:rPr>
              <a:t>hieumuontra</a:t>
            </a:r>
            <a:r>
              <a:rPr lang="vi-VN" b="1" smtClean="0">
                <a:solidFill>
                  <a:schemeClr val="tx1"/>
                </a:solidFill>
                <a:uFillTx/>
                <a:sym typeface="+mn-ea"/>
              </a:rPr>
              <a:t>- S</a:t>
            </a:r>
            <a:r>
              <a:rPr lang="en-US" altLang="vi-VN" b="1" smtClean="0">
                <a:solidFill>
                  <a:schemeClr val="tx1"/>
                </a:solidFill>
                <a:uFillTx/>
                <a:sym typeface="+mn-ea"/>
              </a:rPr>
              <a:t>ach</a:t>
            </a:r>
          </a:p>
          <a:p>
            <a:pPr>
              <a:buFont typeface="Wingdings" panose="05000000000000000000" charset="0"/>
              <a:buChar char="Ø"/>
            </a:pPr>
            <a:r>
              <a:rPr lang="en-US" altLang="vi-VN" smtClean="0">
                <a:solidFill>
                  <a:schemeClr val="tx1"/>
                </a:solidFill>
                <a:uFillTx/>
                <a:sym typeface="+mn-ea"/>
              </a:rPr>
              <a:t>R9:</a:t>
            </a:r>
            <a:r>
              <a:rPr lang="en-US" altLang="vi-VN" b="1" smtClean="0">
                <a:solidFill>
                  <a:schemeClr val="tx1"/>
                </a:solidFill>
                <a:uFillTx/>
                <a:sym typeface="+mn-ea"/>
              </a:rPr>
              <a:t>Phieumuontra-sach</a:t>
            </a:r>
            <a:r>
              <a:rPr lang="en-US" altLang="vi-VN" smtClean="0">
                <a:solidFill>
                  <a:schemeClr val="tx1"/>
                </a:solidFill>
                <a:uFillTx/>
                <a:sym typeface="+mn-ea"/>
              </a:rPr>
              <a:t>(</a:t>
            </a:r>
            <a:r>
              <a:rPr lang="en-US" altLang="vi-VN" u="sng" smtClean="0">
                <a:solidFill>
                  <a:schemeClr val="tx1"/>
                </a:solidFill>
                <a:uFillTx/>
                <a:sym typeface="+mn-ea"/>
              </a:rPr>
              <a:t>Mamuontra</a:t>
            </a:r>
            <a:r>
              <a:rPr lang="en-US" altLang="vi-VN" smtClean="0">
                <a:solidFill>
                  <a:schemeClr val="tx1"/>
                </a:solidFill>
                <a:uFillTx/>
                <a:sym typeface="+mn-ea"/>
              </a:rPr>
              <a:t>,</a:t>
            </a:r>
            <a:r>
              <a:rPr lang="en-US" altLang="vi-VN" u="sng" smtClean="0">
                <a:solidFill>
                  <a:schemeClr val="tx1"/>
                </a:solidFill>
                <a:uFillTx/>
                <a:sym typeface="+mn-ea"/>
              </a:rPr>
              <a:t>Masach</a:t>
            </a:r>
            <a:r>
              <a:rPr lang="en-US" altLang="vi-VN" smtClean="0">
                <a:solidFill>
                  <a:schemeClr val="tx1"/>
                </a:solidFill>
                <a:uFillTx/>
                <a:sym typeface="+mn-ea"/>
              </a:rPr>
              <a:t>,Soluong)</a:t>
            </a:r>
          </a:p>
          <a:p>
            <a:endParaRPr lang="en-US" altLang="vi-VN" smtClean="0">
              <a:solidFill>
                <a:schemeClr val="tx1"/>
              </a:solidFill>
              <a:uFillTx/>
              <a:sym typeface="+mn-ea"/>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17</a:t>
            </a:fld>
            <a:endParaRPr lang="en-US"/>
          </a:p>
        </p:txBody>
      </p:sp>
    </p:spTree>
    <p:extLst>
      <p:ext uri="{BB962C8B-B14F-4D97-AF65-F5344CB8AC3E}">
        <p14:creationId xmlns:p14="http://schemas.microsoft.com/office/powerpoint/2010/main" val="3621034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70" y="421640"/>
            <a:ext cx="10972800" cy="630555"/>
          </a:xfrm>
        </p:spPr>
        <p:txBody>
          <a:bodyPr>
            <a:normAutofit fontScale="90000"/>
          </a:bodyPr>
          <a:lstStyle/>
          <a:p>
            <a:r>
              <a:rPr lang="en-US"/>
              <a:t>Cơ sở dữ liệu sau khi chuyển:</a:t>
            </a:r>
          </a:p>
        </p:txBody>
      </p:sp>
      <p:sp>
        <p:nvSpPr>
          <p:cNvPr id="3" name="Content Placeholder 2"/>
          <p:cNvSpPr>
            <a:spLocks noGrp="1"/>
          </p:cNvSpPr>
          <p:nvPr>
            <p:ph idx="1"/>
          </p:nvPr>
        </p:nvSpPr>
        <p:spPr>
          <a:xfrm>
            <a:off x="609600" y="1267460"/>
            <a:ext cx="10972800" cy="5302250"/>
          </a:xfrm>
        </p:spPr>
        <p:txBody>
          <a:bodyPr>
            <a:normAutofit/>
          </a:bodyPr>
          <a:lstStyle/>
          <a:p>
            <a:pPr>
              <a:buFont typeface="Wingdings" panose="05000000000000000000" charset="0"/>
              <a:buChar char="ü"/>
            </a:pPr>
            <a:r>
              <a:rPr lang="en-US" sz="2000">
                <a:sym typeface="+mn-ea"/>
              </a:rPr>
              <a:t>R1:</a:t>
            </a:r>
            <a:r>
              <a:rPr lang="vi-VN" sz="2000" b="1">
                <a:sym typeface="+mn-ea"/>
              </a:rPr>
              <a:t>S</a:t>
            </a:r>
            <a:r>
              <a:rPr lang="en-US" altLang="vi-VN" sz="2000" b="1">
                <a:sym typeface="+mn-ea"/>
              </a:rPr>
              <a:t>ach</a:t>
            </a:r>
            <a:r>
              <a:rPr lang="en-US" altLang="vi-VN" sz="2000">
                <a:sym typeface="+mn-ea"/>
              </a:rPr>
              <a:t>(</a:t>
            </a:r>
            <a:r>
              <a:rPr lang="vi-VN" sz="2000">
                <a:sym typeface="+mn-ea"/>
              </a:rPr>
              <a:t> </a:t>
            </a:r>
            <a:r>
              <a:rPr lang="en-US" altLang="vi-VN" sz="2000" u="sng">
                <a:sym typeface="+mn-ea"/>
              </a:rPr>
              <a:t>Masach</a:t>
            </a:r>
            <a:r>
              <a:rPr lang="vi-VN" sz="2000">
                <a:sym typeface="+mn-ea"/>
              </a:rPr>
              <a:t>, </a:t>
            </a:r>
            <a:r>
              <a:rPr lang="en-US" altLang="vi-VN" sz="2000">
                <a:sym typeface="+mn-ea"/>
              </a:rPr>
              <a:t>Tensach</a:t>
            </a:r>
            <a:r>
              <a:rPr lang="vi-VN" sz="2000">
                <a:sym typeface="+mn-ea"/>
              </a:rPr>
              <a:t>, </a:t>
            </a:r>
            <a:r>
              <a:rPr lang="en-US" altLang="vi-VN" sz="2000" u="dashLongHeavy">
                <a:uFillTx/>
                <a:sym typeface="+mn-ea"/>
              </a:rPr>
              <a:t>MaTG</a:t>
            </a:r>
            <a:r>
              <a:rPr lang="vi-VN" sz="2000">
                <a:sym typeface="+mn-ea"/>
              </a:rPr>
              <a:t>, </a:t>
            </a:r>
            <a:r>
              <a:rPr lang="en-US" altLang="vi-VN" sz="2000" u="dashLongHeavy">
                <a:uFillTx/>
                <a:sym typeface="+mn-ea"/>
              </a:rPr>
              <a:t>MaLS</a:t>
            </a:r>
            <a:r>
              <a:rPr lang="vi-VN" sz="2000">
                <a:sym typeface="+mn-ea"/>
              </a:rPr>
              <a:t>, </a:t>
            </a:r>
            <a:r>
              <a:rPr lang="en-US" altLang="vi-VN" sz="2000">
                <a:sym typeface="+mn-ea"/>
              </a:rPr>
              <a:t>NXB</a:t>
            </a:r>
            <a:r>
              <a:rPr lang="vi-VN" sz="2000">
                <a:sym typeface="+mn-ea"/>
              </a:rPr>
              <a:t>, </a:t>
            </a:r>
            <a:r>
              <a:rPr lang="en-US" altLang="vi-VN" sz="2000">
                <a:sym typeface="+mn-ea"/>
              </a:rPr>
              <a:t>Soluong</a:t>
            </a:r>
            <a:r>
              <a:rPr lang="vi-VN" sz="2000">
                <a:sym typeface="+mn-ea"/>
              </a:rPr>
              <a:t>, </a:t>
            </a:r>
            <a:r>
              <a:rPr lang="en-US" altLang="vi-VN" sz="2000">
                <a:sym typeface="+mn-ea"/>
              </a:rPr>
              <a:t>Vitri)</a:t>
            </a:r>
          </a:p>
          <a:p>
            <a:pPr fontAlgn="base">
              <a:lnSpc>
                <a:spcPct val="150000"/>
              </a:lnSpc>
              <a:buFont typeface="Wingdings" panose="05000000000000000000" charset="0"/>
              <a:buChar char="ü"/>
            </a:pPr>
            <a:r>
              <a:rPr lang="en-US" altLang="vi-VN" sz="2000">
                <a:sym typeface="+mn-ea"/>
              </a:rPr>
              <a:t>R2:</a:t>
            </a:r>
            <a:r>
              <a:rPr lang="vi-VN" sz="2000" b="1">
                <a:sym typeface="+mn-ea"/>
              </a:rPr>
              <a:t>L</a:t>
            </a:r>
            <a:r>
              <a:rPr lang="en-US" altLang="vi-VN" sz="2000" b="1">
                <a:sym typeface="+mn-ea"/>
              </a:rPr>
              <a:t>oaisach</a:t>
            </a:r>
            <a:r>
              <a:rPr lang="en-US" altLang="vi-VN" sz="2000">
                <a:sym typeface="+mn-ea"/>
              </a:rPr>
              <a:t>(</a:t>
            </a:r>
            <a:r>
              <a:rPr lang="en-US" altLang="vi-VN" sz="2000" u="sng">
                <a:sym typeface="+mn-ea"/>
              </a:rPr>
              <a:t>MaLS</a:t>
            </a:r>
            <a:r>
              <a:rPr lang="vi-VN" sz="2000">
                <a:sym typeface="+mn-ea"/>
              </a:rPr>
              <a:t> ,</a:t>
            </a:r>
            <a:r>
              <a:rPr lang="en-US" altLang="vi-VN" sz="2000">
                <a:sym typeface="+mn-ea"/>
              </a:rPr>
              <a:t>Tenloai)</a:t>
            </a:r>
            <a:endParaRPr lang="vi-VN" sz="2000"/>
          </a:p>
          <a:p>
            <a:pPr fontAlgn="base">
              <a:lnSpc>
                <a:spcPct val="150000"/>
              </a:lnSpc>
              <a:buFont typeface="Wingdings" panose="05000000000000000000" charset="0"/>
              <a:buChar char="ü"/>
            </a:pPr>
            <a:r>
              <a:rPr lang="en-US" altLang="vi-VN" sz="2000">
                <a:sym typeface="+mn-ea"/>
              </a:rPr>
              <a:t>R3</a:t>
            </a:r>
            <a:r>
              <a:rPr lang="vi-VN" sz="2000">
                <a:sym typeface="+mn-ea"/>
              </a:rPr>
              <a:t>:</a:t>
            </a:r>
            <a:r>
              <a:rPr lang="en-US" altLang="vi-VN" sz="2000" b="1">
                <a:sym typeface="+mn-ea"/>
              </a:rPr>
              <a:t>Tacgia</a:t>
            </a:r>
            <a:r>
              <a:rPr lang="en-US" altLang="vi-VN" sz="2000">
                <a:sym typeface="+mn-ea"/>
              </a:rPr>
              <a:t>(</a:t>
            </a:r>
            <a:r>
              <a:rPr lang="vi-VN" sz="2000">
                <a:sym typeface="+mn-ea"/>
              </a:rPr>
              <a:t> </a:t>
            </a:r>
            <a:r>
              <a:rPr lang="en-US" altLang="vi-VN" sz="2000" u="sng">
                <a:sym typeface="+mn-ea"/>
              </a:rPr>
              <a:t>MaTG</a:t>
            </a:r>
            <a:r>
              <a:rPr lang="vi-VN" sz="2000">
                <a:sym typeface="+mn-ea"/>
              </a:rPr>
              <a:t>, </a:t>
            </a:r>
            <a:r>
              <a:rPr lang="en-US" altLang="vi-VN" sz="2000" smtClean="0">
                <a:sym typeface="+mn-ea"/>
              </a:rPr>
              <a:t>TenTG)</a:t>
            </a:r>
            <a:endParaRPr lang="en-US" altLang="vi-VN" sz="2000">
              <a:sym typeface="+mn-ea"/>
            </a:endParaRPr>
          </a:p>
          <a:p>
            <a:pPr fontAlgn="base">
              <a:lnSpc>
                <a:spcPct val="150000"/>
              </a:lnSpc>
              <a:buFont typeface="Wingdings" panose="05000000000000000000" charset="0"/>
              <a:buChar char="ü"/>
            </a:pPr>
            <a:r>
              <a:rPr lang="en-US" altLang="vi-VN" sz="2000">
                <a:sym typeface="+mn-ea"/>
              </a:rPr>
              <a:t>R4:</a:t>
            </a:r>
            <a:r>
              <a:rPr lang="en-US" altLang="vi-VN" sz="2000" b="1">
                <a:sym typeface="+mn-ea"/>
              </a:rPr>
              <a:t>Nhanvien</a:t>
            </a:r>
            <a:r>
              <a:rPr lang="en-US" altLang="vi-VN" sz="2000">
                <a:sym typeface="+mn-ea"/>
              </a:rPr>
              <a:t>(</a:t>
            </a:r>
            <a:r>
              <a:rPr lang="en-US" altLang="vi-VN" sz="2000" u="sng">
                <a:sym typeface="+mn-ea"/>
              </a:rPr>
              <a:t>MaNV</a:t>
            </a:r>
            <a:r>
              <a:rPr lang="en-US" altLang="vi-VN" sz="2000">
                <a:sym typeface="+mn-ea"/>
              </a:rPr>
              <a:t>,TenNV,Ngaysinh,Gioitinh,Diachi,SDT,HSL,Ngayvaolam)</a:t>
            </a:r>
          </a:p>
          <a:p>
            <a:pPr fontAlgn="base">
              <a:lnSpc>
                <a:spcPct val="150000"/>
              </a:lnSpc>
              <a:buFont typeface="Wingdings" panose="05000000000000000000" charset="0"/>
              <a:buChar char="ü"/>
            </a:pPr>
            <a:r>
              <a:rPr lang="en-US" altLang="vi-VN" sz="2000">
                <a:sym typeface="+mn-ea"/>
              </a:rPr>
              <a:t>R5:</a:t>
            </a:r>
            <a:r>
              <a:rPr lang="en-US" altLang="vi-VN" sz="2000" b="1">
                <a:sym typeface="+mn-ea"/>
              </a:rPr>
              <a:t>Thanhvien</a:t>
            </a:r>
            <a:r>
              <a:rPr lang="en-US" altLang="vi-VN" sz="2000">
                <a:sym typeface="+mn-ea"/>
              </a:rPr>
              <a:t>(</a:t>
            </a:r>
            <a:r>
              <a:rPr lang="en-US" altLang="vi-VN" sz="2000" u="sng">
                <a:sym typeface="+mn-ea"/>
              </a:rPr>
              <a:t>MaTV</a:t>
            </a:r>
            <a:r>
              <a:rPr lang="en-US" altLang="vi-VN" sz="2000">
                <a:sym typeface="+mn-ea"/>
              </a:rPr>
              <a:t>,Hoten,Ngaysinh,Gioitinh,SCMT,Diachi,Ngaydk)</a:t>
            </a:r>
          </a:p>
          <a:p>
            <a:pPr fontAlgn="base">
              <a:lnSpc>
                <a:spcPct val="150000"/>
              </a:lnSpc>
              <a:buFont typeface="Wingdings" panose="05000000000000000000" charset="0"/>
              <a:buChar char="ü"/>
            </a:pPr>
            <a:r>
              <a:rPr lang="en-US" altLang="vi-VN" sz="2000">
                <a:sym typeface="+mn-ea"/>
              </a:rPr>
              <a:t>R6:</a:t>
            </a:r>
            <a:r>
              <a:rPr lang="en-US" altLang="vi-VN" sz="2000" b="1">
                <a:sym typeface="+mn-ea"/>
              </a:rPr>
              <a:t>Phieumuontra</a:t>
            </a:r>
            <a:r>
              <a:rPr lang="en-US" altLang="vi-VN" sz="2000">
                <a:sym typeface="+mn-ea"/>
              </a:rPr>
              <a:t>(</a:t>
            </a:r>
            <a:r>
              <a:rPr lang="en-US" altLang="vi-VN" sz="2000" u="sng">
                <a:sym typeface="+mn-ea"/>
              </a:rPr>
              <a:t>Mamuontra</a:t>
            </a:r>
            <a:r>
              <a:rPr lang="en-US" altLang="vi-VN" sz="2000">
                <a:sym typeface="+mn-ea"/>
              </a:rPr>
              <a:t>, </a:t>
            </a:r>
            <a:r>
              <a:rPr lang="en-US" altLang="vi-VN" sz="2000" u="dashLongHeavy">
                <a:uFillTx/>
                <a:sym typeface="+mn-ea"/>
              </a:rPr>
              <a:t>MaNV</a:t>
            </a:r>
            <a:r>
              <a:rPr lang="en-US" altLang="vi-VN" sz="2000">
                <a:sym typeface="+mn-ea"/>
              </a:rPr>
              <a:t>, </a:t>
            </a:r>
            <a:r>
              <a:rPr lang="en-US" altLang="vi-VN" sz="2000" u="dashLongHeavy">
                <a:uFillTx/>
                <a:sym typeface="+mn-ea"/>
              </a:rPr>
              <a:t>MaTV</a:t>
            </a:r>
            <a:r>
              <a:rPr lang="en-US" altLang="vi-VN" sz="2000">
                <a:sym typeface="+mn-ea"/>
              </a:rPr>
              <a:t>, Ngaymuon, </a:t>
            </a:r>
            <a:r>
              <a:rPr lang="en-US" altLang="vi-VN" sz="2000" smtClean="0">
                <a:sym typeface="+mn-ea"/>
              </a:rPr>
              <a:t>Ngaytradukien)</a:t>
            </a:r>
            <a:endParaRPr lang="en-US" altLang="vi-VN" sz="2000">
              <a:sym typeface="+mn-ea"/>
            </a:endParaRPr>
          </a:p>
          <a:p>
            <a:pPr>
              <a:buFont typeface="Wingdings" panose="05000000000000000000" charset="0"/>
              <a:buChar char="ü"/>
            </a:pPr>
            <a:r>
              <a:rPr lang="en-US" altLang="vi-VN" sz="2000">
                <a:sym typeface="+mn-ea"/>
              </a:rPr>
              <a:t>R7:</a:t>
            </a:r>
            <a:r>
              <a:rPr lang="en-US" altLang="vi-VN" sz="2000" b="1">
                <a:sym typeface="+mn-ea"/>
              </a:rPr>
              <a:t>Phieuvipham</a:t>
            </a:r>
            <a:r>
              <a:rPr lang="en-US" altLang="vi-VN" sz="2000">
                <a:sym typeface="+mn-ea"/>
              </a:rPr>
              <a:t>(</a:t>
            </a:r>
            <a:r>
              <a:rPr lang="en-US" altLang="vi-VN" sz="2000" u="sng">
                <a:sym typeface="+mn-ea"/>
              </a:rPr>
              <a:t>Mavipham</a:t>
            </a:r>
            <a:r>
              <a:rPr lang="en-US" altLang="vi-VN" sz="2000">
                <a:sym typeface="+mn-ea"/>
              </a:rPr>
              <a:t>, </a:t>
            </a:r>
            <a:r>
              <a:rPr lang="en-US" altLang="vi-VN" sz="2000" u="dashLongHeavy">
                <a:uFillTx/>
                <a:sym typeface="+mn-ea"/>
              </a:rPr>
              <a:t>Mamuontra</a:t>
            </a:r>
            <a:r>
              <a:rPr lang="en-US" altLang="vi-VN" sz="2000">
                <a:sym typeface="+mn-ea"/>
              </a:rPr>
              <a:t>, </a:t>
            </a:r>
            <a:r>
              <a:rPr lang="en-US" altLang="vi-VN" sz="2000" u="dashLongHeavy">
                <a:uFillTx/>
                <a:sym typeface="+mn-ea"/>
              </a:rPr>
              <a:t>MaNV</a:t>
            </a:r>
            <a:r>
              <a:rPr lang="en-US" altLang="vi-VN" sz="2000">
                <a:sym typeface="+mn-ea"/>
              </a:rPr>
              <a:t>, </a:t>
            </a:r>
            <a:r>
              <a:rPr lang="en-US" altLang="vi-VN" sz="2000" smtClean="0">
                <a:sym typeface="+mn-ea"/>
              </a:rPr>
              <a:t>Chitietphat,Trangthai</a:t>
            </a:r>
            <a:r>
              <a:rPr lang="en-US" altLang="vi-VN" sz="2000">
                <a:sym typeface="+mn-ea"/>
              </a:rPr>
              <a:t>)</a:t>
            </a:r>
          </a:p>
          <a:p>
            <a:pPr>
              <a:buFont typeface="Wingdings" panose="05000000000000000000" charset="0"/>
              <a:buChar char="ü"/>
            </a:pPr>
            <a:r>
              <a:rPr lang="en-US" altLang="vi-VN" sz="2000" smtClean="0">
                <a:sym typeface="+mn-ea"/>
              </a:rPr>
              <a:t>R8:</a:t>
            </a:r>
            <a:r>
              <a:rPr lang="en-US" altLang="vi-VN" sz="2000" b="1" smtClean="0">
                <a:sym typeface="+mn-ea"/>
              </a:rPr>
              <a:t>Phieuhuysach</a:t>
            </a:r>
            <a:r>
              <a:rPr lang="en-US" altLang="vi-VN" sz="2000" smtClean="0">
                <a:sym typeface="+mn-ea"/>
              </a:rPr>
              <a:t>(</a:t>
            </a:r>
            <a:r>
              <a:rPr lang="en-US" altLang="vi-VN" sz="2000" u="sng" smtClean="0">
                <a:sym typeface="+mn-ea"/>
              </a:rPr>
              <a:t>Mahuy</a:t>
            </a:r>
            <a:r>
              <a:rPr lang="en-US" altLang="vi-VN" sz="2000" smtClean="0">
                <a:sym typeface="+mn-ea"/>
              </a:rPr>
              <a:t>,</a:t>
            </a:r>
            <a:r>
              <a:rPr lang="en-US" altLang="vi-VN" sz="2000" u="dashLongHeavy" smtClean="0">
                <a:uFillTx/>
                <a:sym typeface="+mn-ea"/>
              </a:rPr>
              <a:t>Masach</a:t>
            </a:r>
            <a:r>
              <a:rPr lang="en-US" altLang="vi-VN" sz="2000" smtClean="0">
                <a:sym typeface="+mn-ea"/>
              </a:rPr>
              <a:t>,</a:t>
            </a:r>
            <a:r>
              <a:rPr lang="en-US" altLang="vi-VN" sz="2000" u="dashLongHeavy" smtClean="0">
                <a:uFillTx/>
                <a:sym typeface="+mn-ea"/>
              </a:rPr>
              <a:t>MaNV</a:t>
            </a:r>
            <a:r>
              <a:rPr lang="en-US" altLang="vi-VN" sz="2000" smtClean="0">
                <a:sym typeface="+mn-ea"/>
              </a:rPr>
              <a:t>,Lydohuy,Soluong,ngayhuy)</a:t>
            </a:r>
            <a:endParaRPr lang="en-US" altLang="vi-VN" sz="2000">
              <a:sym typeface="+mn-ea"/>
            </a:endParaRPr>
          </a:p>
          <a:p>
            <a:pPr>
              <a:buFont typeface="Wingdings" panose="05000000000000000000" charset="0"/>
              <a:buChar char="ü"/>
            </a:pPr>
            <a:r>
              <a:rPr lang="en-US" altLang="vi-VN" sz="2000" smtClean="0">
                <a:uFillTx/>
                <a:sym typeface="+mn-ea"/>
              </a:rPr>
              <a:t>R9:</a:t>
            </a:r>
            <a:r>
              <a:rPr lang="en-US" altLang="vi-VN" sz="2000" b="1" smtClean="0">
                <a:uFillTx/>
                <a:sym typeface="+mn-ea"/>
              </a:rPr>
              <a:t>Phieu sach_muontra</a:t>
            </a:r>
            <a:r>
              <a:rPr lang="en-US" altLang="vi-VN" sz="2000" smtClean="0">
                <a:uFillTx/>
                <a:sym typeface="+mn-ea"/>
              </a:rPr>
              <a:t>(</a:t>
            </a:r>
            <a:r>
              <a:rPr lang="en-US" altLang="vi-VN" sz="2000" u="sng" smtClean="0">
                <a:uFillTx/>
                <a:sym typeface="+mn-ea"/>
              </a:rPr>
              <a:t>Mamuontra</a:t>
            </a:r>
            <a:r>
              <a:rPr lang="en-US" altLang="vi-VN" sz="2000" smtClean="0">
                <a:uFillTx/>
                <a:sym typeface="+mn-ea"/>
              </a:rPr>
              <a:t>,</a:t>
            </a:r>
            <a:r>
              <a:rPr lang="en-US" altLang="vi-VN" sz="2000" u="sng" smtClean="0">
                <a:uFillTx/>
                <a:sym typeface="+mn-ea"/>
              </a:rPr>
              <a:t>Masach</a:t>
            </a:r>
            <a:r>
              <a:rPr lang="en-US" altLang="vi-VN" sz="2000" smtClean="0">
                <a:uFillTx/>
                <a:sym typeface="+mn-ea"/>
              </a:rPr>
              <a:t>,Soluong)</a:t>
            </a:r>
            <a:endParaRPr lang="en-US" altLang="vi-VN" sz="2000" smtClean="0">
              <a:solidFill>
                <a:schemeClr val="tx1"/>
              </a:solidFill>
              <a:uFillTx/>
              <a:sym typeface="+mn-ea"/>
            </a:endParaRPr>
          </a:p>
          <a:p>
            <a:pPr>
              <a:buFont typeface="Wingdings" panose="05000000000000000000" charset="0"/>
              <a:buNone/>
            </a:pPr>
            <a:endParaRPr lang="vi-VN"/>
          </a:p>
          <a:p>
            <a:pPr>
              <a:buFont typeface="Arial" panose="020B0604020202020204" pitchFamily="34" charset="0"/>
              <a:buChar char="•"/>
            </a:pPr>
            <a:endParaRPr lang="vi-VN" smtClean="0">
              <a:sym typeface="+mn-ea"/>
            </a:endParaRPr>
          </a:p>
          <a:p>
            <a:pPr marL="0" indent="0">
              <a:buNone/>
            </a:pPr>
            <a:endParaRPr lang="en-US" altLang="vi-VN">
              <a:sym typeface="+mn-ea"/>
            </a:endParaRPr>
          </a:p>
          <a:p>
            <a:pPr marL="0" indent="0">
              <a:buNone/>
            </a:pPr>
            <a:endParaRPr lang="en-US" altLang="vi-VN">
              <a:sym typeface="+mn-ea"/>
            </a:endParaRPr>
          </a:p>
          <a:p>
            <a:pPr fontAlgn="base">
              <a:lnSpc>
                <a:spcPct val="150000"/>
              </a:lnSpc>
              <a:buFont typeface="Wingdings" panose="05000000000000000000" charset="0"/>
              <a:buChar char="Ø"/>
            </a:pPr>
            <a:endParaRPr lang="vi-VN" smtClean="0">
              <a:sym typeface="+mn-ea"/>
            </a:endParaRPr>
          </a:p>
          <a:p>
            <a:pPr fontAlgn="base">
              <a:lnSpc>
                <a:spcPct val="150000"/>
              </a:lnSpc>
              <a:buFont typeface="Wingdings" panose="05000000000000000000" charset="0"/>
              <a:buChar char="Ø"/>
            </a:pPr>
            <a:endParaRPr lang="en-US" altLang="vi-VN">
              <a:sym typeface="+mn-ea"/>
            </a:endParaRPr>
          </a:p>
          <a:p>
            <a:pPr marL="0" indent="0">
              <a:buNone/>
            </a:pPr>
            <a:endParaRPr lang="en-US" altLang="vi-VN">
              <a:sym typeface="+mn-ea"/>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18</a:t>
            </a:fld>
            <a:endParaRPr lang="en-US"/>
          </a:p>
        </p:txBody>
      </p:sp>
    </p:spTree>
    <p:extLst>
      <p:ext uri="{BB962C8B-B14F-4D97-AF65-F5344CB8AC3E}">
        <p14:creationId xmlns:p14="http://schemas.microsoft.com/office/powerpoint/2010/main" val="3870945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19</a:t>
            </a:fld>
            <a:endParaRPr lang="en-US"/>
          </a:p>
        </p:txBody>
      </p:sp>
      <p:sp>
        <p:nvSpPr>
          <p:cNvPr id="3" name="TextBox 2"/>
          <p:cNvSpPr txBox="1"/>
          <p:nvPr/>
        </p:nvSpPr>
        <p:spPr>
          <a:xfrm>
            <a:off x="164123" y="347472"/>
            <a:ext cx="5521569" cy="523220"/>
          </a:xfrm>
          <a:prstGeom prst="rect">
            <a:avLst/>
          </a:prstGeom>
          <a:noFill/>
        </p:spPr>
        <p:txBody>
          <a:bodyPr wrap="square" rtlCol="0">
            <a:spAutoFit/>
          </a:bodyPr>
          <a:lstStyle/>
          <a:p>
            <a:r>
              <a:rPr lang="en-US" sz="2800" smtClean="0">
                <a:solidFill>
                  <a:schemeClr val="accent1"/>
                </a:solidFill>
              </a:rPr>
              <a:t>7. Xác định kiểu dữ liệu</a:t>
            </a:r>
            <a:endParaRPr lang="en-US" sz="280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5" y="928577"/>
            <a:ext cx="4629982" cy="29650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4185" y="4278923"/>
            <a:ext cx="4257015" cy="2008883"/>
          </a:xfrm>
          <a:prstGeom prst="rect">
            <a:avLst/>
          </a:prstGeom>
        </p:spPr>
      </p:pic>
    </p:spTree>
    <p:extLst>
      <p:ext uri="{BB962C8B-B14F-4D97-AF65-F5344CB8AC3E}">
        <p14:creationId xmlns:p14="http://schemas.microsoft.com/office/powerpoint/2010/main" val="10967608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
        <p:nvSpPr>
          <p:cNvPr id="6" name="TextBox 5"/>
          <p:cNvSpPr txBox="1"/>
          <p:nvPr/>
        </p:nvSpPr>
        <p:spPr>
          <a:xfrm>
            <a:off x="950614" y="679010"/>
            <a:ext cx="4762842" cy="584775"/>
          </a:xfrm>
          <a:prstGeom prst="rect">
            <a:avLst/>
          </a:prstGeom>
          <a:noFill/>
        </p:spPr>
        <p:txBody>
          <a:bodyPr wrap="none" rtlCol="0">
            <a:spAutoFit/>
          </a:bodyPr>
          <a:lstStyle/>
          <a:p>
            <a:r>
              <a:rPr lang="en-US" sz="3200" b="1">
                <a:latin typeface="Times New Roman" pitchFamily="18" charset="0"/>
                <a:cs typeface="Times New Roman" pitchFamily="18" charset="0"/>
              </a:rPr>
              <a:t>Nội dung nhóm trình bày:</a:t>
            </a:r>
            <a:endParaRPr lang="en-US" sz="3200"/>
          </a:p>
        </p:txBody>
      </p:sp>
      <p:graphicFrame>
        <p:nvGraphicFramePr>
          <p:cNvPr id="2" name="Diagram 1">
            <a:extLst>
              <a:ext uri="{FF2B5EF4-FFF2-40B4-BE49-F238E27FC236}">
                <a16:creationId xmlns:a16="http://schemas.microsoft.com/office/drawing/2014/main" xmlns="" id="{D9C0CC93-30DF-4376-8133-8F58453B4A69}"/>
              </a:ext>
            </a:extLst>
          </p:cNvPr>
          <p:cNvGraphicFramePr/>
          <p:nvPr>
            <p:extLst>
              <p:ext uri="{D42A27DB-BD31-4B8C-83A1-F6EECF244321}">
                <p14:modId xmlns:p14="http://schemas.microsoft.com/office/powerpoint/2010/main" val="2806689752"/>
              </p:ext>
            </p:extLst>
          </p:nvPr>
        </p:nvGraphicFramePr>
        <p:xfrm>
          <a:off x="2057443" y="1470600"/>
          <a:ext cx="7312025" cy="4708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908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20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92" y="1006670"/>
            <a:ext cx="3647410" cy="24164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91" y="3681046"/>
            <a:ext cx="3955877" cy="2309446"/>
          </a:xfrm>
          <a:prstGeom prst="rect">
            <a:avLst/>
          </a:prstGeom>
        </p:spPr>
      </p:pic>
      <p:sp>
        <p:nvSpPr>
          <p:cNvPr id="6" name="TextBox 5"/>
          <p:cNvSpPr txBox="1"/>
          <p:nvPr/>
        </p:nvSpPr>
        <p:spPr>
          <a:xfrm>
            <a:off x="651292" y="347472"/>
            <a:ext cx="4694431" cy="800219"/>
          </a:xfrm>
          <a:prstGeom prst="rect">
            <a:avLst/>
          </a:prstGeom>
          <a:noFill/>
        </p:spPr>
        <p:txBody>
          <a:bodyPr wrap="square" rtlCol="0">
            <a:spAutoFit/>
          </a:bodyPr>
          <a:lstStyle/>
          <a:p>
            <a:r>
              <a:rPr lang="en-US" sz="2800" smtClean="0">
                <a:solidFill>
                  <a:schemeClr val="accent1"/>
                </a:solidFill>
              </a:rPr>
              <a:t>7. Xác </a:t>
            </a:r>
            <a:r>
              <a:rPr lang="en-US" sz="2800">
                <a:solidFill>
                  <a:schemeClr val="accent1"/>
                </a:solidFill>
              </a:rPr>
              <a:t>định kiểu dữ liệu</a:t>
            </a:r>
          </a:p>
          <a:p>
            <a:endParaRPr lang="en-US"/>
          </a:p>
        </p:txBody>
      </p:sp>
    </p:spTree>
    <p:extLst>
      <p:ext uri="{BB962C8B-B14F-4D97-AF65-F5344CB8AC3E}">
        <p14:creationId xmlns:p14="http://schemas.microsoft.com/office/powerpoint/2010/main" val="7858547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21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92" y="4114800"/>
            <a:ext cx="5550279"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92" y="1117394"/>
            <a:ext cx="5151694" cy="2525243"/>
          </a:xfrm>
          <a:prstGeom prst="rect">
            <a:avLst/>
          </a:prstGeom>
        </p:spPr>
      </p:pic>
      <p:sp>
        <p:nvSpPr>
          <p:cNvPr id="6" name="TextBox 5"/>
          <p:cNvSpPr txBox="1"/>
          <p:nvPr/>
        </p:nvSpPr>
        <p:spPr>
          <a:xfrm>
            <a:off x="504092" y="480646"/>
            <a:ext cx="5451231" cy="523220"/>
          </a:xfrm>
          <a:prstGeom prst="rect">
            <a:avLst/>
          </a:prstGeom>
          <a:noFill/>
        </p:spPr>
        <p:txBody>
          <a:bodyPr wrap="square" rtlCol="0">
            <a:spAutoFit/>
          </a:bodyPr>
          <a:lstStyle/>
          <a:p>
            <a:r>
              <a:rPr lang="en-US" sz="2800" smtClean="0">
                <a:solidFill>
                  <a:schemeClr val="accent1"/>
                </a:solidFill>
              </a:rPr>
              <a:t>7. Xác định kiểu dữ liệu</a:t>
            </a:r>
            <a:endParaRPr lang="en-US" sz="2800">
              <a:solidFill>
                <a:schemeClr val="accent1"/>
              </a:solidFill>
            </a:endParaRPr>
          </a:p>
        </p:txBody>
      </p:sp>
    </p:spTree>
    <p:extLst>
      <p:ext uri="{BB962C8B-B14F-4D97-AF65-F5344CB8AC3E}">
        <p14:creationId xmlns:p14="http://schemas.microsoft.com/office/powerpoint/2010/main" val="31994751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22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36" y="1557857"/>
            <a:ext cx="6943372" cy="4256789"/>
          </a:xfrm>
          <a:prstGeom prst="rect">
            <a:avLst/>
          </a:prstGeom>
        </p:spPr>
      </p:pic>
      <p:sp>
        <p:nvSpPr>
          <p:cNvPr id="4" name="TextBox 3"/>
          <p:cNvSpPr txBox="1"/>
          <p:nvPr/>
        </p:nvSpPr>
        <p:spPr>
          <a:xfrm>
            <a:off x="348383" y="492369"/>
            <a:ext cx="5794509" cy="523220"/>
          </a:xfrm>
          <a:prstGeom prst="rect">
            <a:avLst/>
          </a:prstGeom>
          <a:noFill/>
        </p:spPr>
        <p:txBody>
          <a:bodyPr wrap="square" rtlCol="0">
            <a:spAutoFit/>
          </a:bodyPr>
          <a:lstStyle/>
          <a:p>
            <a:r>
              <a:rPr lang="en-US" sz="2800" smtClean="0"/>
              <a:t>7. Xác định kiểu dữ liệu </a:t>
            </a:r>
            <a:endParaRPr lang="en-US" sz="2800"/>
          </a:p>
        </p:txBody>
      </p:sp>
    </p:spTree>
    <p:extLst>
      <p:ext uri="{BB962C8B-B14F-4D97-AF65-F5344CB8AC3E}">
        <p14:creationId xmlns:p14="http://schemas.microsoft.com/office/powerpoint/2010/main" val="180120037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23</a:t>
            </a:fld>
            <a:endParaRPr lang="en-US"/>
          </a:p>
        </p:txBody>
      </p:sp>
      <p:sp>
        <p:nvSpPr>
          <p:cNvPr id="5" name="TextBox 4"/>
          <p:cNvSpPr txBox="1"/>
          <p:nvPr/>
        </p:nvSpPr>
        <p:spPr>
          <a:xfrm>
            <a:off x="304800" y="492369"/>
            <a:ext cx="5181600" cy="800219"/>
          </a:xfrm>
          <a:prstGeom prst="rect">
            <a:avLst/>
          </a:prstGeom>
          <a:noFill/>
        </p:spPr>
        <p:txBody>
          <a:bodyPr wrap="square" rtlCol="0">
            <a:spAutoFit/>
          </a:bodyPr>
          <a:lstStyle/>
          <a:p>
            <a:r>
              <a:rPr lang="en-US" sz="2800" b="1">
                <a:solidFill>
                  <a:schemeClr val="accent1"/>
                </a:solidFill>
                <a:latin typeface="Arial" panose="020B0604020202020204" pitchFamily="34" charset="0"/>
                <a:cs typeface="Arial" panose="020B0604020202020204" pitchFamily="34" charset="0"/>
              </a:rPr>
              <a:t>S</a:t>
            </a:r>
            <a:r>
              <a:rPr lang="vi-VN" sz="2800" b="1">
                <a:solidFill>
                  <a:schemeClr val="accent1"/>
                </a:solidFill>
                <a:cs typeface="Arial" panose="020B0604020202020204" pitchFamily="34" charset="0"/>
              </a:rPr>
              <a:t>ơ</a:t>
            </a:r>
            <a:r>
              <a:rPr lang="en-US" sz="2800" b="1">
                <a:solidFill>
                  <a:schemeClr val="accent1"/>
                </a:solidFill>
                <a:latin typeface="Arial" panose="020B0604020202020204" pitchFamily="34" charset="0"/>
                <a:cs typeface="Arial" panose="020B0604020202020204" pitchFamily="34" charset="0"/>
              </a:rPr>
              <a:t> đồ diagram</a:t>
            </a:r>
          </a:p>
          <a:p>
            <a:endParaRPr lang="en-US"/>
          </a:p>
        </p:txBody>
      </p:sp>
    </p:spTree>
    <p:extLst>
      <p:ext uri="{BB962C8B-B14F-4D97-AF65-F5344CB8AC3E}">
        <p14:creationId xmlns:p14="http://schemas.microsoft.com/office/powerpoint/2010/main" val="40519654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24</a:t>
            </a:fld>
            <a:endParaRPr lang="en-US"/>
          </a:p>
        </p:txBody>
      </p:sp>
      <p:sp>
        <p:nvSpPr>
          <p:cNvPr id="5" name="TextBox 4"/>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6</a:t>
            </a:r>
            <a:r>
              <a:rPr lang="en-US" sz="2800" b="1" smtClean="0">
                <a:latin typeface="Times New Roman" panose="02020603050405020304" pitchFamily="18" charset="0"/>
                <a:cs typeface="Times New Roman" panose="02020603050405020304" pitchFamily="18" charset="0"/>
              </a:rPr>
              <a:t>. Tài liệu tham khảo</a:t>
            </a:r>
            <a:endParaRPr lang="en-US"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12984" y="1887415"/>
            <a:ext cx="7807570" cy="1200329"/>
          </a:xfrm>
          <a:prstGeom prst="rect">
            <a:avLst/>
          </a:prstGeom>
          <a:noFill/>
        </p:spPr>
        <p:txBody>
          <a:bodyPr wrap="square" rtlCol="0">
            <a:spAutoFit/>
          </a:bodyPr>
          <a:lstStyle/>
          <a:p>
            <a:pPr marL="285750" indent="-285750">
              <a:buFont typeface="Wingdings" panose="05000000000000000000" pitchFamily="2" charset="2"/>
              <a:buChar char="Ø"/>
            </a:pPr>
            <a:r>
              <a:rPr lang="en-US" u="sng" smtClean="0">
                <a:hlinkClick r:id="rId2"/>
              </a:rPr>
              <a:t>Giáo trình cơ sở dữ liệu khoa công nghệ thông tin.</a:t>
            </a:r>
          </a:p>
          <a:p>
            <a:endParaRPr lang="en-US" smtClean="0">
              <a:hlinkClick r:id="rId2"/>
            </a:endParaRPr>
          </a:p>
          <a:p>
            <a:pPr marL="285750" indent="-285750">
              <a:buFont typeface="Wingdings" panose="05000000000000000000" pitchFamily="2" charset="2"/>
              <a:buChar char="Ø"/>
            </a:pPr>
            <a:r>
              <a:rPr lang="en-US" smtClean="0">
                <a:hlinkClick r:id="rId2"/>
              </a:rPr>
              <a:t>https</a:t>
            </a:r>
            <a:r>
              <a:rPr lang="en-US">
                <a:hlinkClick r:id="rId2"/>
              </a:rPr>
              <a:t>://freetuts.net/hoc-sql-server/sql-server-can-ban?fbclid=IwAR3-CZPSpU9Qbc2y6uYbF4ElVBSi1eV5MArkBL-iI2UdvWkGl15cC1f_4n4</a:t>
            </a: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4191000"/>
            <a:ext cx="2133600" cy="2667000"/>
          </a:xfrm>
          <a:prstGeom prst="rect">
            <a:avLst/>
          </a:prstGeom>
        </p:spPr>
      </p:pic>
    </p:spTree>
    <p:extLst>
      <p:ext uri="{BB962C8B-B14F-4D97-AF65-F5344CB8AC3E}">
        <p14:creationId xmlns:p14="http://schemas.microsoft.com/office/powerpoint/2010/main" val="20541275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25</a:t>
            </a:fld>
            <a:endParaRPr lang="en-US"/>
          </a:p>
        </p:txBody>
      </p:sp>
      <p:sp>
        <p:nvSpPr>
          <p:cNvPr id="3" name="Rectangle 2"/>
          <p:cNvSpPr/>
          <p:nvPr/>
        </p:nvSpPr>
        <p:spPr>
          <a:xfrm>
            <a:off x="3794953" y="3495370"/>
            <a:ext cx="4705135" cy="1107996"/>
          </a:xfrm>
          <a:prstGeom prst="rect">
            <a:avLst/>
          </a:prstGeom>
          <a:noFill/>
        </p:spPr>
        <p:txBody>
          <a:bodyPr wrap="none" lIns="91440" tIns="45720" rIns="91440" bIns="45720">
            <a:spAutoFit/>
          </a:bodyPr>
          <a:lstStyle/>
          <a:p>
            <a:pPr algn="ctr"/>
            <a:r>
              <a:rPr lang="en-US" sz="6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60000" endA="900" endPos="60000" dist="60007" dir="5400000" sy="-100000" algn="bl" rotWithShape="0"/>
                </a:effectLst>
              </a:rPr>
              <a:t>Thank you!</a:t>
            </a:r>
            <a:endParaRPr lang="en-US" sz="66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reflection blurRad="6350" stA="60000" endA="900" endPos="60000" dist="60007" dir="5400000" sy="-100000" algn="bl" rotWithShape="0"/>
              </a:effectLst>
            </a:endParaRPr>
          </a:p>
        </p:txBody>
      </p:sp>
    </p:spTree>
    <p:extLst>
      <p:ext uri="{BB962C8B-B14F-4D97-AF65-F5344CB8AC3E}">
        <p14:creationId xmlns:p14="http://schemas.microsoft.com/office/powerpoint/2010/main" val="3972382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3</a:t>
            </a:fld>
            <a:endParaRPr lang="en-US"/>
          </a:p>
        </p:txBody>
      </p:sp>
      <p:sp>
        <p:nvSpPr>
          <p:cNvPr id="25" name="TextBox 24">
            <a:extLst>
              <a:ext uri="{FF2B5EF4-FFF2-40B4-BE49-F238E27FC236}">
                <a16:creationId xmlns:a16="http://schemas.microsoft.com/office/drawing/2014/main" xmlns="" id="{9F3870E3-3CCE-4F49-9064-7863352ADB0F}"/>
              </a:ext>
            </a:extLst>
          </p:cNvPr>
          <p:cNvSpPr txBox="1"/>
          <p:nvPr/>
        </p:nvSpPr>
        <p:spPr>
          <a:xfrm>
            <a:off x="-1" y="483274"/>
            <a:ext cx="6096001" cy="584775"/>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3200" b="1" dirty="0">
                <a:latin typeface="Times New Roman" panose="02020603050405020304" pitchFamily="18" charset="0"/>
                <a:cs typeface="Times New Roman" panose="02020603050405020304" pitchFamily="18" charset="0"/>
              </a:rPr>
              <a:t>1. </a:t>
            </a:r>
            <a:r>
              <a:rPr lang="en-US" sz="3200" b="1" dirty="0" err="1">
                <a:latin typeface="Times New Roman" panose="02020603050405020304" pitchFamily="18" charset="0"/>
                <a:cs typeface="Times New Roman" panose="02020603050405020304" pitchFamily="18" charset="0"/>
              </a:rPr>
              <a:t>Đặt</a:t>
            </a:r>
            <a:r>
              <a:rPr lang="en-US" sz="3200" b="1" dirty="0">
                <a:latin typeface="Times New Roman" panose="02020603050405020304" pitchFamily="18" charset="0"/>
                <a:cs typeface="Times New Roman" panose="02020603050405020304" pitchFamily="18" charset="0"/>
              </a:rPr>
              <a:t> vấn đề</a:t>
            </a:r>
          </a:p>
        </p:txBody>
      </p:sp>
      <p:sp>
        <p:nvSpPr>
          <p:cNvPr id="12" name="TextBox 11"/>
          <p:cNvSpPr txBox="1"/>
          <p:nvPr/>
        </p:nvSpPr>
        <p:spPr>
          <a:xfrm>
            <a:off x="-738555" y="1291696"/>
            <a:ext cx="12192000" cy="523220"/>
          </a:xfrm>
          <a:prstGeom prst="rect">
            <a:avLst/>
          </a:prstGeom>
          <a:noFill/>
        </p:spPr>
        <p:txBody>
          <a:bodyPr wrap="square" rtlCol="0">
            <a:spAutoFit/>
          </a:bodyPr>
          <a:lstStyle/>
          <a:p>
            <a:pPr marL="457200" indent="-457200" algn="ctr">
              <a:buFont typeface="Wingdings" panose="05000000000000000000" pitchFamily="2" charset="2"/>
              <a:buChar char="v"/>
            </a:pPr>
            <a:r>
              <a:rPr lang="en-US" sz="2800" b="1" smtClean="0"/>
              <a:t>Làm thế nào để quản lý mượn, trả sách ở thư viện ???</a:t>
            </a:r>
            <a:endParaRPr lang="en-US" sz="2800" b="1"/>
          </a:p>
        </p:txBody>
      </p:sp>
      <p:pic>
        <p:nvPicPr>
          <p:cNvPr id="21" name="Picture 20">
            <a:extLst>
              <a:ext uri="{FF2B5EF4-FFF2-40B4-BE49-F238E27FC236}">
                <a16:creationId xmlns:a16="http://schemas.microsoft.com/office/drawing/2014/main" xmlns="" id="{1E0915F0-15A3-1C4C-8991-5F42BC716E72}"/>
              </a:ext>
            </a:extLst>
          </p:cNvPr>
          <p:cNvPicPr>
            <a:picLocks noChangeAspect="1"/>
          </p:cNvPicPr>
          <p:nvPr/>
        </p:nvPicPr>
        <p:blipFill>
          <a:blip r:embed="rId3"/>
          <a:stretch>
            <a:fillRect/>
          </a:stretch>
        </p:blipFill>
        <p:spPr>
          <a:xfrm>
            <a:off x="9899176" y="4799140"/>
            <a:ext cx="2292824" cy="1943526"/>
          </a:xfrm>
          <a:prstGeom prst="rect">
            <a:avLst/>
          </a:prstGeom>
        </p:spPr>
      </p:pic>
      <p:sp>
        <p:nvSpPr>
          <p:cNvPr id="15" name="TextBox 14"/>
          <p:cNvSpPr txBox="1"/>
          <p:nvPr/>
        </p:nvSpPr>
        <p:spPr>
          <a:xfrm>
            <a:off x="902677" y="1688123"/>
            <a:ext cx="9085385" cy="5262979"/>
          </a:xfrm>
          <a:prstGeom prst="rect">
            <a:avLst/>
          </a:prstGeom>
          <a:noFill/>
        </p:spPr>
        <p:txBody>
          <a:bodyPr wrap="square" lIns="91440" tIns="274320" bIns="91440" rtlCol="0">
            <a:spAutoFit/>
          </a:bodyPr>
          <a:lstStyle/>
          <a:p>
            <a:pPr marL="285750" indent="-285750">
              <a:lnSpc>
                <a:spcPct val="150000"/>
              </a:lnSpc>
              <a:buFont typeface="Wingdings" panose="05000000000000000000" pitchFamily="2" charset="2"/>
              <a:buChar char="Ø"/>
            </a:pPr>
            <a:r>
              <a:rPr lang="en-US" sz="2000"/>
              <a:t>Hiện nay, </a:t>
            </a:r>
            <a:r>
              <a:rPr lang="en-US" sz="2000" smtClean="0"/>
              <a:t>do </a:t>
            </a:r>
            <a:r>
              <a:rPr lang="en-US" sz="2000"/>
              <a:t>số lượng lớn các đầu sách,  số lượng sinh viên ở các trường có nhu cầu nhu cầu mượn trả sách rất đông. </a:t>
            </a:r>
            <a:endParaRPr lang="en-US" sz="2000" smtClean="0"/>
          </a:p>
          <a:p>
            <a:pPr marL="285750" indent="-285750">
              <a:lnSpc>
                <a:spcPct val="150000"/>
              </a:lnSpc>
              <a:buFont typeface="Wingdings" panose="05000000000000000000" pitchFamily="2" charset="2"/>
              <a:buChar char="Ø"/>
            </a:pPr>
            <a:r>
              <a:rPr lang="en-US" sz="2000"/>
              <a:t>Nhiệm vụ của thư viện là tổ chức phục vụ bạn đọc với nhiều hình thức: cho mượn, đọc tại chỗ, hướng dẫn bạn đọc khai thác thông tin của thư viện, thông qua mối quan hệ với các nhà xuất bản đặt sách cho thư viện. Các tài liệu lưu trữ trong một thư viện  rất phong phú về thể loại: báo, sách, tạp chí.  </a:t>
            </a:r>
            <a:endParaRPr lang="en-US" sz="2000" smtClean="0"/>
          </a:p>
          <a:p>
            <a:pPr marL="285750" indent="-285750">
              <a:lnSpc>
                <a:spcPct val="150000"/>
              </a:lnSpc>
              <a:buFont typeface="Wingdings" panose="05000000000000000000" pitchFamily="2" charset="2"/>
              <a:buChar char="Ø"/>
            </a:pPr>
            <a:r>
              <a:rPr lang="en-US" sz="2000" smtClean="0"/>
              <a:t>Nên </a:t>
            </a:r>
            <a:r>
              <a:rPr lang="en-US" sz="2000"/>
              <a:t>việc quản lý bằng sổ sách sẽ tốn rất nhiều công sức, thời gian, và không đảm bảo được tính chính xác. </a:t>
            </a:r>
            <a:endParaRPr lang="en-US" sz="2000" smtClean="0"/>
          </a:p>
          <a:p>
            <a:pPr marL="285750" indent="-285750">
              <a:lnSpc>
                <a:spcPct val="150000"/>
              </a:lnSpc>
              <a:buFont typeface="Wingdings" panose="05000000000000000000" pitchFamily="2" charset="2"/>
              <a:buChar char="Ø"/>
            </a:pPr>
            <a:r>
              <a:rPr lang="en-US" sz="2000" smtClean="0"/>
              <a:t>Vì </a:t>
            </a:r>
            <a:r>
              <a:rPr lang="en-US" sz="2000"/>
              <a:t>vậy việc thiết kế 1 cơ sở dữ liệu giúp cho việc quản lý mượn trả sách được dễ dàng và thuận tiện </a:t>
            </a:r>
            <a:r>
              <a:rPr lang="en-US" sz="2000" smtClean="0"/>
              <a:t>hơn.</a:t>
            </a:r>
            <a:endParaRPr lang="en-US" sz="2000"/>
          </a:p>
          <a:p>
            <a:endParaRPr lang="en-US"/>
          </a:p>
        </p:txBody>
      </p:sp>
    </p:spTree>
    <p:extLst>
      <p:ext uri="{BB962C8B-B14F-4D97-AF65-F5344CB8AC3E}">
        <p14:creationId xmlns:p14="http://schemas.microsoft.com/office/powerpoint/2010/main" val="375583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sp>
        <p:nvSpPr>
          <p:cNvPr id="2" name="TextBox 1"/>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dirty="0">
                <a:latin typeface="Times New Roman" panose="02020603050405020304" pitchFamily="18" charset="0"/>
                <a:cs typeface="Times New Roman" panose="02020603050405020304" pitchFamily="18" charset="0"/>
              </a:rPr>
              <a:t>2</a:t>
            </a:r>
            <a:r>
              <a:rPr lang="en-US" sz="2800" b="1">
                <a:latin typeface="Times New Roman" panose="02020603050405020304" pitchFamily="18" charset="0"/>
                <a:cs typeface="Times New Roman" panose="02020603050405020304" pitchFamily="18" charset="0"/>
              </a:rPr>
              <a:t>. </a:t>
            </a:r>
            <a:r>
              <a:rPr lang="en-US" sz="2800" b="1" smtClean="0">
                <a:latin typeface="Times New Roman" panose="02020603050405020304" pitchFamily="18" charset="0"/>
                <a:cs typeface="Times New Roman" panose="02020603050405020304" pitchFamily="18" charset="0"/>
              </a:rPr>
              <a:t>Ý nghĩa của bài toán</a:t>
            </a:r>
            <a:endParaRPr lang="en-US" sz="28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166" y="1412774"/>
            <a:ext cx="2618261" cy="2618261"/>
          </a:xfrm>
          <a:prstGeom prst="rect">
            <a:avLst/>
          </a:prstGeom>
        </p:spPr>
      </p:pic>
      <p:sp>
        <p:nvSpPr>
          <p:cNvPr id="6" name="Rectangle 5"/>
          <p:cNvSpPr/>
          <p:nvPr/>
        </p:nvSpPr>
        <p:spPr>
          <a:xfrm>
            <a:off x="857436" y="4339952"/>
            <a:ext cx="4974439" cy="369332"/>
          </a:xfrm>
          <a:prstGeom prst="rect">
            <a:avLst/>
          </a:prstGeom>
        </p:spPr>
        <p:txBody>
          <a:bodyPr wrap="none">
            <a:spAutoFit/>
          </a:bodyPr>
          <a:lstStyle/>
          <a:p>
            <a:pPr marL="285750" lvl="0" indent="-285750" algn="ctr">
              <a:buFont typeface="Wingdings" panose="05000000000000000000" pitchFamily="2" charset="2"/>
              <a:buChar char="ü"/>
            </a:pPr>
            <a:r>
              <a:rPr lang="en-US"/>
              <a:t>Dễ dàng tra cứu các thông tin của thư </a:t>
            </a:r>
            <a:r>
              <a:rPr lang="en-US" smtClean="0"/>
              <a:t>viện</a:t>
            </a:r>
          </a:p>
        </p:txBody>
      </p:sp>
      <p:sp>
        <p:nvSpPr>
          <p:cNvPr id="9" name="TextBox 8"/>
          <p:cNvSpPr txBox="1"/>
          <p:nvPr/>
        </p:nvSpPr>
        <p:spPr>
          <a:xfrm>
            <a:off x="937846" y="5099538"/>
            <a:ext cx="4829908" cy="369332"/>
          </a:xfrm>
          <a:prstGeom prst="rect">
            <a:avLst/>
          </a:prstGeom>
          <a:noFill/>
        </p:spPr>
        <p:txBody>
          <a:bodyPr wrap="square" rtlCol="0">
            <a:spAutoFit/>
          </a:bodyPr>
          <a:lstStyle/>
          <a:p>
            <a:pPr marL="285750" indent="-285750">
              <a:buFont typeface="Wingdings" panose="05000000000000000000" pitchFamily="2" charset="2"/>
              <a:buChar char="ü"/>
            </a:pPr>
            <a:r>
              <a:rPr lang="en-US" smtClean="0"/>
              <a:t>Tiết kiệm thời gian, độ chính xác cao</a:t>
            </a: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841" y="1211473"/>
            <a:ext cx="3020865" cy="3020865"/>
          </a:xfrm>
          <a:prstGeom prst="rect">
            <a:avLst/>
          </a:prstGeom>
        </p:spPr>
      </p:pic>
      <p:sp>
        <p:nvSpPr>
          <p:cNvPr id="11" name="TextBox 10"/>
          <p:cNvSpPr txBox="1"/>
          <p:nvPr/>
        </p:nvSpPr>
        <p:spPr>
          <a:xfrm>
            <a:off x="6771926" y="4339952"/>
            <a:ext cx="4529120" cy="369332"/>
          </a:xfrm>
          <a:prstGeom prst="rect">
            <a:avLst/>
          </a:prstGeom>
          <a:noFill/>
        </p:spPr>
        <p:txBody>
          <a:bodyPr wrap="square" rtlCol="0">
            <a:spAutoFit/>
          </a:bodyPr>
          <a:lstStyle/>
          <a:p>
            <a:pPr marL="285750" indent="-285750">
              <a:buFont typeface="Wingdings" panose="05000000000000000000" pitchFamily="2" charset="2"/>
              <a:buChar char="ü"/>
            </a:pPr>
            <a:r>
              <a:rPr lang="en-US" smtClean="0"/>
              <a:t>Dễ dàng kiểm soát sách đã mượn-trả</a:t>
            </a:r>
          </a:p>
        </p:txBody>
      </p:sp>
      <p:sp>
        <p:nvSpPr>
          <p:cNvPr id="12" name="TextBox 11"/>
          <p:cNvSpPr txBox="1"/>
          <p:nvPr/>
        </p:nvSpPr>
        <p:spPr>
          <a:xfrm>
            <a:off x="6771926" y="5099538"/>
            <a:ext cx="5420074" cy="369332"/>
          </a:xfrm>
          <a:prstGeom prst="rect">
            <a:avLst/>
          </a:prstGeom>
          <a:noFill/>
        </p:spPr>
        <p:txBody>
          <a:bodyPr wrap="none" rtlCol="0">
            <a:spAutoFit/>
          </a:bodyPr>
          <a:lstStyle/>
          <a:p>
            <a:pPr marL="285750" indent="-285750">
              <a:buFont typeface="Wingdings" panose="05000000000000000000" pitchFamily="2" charset="2"/>
              <a:buChar char="ü"/>
            </a:pPr>
            <a:r>
              <a:rPr lang="en-US" smtClean="0"/>
              <a:t>Dễ dàng kiểm soát số lượng sách trong thư viện</a:t>
            </a:r>
            <a:endParaRPr lang="en-US"/>
          </a:p>
        </p:txBody>
      </p:sp>
    </p:spTree>
    <p:extLst>
      <p:ext uri="{BB962C8B-B14F-4D97-AF65-F5344CB8AC3E}">
        <p14:creationId xmlns:p14="http://schemas.microsoft.com/office/powerpoint/2010/main" val="2993180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5</a:t>
            </a:fld>
            <a:endParaRPr lang="en-US"/>
          </a:p>
        </p:txBody>
      </p:sp>
      <p:sp>
        <p:nvSpPr>
          <p:cNvPr id="3" name="TextBox 2"/>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3</a:t>
            </a:r>
            <a:r>
              <a:rPr lang="en-US" sz="2800" b="1" smtClean="0">
                <a:latin typeface="Times New Roman" panose="02020603050405020304" pitchFamily="18" charset="0"/>
                <a:cs typeface="Times New Roman" panose="02020603050405020304" pitchFamily="18" charset="0"/>
              </a:rPr>
              <a:t>. Nhiệm vụ của từng tuần</a:t>
            </a:r>
            <a:endParaRPr lang="en-US" sz="2800" b="1" dirty="0">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264001340"/>
              </p:ext>
            </p:extLst>
          </p:nvPr>
        </p:nvGraphicFramePr>
        <p:xfrm>
          <a:off x="304800" y="738554"/>
          <a:ext cx="11277600" cy="3387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607079697"/>
              </p:ext>
            </p:extLst>
          </p:nvPr>
        </p:nvGraphicFramePr>
        <p:xfrm>
          <a:off x="304800" y="3247292"/>
          <a:ext cx="11277600" cy="33879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2629309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B618960-8005-486C-9A75-10CB2AAC16F9}" type="slidenum">
              <a:rPr lang="en-US" smtClean="0"/>
              <a:t>6</a:t>
            </a:fld>
            <a:endParaRPr lang="en-US"/>
          </a:p>
        </p:txBody>
      </p:sp>
      <p:sp>
        <p:nvSpPr>
          <p:cNvPr id="3" name="TextBox 2"/>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4</a:t>
            </a:r>
            <a:r>
              <a:rPr lang="en-US" sz="2800" b="1" smtClean="0">
                <a:latin typeface="Times New Roman" panose="02020603050405020304" pitchFamily="18" charset="0"/>
                <a:cs typeface="Times New Roman" panose="02020603050405020304" pitchFamily="18" charset="0"/>
              </a:rPr>
              <a:t>. Phân công công việc </a:t>
            </a:r>
            <a:endParaRPr lang="en-US" sz="2800" b="1" dirty="0">
              <a:latin typeface="Times New Roman" panose="02020603050405020304" pitchFamily="18" charset="0"/>
              <a:cs typeface="Times New Roman" panose="02020603050405020304" pitchFamily="18" charset="0"/>
            </a:endParaRPr>
          </a:p>
        </p:txBody>
      </p:sp>
      <p:pic>
        <p:nvPicPr>
          <p:cNvPr id="6" name="table"/>
          <p:cNvPicPr>
            <a:picLocks noChangeAspect="1"/>
          </p:cNvPicPr>
          <p:nvPr/>
        </p:nvPicPr>
        <p:blipFill>
          <a:blip r:embed="rId2"/>
          <a:stretch>
            <a:fillRect/>
          </a:stretch>
        </p:blipFill>
        <p:spPr>
          <a:xfrm>
            <a:off x="820616" y="1730883"/>
            <a:ext cx="10550768" cy="5127117"/>
          </a:xfrm>
          <a:prstGeom prst="rect">
            <a:avLst/>
          </a:prstGeom>
        </p:spPr>
      </p:pic>
      <p:sp>
        <p:nvSpPr>
          <p:cNvPr id="4" name="TextBox 3"/>
          <p:cNvSpPr txBox="1"/>
          <p:nvPr/>
        </p:nvSpPr>
        <p:spPr>
          <a:xfrm>
            <a:off x="785446" y="1006494"/>
            <a:ext cx="5169877" cy="646331"/>
          </a:xfrm>
          <a:prstGeom prst="rect">
            <a:avLst/>
          </a:prstGeom>
          <a:noFill/>
        </p:spPr>
        <p:txBody>
          <a:bodyPr wrap="square" rtlCol="0">
            <a:spAutoFit/>
          </a:bodyPr>
          <a:lstStyle/>
          <a:p>
            <a:pPr lvl="0"/>
            <a:r>
              <a:rPr lang="en-US">
                <a:latin typeface="Times New Roman" pitchFamily="18" charset="0"/>
                <a:ea typeface="SimSun" pitchFamily="2" charset="-122"/>
                <a:cs typeface="Times New Roman" pitchFamily="18" charset="0"/>
              </a:rPr>
              <a:t>Phân công nhiệm vụ: P: ch</a:t>
            </a:r>
            <a:r>
              <a:rPr lang="en-US">
                <a:latin typeface="Calibri"/>
                <a:ea typeface="SimSun" pitchFamily="2" charset="-122"/>
                <a:cs typeface="Times New Roman" pitchFamily="18" charset="0"/>
              </a:rPr>
              <a:t>í</a:t>
            </a:r>
            <a:r>
              <a:rPr lang="en-US">
                <a:latin typeface="Times New Roman" pitchFamily="18" charset="0"/>
                <a:ea typeface="SimSun" pitchFamily="2" charset="-122"/>
                <a:cs typeface="Times New Roman" pitchFamily="18" charset="0"/>
              </a:rPr>
              <a:t>nh;  S:phụ</a:t>
            </a:r>
            <a:endParaRPr lang="en-US">
              <a:latin typeface="Arial" pitchFamily="34" charset="0"/>
              <a:cs typeface="Arial" pitchFamily="34" charset="0"/>
            </a:endParaRPr>
          </a:p>
          <a:p>
            <a:endParaRPr lang="en-US"/>
          </a:p>
        </p:txBody>
      </p:sp>
    </p:spTree>
    <p:extLst>
      <p:ext uri="{BB962C8B-B14F-4D97-AF65-F5344CB8AC3E}">
        <p14:creationId xmlns:p14="http://schemas.microsoft.com/office/powerpoint/2010/main" val="30909664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7</a:t>
            </a:fld>
            <a:endParaRPr lang="en-US"/>
          </a:p>
        </p:txBody>
      </p:sp>
      <p:sp>
        <p:nvSpPr>
          <p:cNvPr id="2" name="TextBox 1"/>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tả bài toán</a:t>
            </a:r>
            <a:endParaRPr lang="en-US" sz="2800" b="1" dirty="0">
              <a:latin typeface="Times New Roman" panose="02020603050405020304" pitchFamily="18" charset="0"/>
              <a:cs typeface="Times New Roman" panose="02020603050405020304" pitchFamily="18" charset="0"/>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3351852957"/>
              </p:ext>
            </p:extLst>
          </p:nvPr>
        </p:nvGraphicFramePr>
        <p:xfrm>
          <a:off x="609600" y="1600200"/>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745889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8</a:t>
            </a:fld>
            <a:endParaRPr lang="en-US"/>
          </a:p>
        </p:txBody>
      </p:sp>
      <p:sp>
        <p:nvSpPr>
          <p:cNvPr id="2" name="TextBox 1"/>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tả bài toán</a:t>
            </a:r>
            <a:endParaRPr lang="en-US" sz="2800" b="1" dirty="0">
              <a:latin typeface="Times New Roman" panose="02020603050405020304" pitchFamily="18" charset="0"/>
              <a:cs typeface="Times New Roman" panose="02020603050405020304" pitchFamily="18" charset="0"/>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677191115"/>
              </p:ext>
            </p:extLst>
          </p:nvPr>
        </p:nvGraphicFramePr>
        <p:xfrm>
          <a:off x="609600" y="1600200"/>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20654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9</a:t>
            </a:fld>
            <a:endParaRPr lang="en-US"/>
          </a:p>
        </p:txBody>
      </p:sp>
      <p:sp>
        <p:nvSpPr>
          <p:cNvPr id="2" name="TextBox 1"/>
          <p:cNvSpPr txBox="1"/>
          <p:nvPr/>
        </p:nvSpPr>
        <p:spPr>
          <a:xfrm>
            <a:off x="-1" y="483274"/>
            <a:ext cx="6096001" cy="52322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800" b="1">
                <a:latin typeface="Times New Roman" panose="02020603050405020304" pitchFamily="18" charset="0"/>
                <a:cs typeface="Times New Roman" panose="02020603050405020304" pitchFamily="18" charset="0"/>
              </a:rPr>
              <a:t>5</a:t>
            </a:r>
            <a:r>
              <a:rPr lang="en-US" sz="2800" b="1" smtClean="0">
                <a:latin typeface="Times New Roman" panose="02020603050405020304" pitchFamily="18" charset="0"/>
                <a:cs typeface="Times New Roman" panose="02020603050405020304" pitchFamily="18" charset="0"/>
              </a:rPr>
              <a:t>. Mô tả bài toán</a:t>
            </a:r>
            <a:endParaRPr lang="en-US" sz="2800" b="1" dirty="0">
              <a:latin typeface="Times New Roman" panose="02020603050405020304" pitchFamily="18" charset="0"/>
              <a:cs typeface="Times New Roman" panose="02020603050405020304" pitchFamily="18" charset="0"/>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234548612"/>
              </p:ext>
            </p:extLst>
          </p:nvPr>
        </p:nvGraphicFramePr>
        <p:xfrm>
          <a:off x="609600" y="1600200"/>
          <a:ext cx="10972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37715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2412</TotalTime>
  <Words>1358</Words>
  <Application>Microsoft Office PowerPoint</Application>
  <PresentationFormat>Widescreen</PresentationFormat>
  <Paragraphs>157</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SimSun</vt:lpstr>
      <vt:lpstr>Arial</vt:lpstr>
      <vt:lpstr>Calibri</vt:lpstr>
      <vt:lpstr>Symbol</vt:lpstr>
      <vt:lpstr>Times New Roman</vt:lpstr>
      <vt:lpstr>Wingdings</vt: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6.Thiết kế CSDL mức logic – mô hình quan hệ    6.1.Chuyển đổi thực thể mạnh</vt:lpstr>
      <vt:lpstr>6.2.Chuyển đổi quan hệ 1-n</vt:lpstr>
      <vt:lpstr>PowerPoint Presentation</vt:lpstr>
      <vt:lpstr>6.3.Chuyển đổi quan hệ 1-1</vt:lpstr>
      <vt:lpstr>6.4.Chuyển đổi quan hệ m-n</vt:lpstr>
      <vt:lpstr>Cơ sở dữ liệu sau khi chuyển: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Windows User</cp:lastModifiedBy>
  <cp:revision>192</cp:revision>
  <dcterms:created xsi:type="dcterms:W3CDTF">2019-03-07T13:25:39Z</dcterms:created>
  <dcterms:modified xsi:type="dcterms:W3CDTF">2020-05-26T02:09:36Z</dcterms:modified>
</cp:coreProperties>
</file>