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handoutMasterIdLst>
    <p:handoutMasterId r:id="rId1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88" initials="D" lastIdx="1" clrIdx="0">
    <p:extLst>
      <p:ext uri="{19B8F6BF-5375-455C-9EA6-DF929625EA0E}">
        <p15:presenceInfo xmlns:p15="http://schemas.microsoft.com/office/powerpoint/2012/main" userId="David8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wnloads\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[Book1.xlsx]Sheet10!PivotTable6</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Sheet10!$B$3</c:f>
              <c:strCache>
                <c:ptCount val="1"/>
                <c:pt idx="0">
                  <c:v>Sum of Tổng GDP năm 2016</c:v>
                </c:pt>
              </c:strCache>
            </c:strRef>
          </c:tx>
          <c:spPr>
            <a:solidFill>
              <a:schemeClr val="accent1"/>
            </a:solidFill>
            <a:ln>
              <a:noFill/>
            </a:ln>
            <a:effectLst/>
          </c:spPr>
          <c:invertIfNegative val="0"/>
          <c:cat>
            <c:strRef>
              <c:f>Sheet10!$A$4:$A$13</c:f>
              <c:strCache>
                <c:ptCount val="9"/>
                <c:pt idx="0">
                  <c:v>Ấn Độ</c:v>
                </c:pt>
                <c:pt idx="1">
                  <c:v>Anh</c:v>
                </c:pt>
                <c:pt idx="2">
                  <c:v>Còn lại</c:v>
                </c:pt>
                <c:pt idx="3">
                  <c:v>Đức</c:v>
                </c:pt>
                <c:pt idx="4">
                  <c:v>Hoa Kì</c:v>
                </c:pt>
                <c:pt idx="5">
                  <c:v>Nhật Bản</c:v>
                </c:pt>
                <c:pt idx="6">
                  <c:v>Pháp</c:v>
                </c:pt>
                <c:pt idx="7">
                  <c:v>Trung Quốc</c:v>
                </c:pt>
                <c:pt idx="8">
                  <c:v>(blank)</c:v>
                </c:pt>
              </c:strCache>
            </c:strRef>
          </c:cat>
          <c:val>
            <c:numRef>
              <c:f>Sheet10!$B$4:$B$13</c:f>
              <c:numCache>
                <c:formatCode>General</c:formatCode>
                <c:ptCount val="9"/>
                <c:pt idx="0">
                  <c:v>2259642</c:v>
                </c:pt>
                <c:pt idx="1">
                  <c:v>2647898</c:v>
                </c:pt>
                <c:pt idx="2">
                  <c:v>33536774</c:v>
                </c:pt>
                <c:pt idx="3">
                  <c:v>3477796</c:v>
                </c:pt>
                <c:pt idx="4">
                  <c:v>18624475</c:v>
                </c:pt>
                <c:pt idx="5">
                  <c:v>4936211</c:v>
                </c:pt>
                <c:pt idx="6">
                  <c:v>2465453</c:v>
                </c:pt>
                <c:pt idx="7">
                  <c:v>11218281</c:v>
                </c:pt>
              </c:numCache>
            </c:numRef>
          </c:val>
          <c:extLst>
            <c:ext xmlns:c16="http://schemas.microsoft.com/office/drawing/2014/chart" uri="{C3380CC4-5D6E-409C-BE32-E72D297353CC}">
              <c16:uniqueId val="{00000000-EF0B-4CE7-BC20-3DD9D01946C9}"/>
            </c:ext>
          </c:extLst>
        </c:ser>
        <c:ser>
          <c:idx val="1"/>
          <c:order val="1"/>
          <c:tx>
            <c:strRef>
              <c:f>Sheet10!$C$3</c:f>
              <c:strCache>
                <c:ptCount val="1"/>
                <c:pt idx="0">
                  <c:v>Sum of Tổng GDP năm 2017</c:v>
                </c:pt>
              </c:strCache>
            </c:strRef>
          </c:tx>
          <c:spPr>
            <a:solidFill>
              <a:schemeClr val="accent2"/>
            </a:solidFill>
            <a:ln>
              <a:noFill/>
            </a:ln>
            <a:effectLst/>
          </c:spPr>
          <c:invertIfNegative val="0"/>
          <c:cat>
            <c:strRef>
              <c:f>Sheet10!$A$4:$A$13</c:f>
              <c:strCache>
                <c:ptCount val="9"/>
                <c:pt idx="0">
                  <c:v>Ấn Độ</c:v>
                </c:pt>
                <c:pt idx="1">
                  <c:v>Anh</c:v>
                </c:pt>
                <c:pt idx="2">
                  <c:v>Còn lại</c:v>
                </c:pt>
                <c:pt idx="3">
                  <c:v>Đức</c:v>
                </c:pt>
                <c:pt idx="4">
                  <c:v>Hoa Kì</c:v>
                </c:pt>
                <c:pt idx="5">
                  <c:v>Nhật Bản</c:v>
                </c:pt>
                <c:pt idx="6">
                  <c:v>Pháp</c:v>
                </c:pt>
                <c:pt idx="7">
                  <c:v>Trung Quốc</c:v>
                </c:pt>
                <c:pt idx="8">
                  <c:v>(blank)</c:v>
                </c:pt>
              </c:strCache>
            </c:strRef>
          </c:cat>
          <c:val>
            <c:numRef>
              <c:f>Sheet10!$C$4:$C$13</c:f>
              <c:numCache>
                <c:formatCode>General</c:formatCode>
                <c:ptCount val="9"/>
                <c:pt idx="0">
                  <c:v>2597491</c:v>
                </c:pt>
                <c:pt idx="1">
                  <c:v>2622434</c:v>
                </c:pt>
                <c:pt idx="2">
                  <c:v>22550577</c:v>
                </c:pt>
                <c:pt idx="3">
                  <c:v>3677439</c:v>
                </c:pt>
                <c:pt idx="4">
                  <c:v>19390604</c:v>
                </c:pt>
                <c:pt idx="5">
                  <c:v>4872137</c:v>
                </c:pt>
                <c:pt idx="6">
                  <c:v>2582501</c:v>
                </c:pt>
                <c:pt idx="7">
                  <c:v>19390604</c:v>
                </c:pt>
              </c:numCache>
            </c:numRef>
          </c:val>
          <c:extLst>
            <c:ext xmlns:c16="http://schemas.microsoft.com/office/drawing/2014/chart" uri="{C3380CC4-5D6E-409C-BE32-E72D297353CC}">
              <c16:uniqueId val="{00000001-EF0B-4CE7-BC20-3DD9D01946C9}"/>
            </c:ext>
          </c:extLst>
        </c:ser>
        <c:ser>
          <c:idx val="2"/>
          <c:order val="2"/>
          <c:tx>
            <c:strRef>
              <c:f>Sheet10!$D$3</c:f>
              <c:strCache>
                <c:ptCount val="1"/>
                <c:pt idx="0">
                  <c:v>Sum of Tổng GDP năm 2018</c:v>
                </c:pt>
              </c:strCache>
            </c:strRef>
          </c:tx>
          <c:spPr>
            <a:solidFill>
              <a:schemeClr val="accent3"/>
            </a:solidFill>
            <a:ln>
              <a:noFill/>
            </a:ln>
            <a:effectLst/>
          </c:spPr>
          <c:invertIfNegative val="0"/>
          <c:cat>
            <c:strRef>
              <c:f>Sheet10!$A$4:$A$13</c:f>
              <c:strCache>
                <c:ptCount val="9"/>
                <c:pt idx="0">
                  <c:v>Ấn Độ</c:v>
                </c:pt>
                <c:pt idx="1">
                  <c:v>Anh</c:v>
                </c:pt>
                <c:pt idx="2">
                  <c:v>Còn lại</c:v>
                </c:pt>
                <c:pt idx="3">
                  <c:v>Đức</c:v>
                </c:pt>
                <c:pt idx="4">
                  <c:v>Hoa Kì</c:v>
                </c:pt>
                <c:pt idx="5">
                  <c:v>Nhật Bản</c:v>
                </c:pt>
                <c:pt idx="6">
                  <c:v>Pháp</c:v>
                </c:pt>
                <c:pt idx="7">
                  <c:v>Trung Quốc</c:v>
                </c:pt>
                <c:pt idx="8">
                  <c:v>(blank)</c:v>
                </c:pt>
              </c:strCache>
            </c:strRef>
          </c:cat>
          <c:val>
            <c:numRef>
              <c:f>Sheet10!$D$4:$D$13</c:f>
              <c:numCache>
                <c:formatCode>General</c:formatCode>
                <c:ptCount val="9"/>
                <c:pt idx="0">
                  <c:v>2689992</c:v>
                </c:pt>
                <c:pt idx="1">
                  <c:v>2808899</c:v>
                </c:pt>
                <c:pt idx="2">
                  <c:v>33471842</c:v>
                </c:pt>
                <c:pt idx="3">
                  <c:v>4029140</c:v>
                </c:pt>
                <c:pt idx="4">
                  <c:v>20513000</c:v>
                </c:pt>
                <c:pt idx="5">
                  <c:v>5070626</c:v>
                </c:pt>
                <c:pt idx="6">
                  <c:v>2794696</c:v>
                </c:pt>
                <c:pt idx="7">
                  <c:v>13457267</c:v>
                </c:pt>
              </c:numCache>
            </c:numRef>
          </c:val>
          <c:extLst>
            <c:ext xmlns:c16="http://schemas.microsoft.com/office/drawing/2014/chart" uri="{C3380CC4-5D6E-409C-BE32-E72D297353CC}">
              <c16:uniqueId val="{00000002-EF0B-4CE7-BC20-3DD9D01946C9}"/>
            </c:ext>
          </c:extLst>
        </c:ser>
        <c:dLbls>
          <c:showLegendKey val="0"/>
          <c:showVal val="0"/>
          <c:showCatName val="0"/>
          <c:showSerName val="0"/>
          <c:showPercent val="0"/>
          <c:showBubbleSize val="0"/>
        </c:dLbls>
        <c:gapWidth val="219"/>
        <c:overlap val="-27"/>
        <c:axId val="477841680"/>
        <c:axId val="477842960"/>
      </c:barChart>
      <c:catAx>
        <c:axId val="47784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842960"/>
        <c:crosses val="autoZero"/>
        <c:auto val="1"/>
        <c:lblAlgn val="ctr"/>
        <c:lblOffset val="100"/>
        <c:noMultiLvlLbl val="0"/>
      </c:catAx>
      <c:valAx>
        <c:axId val="47784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841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07475E-B3CE-4A14-B918-C144DA02B66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939CE72-F8A5-4506-922C-DAA4D518A154}">
      <dgm:prSet/>
      <dgm:spPr/>
      <dgm:t>
        <a:bodyPr/>
        <a:lstStyle/>
        <a:p>
          <a:r>
            <a:rPr lang="vi-VN"/>
            <a:t>Công nghệ 4.0 là cuộc cách mạng công nghiệp lần thứ 4, sau 3 cuộc cách mạng năm 1784,1870,1970.</a:t>
          </a:r>
          <a:endParaRPr lang="en-US"/>
        </a:p>
      </dgm:t>
    </dgm:pt>
    <dgm:pt modelId="{12F957C7-0762-4119-A85B-5EA28556DC2F}" type="parTrans" cxnId="{AA701C49-4E3F-4D7C-ACAF-70AC8AC3BCC2}">
      <dgm:prSet/>
      <dgm:spPr/>
      <dgm:t>
        <a:bodyPr/>
        <a:lstStyle/>
        <a:p>
          <a:endParaRPr lang="en-US"/>
        </a:p>
      </dgm:t>
    </dgm:pt>
    <dgm:pt modelId="{6290ABB5-2030-49A2-A9E7-CB2B2A1D8F58}" type="sibTrans" cxnId="{AA701C49-4E3F-4D7C-ACAF-70AC8AC3BCC2}">
      <dgm:prSet/>
      <dgm:spPr/>
      <dgm:t>
        <a:bodyPr/>
        <a:lstStyle/>
        <a:p>
          <a:endParaRPr lang="en-US"/>
        </a:p>
      </dgm:t>
    </dgm:pt>
    <dgm:pt modelId="{99A49F25-407D-4940-A97D-D832B5400E8A}">
      <dgm:prSet/>
      <dgm:spPr/>
      <dgm:t>
        <a:bodyPr/>
        <a:lstStyle/>
        <a:p>
          <a:r>
            <a:rPr lang="vi-VN"/>
            <a:t>Cuộc cách mạng </a:t>
          </a:r>
          <a:r>
            <a:rPr lang="en-US"/>
            <a:t>này diễn ra</a:t>
          </a:r>
          <a:r>
            <a:rPr lang="en-US" b="1"/>
            <a:t> </a:t>
          </a:r>
          <a:r>
            <a:rPr lang="en-US"/>
            <a:t>từ những năm 2000 nhờ sự kết hợp của giữa các công nghệ lại với nhau, xóa đi ranh giới giữa vật lý, kỹ thuật và sinh học. </a:t>
          </a:r>
        </a:p>
      </dgm:t>
    </dgm:pt>
    <dgm:pt modelId="{B398FAF8-DD3D-4560-9830-8D0FBC36B622}" type="parTrans" cxnId="{752FFAC6-A1EF-4BAB-A363-2103018F666D}">
      <dgm:prSet/>
      <dgm:spPr/>
      <dgm:t>
        <a:bodyPr/>
        <a:lstStyle/>
        <a:p>
          <a:endParaRPr lang="en-US"/>
        </a:p>
      </dgm:t>
    </dgm:pt>
    <dgm:pt modelId="{AB686D51-5BAD-4916-908A-C7A3DBF991AD}" type="sibTrans" cxnId="{752FFAC6-A1EF-4BAB-A363-2103018F666D}">
      <dgm:prSet/>
      <dgm:spPr/>
      <dgm:t>
        <a:bodyPr/>
        <a:lstStyle/>
        <a:p>
          <a:endParaRPr lang="en-US"/>
        </a:p>
      </dgm:t>
    </dgm:pt>
    <dgm:pt modelId="{A5860AC3-C2B6-4B84-864E-8357C156C793}">
      <dgm:prSet/>
      <dgm:spPr/>
      <dgm:t>
        <a:bodyPr/>
        <a:lstStyle/>
        <a:p>
          <a:r>
            <a:rPr lang="en-US"/>
            <a:t>Khi đó, máy tính, tự động hóa và con người sẽ cùng nhau làm việc theo một cách hoàn toàn mới. </a:t>
          </a:r>
        </a:p>
      </dgm:t>
    </dgm:pt>
    <dgm:pt modelId="{C6C3466C-F726-40FD-9F66-A6377B4AD40A}" type="parTrans" cxnId="{D6279453-FB41-4CC7-BEA5-5CBF507B0D5C}">
      <dgm:prSet/>
      <dgm:spPr/>
      <dgm:t>
        <a:bodyPr/>
        <a:lstStyle/>
        <a:p>
          <a:endParaRPr lang="en-US"/>
        </a:p>
      </dgm:t>
    </dgm:pt>
    <dgm:pt modelId="{0AF050AC-33D3-475D-8B64-F5C09C1E6A0A}" type="sibTrans" cxnId="{D6279453-FB41-4CC7-BEA5-5CBF507B0D5C}">
      <dgm:prSet/>
      <dgm:spPr/>
      <dgm:t>
        <a:bodyPr/>
        <a:lstStyle/>
        <a:p>
          <a:endParaRPr lang="en-US"/>
        </a:p>
      </dgm:t>
    </dgm:pt>
    <dgm:pt modelId="{B6D93682-97BB-430C-94C0-036E1C2091C0}">
      <dgm:prSet/>
      <dgm:spPr/>
      <dgm:t>
        <a:bodyPr/>
        <a:lstStyle/>
        <a:p>
          <a:r>
            <a:rPr lang="en-US"/>
            <a:t>Nhờ thuật toán machine learning, những hệ thống máy tính sẽ học hỏi và điều khiển máy móc mà cần rất ít thậm chí không cần  tới sự can thiệp của con người.</a:t>
          </a:r>
        </a:p>
      </dgm:t>
    </dgm:pt>
    <dgm:pt modelId="{8B3C28A3-E647-444E-84CC-70224A6EEB35}" type="parTrans" cxnId="{F624249D-24C4-4029-B244-4BB687A8FA72}">
      <dgm:prSet/>
      <dgm:spPr/>
      <dgm:t>
        <a:bodyPr/>
        <a:lstStyle/>
        <a:p>
          <a:endParaRPr lang="en-US"/>
        </a:p>
      </dgm:t>
    </dgm:pt>
    <dgm:pt modelId="{A11FB46E-5CB5-4892-B9A7-F96083274AEF}" type="sibTrans" cxnId="{F624249D-24C4-4029-B244-4BB687A8FA72}">
      <dgm:prSet/>
      <dgm:spPr/>
      <dgm:t>
        <a:bodyPr/>
        <a:lstStyle/>
        <a:p>
          <a:endParaRPr lang="en-US"/>
        </a:p>
      </dgm:t>
    </dgm:pt>
    <dgm:pt modelId="{F9F47741-8110-450A-9F08-719E0E416FBE}" type="pres">
      <dgm:prSet presAssocID="{E107475E-B3CE-4A14-B918-C144DA02B66F}" presName="linear" presStyleCnt="0">
        <dgm:presLayoutVars>
          <dgm:animLvl val="lvl"/>
          <dgm:resizeHandles val="exact"/>
        </dgm:presLayoutVars>
      </dgm:prSet>
      <dgm:spPr/>
    </dgm:pt>
    <dgm:pt modelId="{69E71388-181C-4981-AE99-77268EED7AB7}" type="pres">
      <dgm:prSet presAssocID="{0939CE72-F8A5-4506-922C-DAA4D518A154}" presName="parentText" presStyleLbl="node1" presStyleIdx="0" presStyleCnt="4">
        <dgm:presLayoutVars>
          <dgm:chMax val="0"/>
          <dgm:bulletEnabled val="1"/>
        </dgm:presLayoutVars>
      </dgm:prSet>
      <dgm:spPr/>
    </dgm:pt>
    <dgm:pt modelId="{AF72CF89-4F79-4665-8C89-D81CABD32EF0}" type="pres">
      <dgm:prSet presAssocID="{6290ABB5-2030-49A2-A9E7-CB2B2A1D8F58}" presName="spacer" presStyleCnt="0"/>
      <dgm:spPr/>
    </dgm:pt>
    <dgm:pt modelId="{7A80BA26-5FA8-40F5-8597-02ADEF9B8724}" type="pres">
      <dgm:prSet presAssocID="{99A49F25-407D-4940-A97D-D832B5400E8A}" presName="parentText" presStyleLbl="node1" presStyleIdx="1" presStyleCnt="4">
        <dgm:presLayoutVars>
          <dgm:chMax val="0"/>
          <dgm:bulletEnabled val="1"/>
        </dgm:presLayoutVars>
      </dgm:prSet>
      <dgm:spPr/>
    </dgm:pt>
    <dgm:pt modelId="{33FE8813-8EA7-4B80-8C9A-074B1AB8DA46}" type="pres">
      <dgm:prSet presAssocID="{AB686D51-5BAD-4916-908A-C7A3DBF991AD}" presName="spacer" presStyleCnt="0"/>
      <dgm:spPr/>
    </dgm:pt>
    <dgm:pt modelId="{1EC55C71-1F6C-458D-B0D1-CD83BCAAF7FC}" type="pres">
      <dgm:prSet presAssocID="{A5860AC3-C2B6-4B84-864E-8357C156C793}" presName="parentText" presStyleLbl="node1" presStyleIdx="2" presStyleCnt="4">
        <dgm:presLayoutVars>
          <dgm:chMax val="0"/>
          <dgm:bulletEnabled val="1"/>
        </dgm:presLayoutVars>
      </dgm:prSet>
      <dgm:spPr/>
    </dgm:pt>
    <dgm:pt modelId="{D6869475-7703-4BBA-93B6-6D9A1421F7C3}" type="pres">
      <dgm:prSet presAssocID="{0AF050AC-33D3-475D-8B64-F5C09C1E6A0A}" presName="spacer" presStyleCnt="0"/>
      <dgm:spPr/>
    </dgm:pt>
    <dgm:pt modelId="{836959AB-DFF4-41DC-9BF0-63E85366E470}" type="pres">
      <dgm:prSet presAssocID="{B6D93682-97BB-430C-94C0-036E1C2091C0}" presName="parentText" presStyleLbl="node1" presStyleIdx="3" presStyleCnt="4">
        <dgm:presLayoutVars>
          <dgm:chMax val="0"/>
          <dgm:bulletEnabled val="1"/>
        </dgm:presLayoutVars>
      </dgm:prSet>
      <dgm:spPr/>
    </dgm:pt>
  </dgm:ptLst>
  <dgm:cxnLst>
    <dgm:cxn modelId="{A25ED63A-2741-4F9C-9404-2B6792B8734A}" type="presOf" srcId="{E107475E-B3CE-4A14-B918-C144DA02B66F}" destId="{F9F47741-8110-450A-9F08-719E0E416FBE}" srcOrd="0" destOrd="0" presId="urn:microsoft.com/office/officeart/2005/8/layout/vList2"/>
    <dgm:cxn modelId="{AA701C49-4E3F-4D7C-ACAF-70AC8AC3BCC2}" srcId="{E107475E-B3CE-4A14-B918-C144DA02B66F}" destId="{0939CE72-F8A5-4506-922C-DAA4D518A154}" srcOrd="0" destOrd="0" parTransId="{12F957C7-0762-4119-A85B-5EA28556DC2F}" sibTransId="{6290ABB5-2030-49A2-A9E7-CB2B2A1D8F58}"/>
    <dgm:cxn modelId="{A5C7E96B-9E6B-403C-A5B4-2F8E193255C8}" type="presOf" srcId="{A5860AC3-C2B6-4B84-864E-8357C156C793}" destId="{1EC55C71-1F6C-458D-B0D1-CD83BCAAF7FC}" srcOrd="0" destOrd="0" presId="urn:microsoft.com/office/officeart/2005/8/layout/vList2"/>
    <dgm:cxn modelId="{D6279453-FB41-4CC7-BEA5-5CBF507B0D5C}" srcId="{E107475E-B3CE-4A14-B918-C144DA02B66F}" destId="{A5860AC3-C2B6-4B84-864E-8357C156C793}" srcOrd="2" destOrd="0" parTransId="{C6C3466C-F726-40FD-9F66-A6377B4AD40A}" sibTransId="{0AF050AC-33D3-475D-8B64-F5C09C1E6A0A}"/>
    <dgm:cxn modelId="{A31B258C-DF4F-4CE8-AB4E-6760C7CB4B33}" type="presOf" srcId="{0939CE72-F8A5-4506-922C-DAA4D518A154}" destId="{69E71388-181C-4981-AE99-77268EED7AB7}" srcOrd="0" destOrd="0" presId="urn:microsoft.com/office/officeart/2005/8/layout/vList2"/>
    <dgm:cxn modelId="{83E9939C-8929-4172-A17B-B1D1CA39481F}" type="presOf" srcId="{99A49F25-407D-4940-A97D-D832B5400E8A}" destId="{7A80BA26-5FA8-40F5-8597-02ADEF9B8724}" srcOrd="0" destOrd="0" presId="urn:microsoft.com/office/officeart/2005/8/layout/vList2"/>
    <dgm:cxn modelId="{F624249D-24C4-4029-B244-4BB687A8FA72}" srcId="{E107475E-B3CE-4A14-B918-C144DA02B66F}" destId="{B6D93682-97BB-430C-94C0-036E1C2091C0}" srcOrd="3" destOrd="0" parTransId="{8B3C28A3-E647-444E-84CC-70224A6EEB35}" sibTransId="{A11FB46E-5CB5-4892-B9A7-F96083274AEF}"/>
    <dgm:cxn modelId="{752FFAC6-A1EF-4BAB-A363-2103018F666D}" srcId="{E107475E-B3CE-4A14-B918-C144DA02B66F}" destId="{99A49F25-407D-4940-A97D-D832B5400E8A}" srcOrd="1" destOrd="0" parTransId="{B398FAF8-DD3D-4560-9830-8D0FBC36B622}" sibTransId="{AB686D51-5BAD-4916-908A-C7A3DBF991AD}"/>
    <dgm:cxn modelId="{20852CE1-A942-482A-81AA-62ABCA180A81}" type="presOf" srcId="{B6D93682-97BB-430C-94C0-036E1C2091C0}" destId="{836959AB-DFF4-41DC-9BF0-63E85366E470}" srcOrd="0" destOrd="0" presId="urn:microsoft.com/office/officeart/2005/8/layout/vList2"/>
    <dgm:cxn modelId="{682A84BB-2F3A-44C3-9F1F-2D99FE9E9BB6}" type="presParOf" srcId="{F9F47741-8110-450A-9F08-719E0E416FBE}" destId="{69E71388-181C-4981-AE99-77268EED7AB7}" srcOrd="0" destOrd="0" presId="urn:microsoft.com/office/officeart/2005/8/layout/vList2"/>
    <dgm:cxn modelId="{49E680C4-585D-4B39-85C3-BA355A47C0C3}" type="presParOf" srcId="{F9F47741-8110-450A-9F08-719E0E416FBE}" destId="{AF72CF89-4F79-4665-8C89-D81CABD32EF0}" srcOrd="1" destOrd="0" presId="urn:microsoft.com/office/officeart/2005/8/layout/vList2"/>
    <dgm:cxn modelId="{16057907-972A-49E8-95BE-57FD496EB0F1}" type="presParOf" srcId="{F9F47741-8110-450A-9F08-719E0E416FBE}" destId="{7A80BA26-5FA8-40F5-8597-02ADEF9B8724}" srcOrd="2" destOrd="0" presId="urn:microsoft.com/office/officeart/2005/8/layout/vList2"/>
    <dgm:cxn modelId="{F57B1B89-7697-4596-A68D-0F79B07A5CB0}" type="presParOf" srcId="{F9F47741-8110-450A-9F08-719E0E416FBE}" destId="{33FE8813-8EA7-4B80-8C9A-074B1AB8DA46}" srcOrd="3" destOrd="0" presId="urn:microsoft.com/office/officeart/2005/8/layout/vList2"/>
    <dgm:cxn modelId="{A7187FA9-F682-42AD-9639-1FBCAF3F9481}" type="presParOf" srcId="{F9F47741-8110-450A-9F08-719E0E416FBE}" destId="{1EC55C71-1F6C-458D-B0D1-CD83BCAAF7FC}" srcOrd="4" destOrd="0" presId="urn:microsoft.com/office/officeart/2005/8/layout/vList2"/>
    <dgm:cxn modelId="{C4097461-4B18-4F19-9873-B8A7DDD2567A}" type="presParOf" srcId="{F9F47741-8110-450A-9F08-719E0E416FBE}" destId="{D6869475-7703-4BBA-93B6-6D9A1421F7C3}" srcOrd="5" destOrd="0" presId="urn:microsoft.com/office/officeart/2005/8/layout/vList2"/>
    <dgm:cxn modelId="{28CCEF1E-E3AF-485F-8A9D-ED8C22089148}" type="presParOf" srcId="{F9F47741-8110-450A-9F08-719E0E416FBE}" destId="{836959AB-DFF4-41DC-9BF0-63E85366E4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AC58A2-DAEF-43AE-A781-23206CC5EEB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1D1A1D7-1620-4A71-8696-F21CF8AD1620}">
      <dgm:prSet custT="1"/>
      <dgm:spPr/>
      <dgm:t>
        <a:bodyPr/>
        <a:lstStyle/>
        <a:p>
          <a:r>
            <a:rPr lang="en-US" sz="2400" b="1" dirty="0" err="1">
              <a:latin typeface="Times New Roman" panose="02020603050405020304" pitchFamily="18" charset="0"/>
              <a:cs typeface="Times New Roman" panose="02020603050405020304" pitchFamily="18" charset="0"/>
            </a:rPr>
            <a:t>Công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xuất</a:t>
          </a:r>
          <a:r>
            <a:rPr lang="en-US" sz="2400" b="1" dirty="0">
              <a:latin typeface="Times New Roman" panose="02020603050405020304" pitchFamily="18" charset="0"/>
              <a:cs typeface="Times New Roman" panose="02020603050405020304" pitchFamily="18" charset="0"/>
            </a:rPr>
            <a:t> 360 </a:t>
          </a:r>
          <a:r>
            <a:rPr lang="en-US" sz="2400" b="1" dirty="0" err="1">
              <a:latin typeface="Times New Roman" panose="02020603050405020304" pitchFamily="18" charset="0"/>
              <a:cs typeface="Times New Roman" panose="02020603050405020304" pitchFamily="18" charset="0"/>
            </a:rPr>
            <a:t>độ</a:t>
          </a:r>
          <a:endParaRPr lang="en-US" sz="2400" dirty="0">
            <a:latin typeface="Times New Roman" panose="02020603050405020304" pitchFamily="18" charset="0"/>
            <a:cs typeface="Times New Roman" panose="02020603050405020304" pitchFamily="18" charset="0"/>
          </a:endParaRPr>
        </a:p>
      </dgm:t>
    </dgm:pt>
    <dgm:pt modelId="{5367A3CA-3FB6-4553-B15B-3AFA60228A9C}" type="parTrans" cxnId="{2CCBEDF2-6FDA-45C4-A8F1-9F7888893B25}">
      <dgm:prSet/>
      <dgm:spPr/>
      <dgm:t>
        <a:bodyPr/>
        <a:lstStyle/>
        <a:p>
          <a:endParaRPr lang="en-US"/>
        </a:p>
      </dgm:t>
    </dgm:pt>
    <dgm:pt modelId="{B6C8E353-507E-410A-8DED-F7F336EF5CB7}" type="sibTrans" cxnId="{2CCBEDF2-6FDA-45C4-A8F1-9F7888893B25}">
      <dgm:prSet/>
      <dgm:spPr/>
      <dgm:t>
        <a:bodyPr/>
        <a:lstStyle/>
        <a:p>
          <a:endParaRPr lang="en-US"/>
        </a:p>
      </dgm:t>
    </dgm:pt>
    <dgm:pt modelId="{80B4D260-FE01-416C-B326-9F978721B198}">
      <dgm:prSet custT="1"/>
      <dgm:spPr/>
      <dgm:t>
        <a:bodyPr/>
        <a:lstStyle/>
        <a:p>
          <a:r>
            <a:rPr lang="en-US" sz="2400" b="1" dirty="0" err="1">
              <a:latin typeface="Times New Roman" panose="02020603050405020304" pitchFamily="18" charset="0"/>
              <a:cs typeface="Times New Roman" panose="02020603050405020304" pitchFamily="18" charset="0"/>
            </a:rPr>
            <a:t>Công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nghệ</a:t>
          </a:r>
          <a:r>
            <a:rPr lang="en-US" sz="2400" b="1" dirty="0">
              <a:latin typeface="Times New Roman" panose="02020603050405020304" pitchFamily="18" charset="0"/>
              <a:cs typeface="Times New Roman" panose="02020603050405020304" pitchFamily="18" charset="0"/>
            </a:rPr>
            <a:t> in 3D</a:t>
          </a:r>
          <a:endParaRPr lang="en-US" sz="2400" dirty="0">
            <a:latin typeface="Times New Roman" panose="02020603050405020304" pitchFamily="18" charset="0"/>
            <a:cs typeface="Times New Roman" panose="02020603050405020304" pitchFamily="18" charset="0"/>
          </a:endParaRPr>
        </a:p>
      </dgm:t>
    </dgm:pt>
    <dgm:pt modelId="{CF512DBB-7EB1-4E0D-8C10-C1BE7E4DA55B}" type="parTrans" cxnId="{CD1A1CD3-5536-4FA5-88C7-91DFCE60C4B6}">
      <dgm:prSet/>
      <dgm:spPr/>
      <dgm:t>
        <a:bodyPr/>
        <a:lstStyle/>
        <a:p>
          <a:endParaRPr lang="en-US"/>
        </a:p>
      </dgm:t>
    </dgm:pt>
    <dgm:pt modelId="{836287CA-7E58-4785-A8A0-B5FB6296E5D6}" type="sibTrans" cxnId="{CD1A1CD3-5536-4FA5-88C7-91DFCE60C4B6}">
      <dgm:prSet/>
      <dgm:spPr/>
      <dgm:t>
        <a:bodyPr/>
        <a:lstStyle/>
        <a:p>
          <a:endParaRPr lang="en-US"/>
        </a:p>
      </dgm:t>
    </dgm:pt>
    <dgm:pt modelId="{F54A968C-3D3C-4374-9402-482FB4A95DD8}">
      <dgm:prSet custT="1"/>
      <dgm:spPr/>
      <dgm:t>
        <a:bodyPr/>
        <a:lstStyle/>
        <a:p>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dgm:t>
    </dgm:pt>
    <dgm:pt modelId="{72863DAE-E5D3-4304-821F-BE6D3B6B5E43}" type="parTrans" cxnId="{897D0CBA-857B-491A-853C-33F833DF54C2}">
      <dgm:prSet/>
      <dgm:spPr/>
      <dgm:t>
        <a:bodyPr/>
        <a:lstStyle/>
        <a:p>
          <a:endParaRPr lang="en-US"/>
        </a:p>
      </dgm:t>
    </dgm:pt>
    <dgm:pt modelId="{B23A22A1-B97C-4722-8D80-50B128F9DC67}" type="sibTrans" cxnId="{897D0CBA-857B-491A-853C-33F833DF54C2}">
      <dgm:prSet/>
      <dgm:spPr/>
      <dgm:t>
        <a:bodyPr/>
        <a:lstStyle/>
        <a:p>
          <a:endParaRPr lang="en-US"/>
        </a:p>
      </dgm:t>
    </dgm:pt>
    <dgm:pt modelId="{74565417-51D7-4545-BE21-9182E0B3A774}">
      <dgm:prSet custT="1"/>
      <dgm:spPr/>
      <dgm:t>
        <a:bodyPr/>
        <a:lstStyle/>
        <a:p>
          <a:r>
            <a:rPr lang="en-US" sz="2400" b="1" dirty="0" err="1">
              <a:latin typeface="Times New Roman" panose="02020603050405020304" pitchFamily="18" charset="0"/>
              <a:cs typeface="Times New Roman" panose="02020603050405020304" pitchFamily="18" charset="0"/>
            </a:rPr>
            <a:t>Xây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máy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minh</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mây</a:t>
          </a:r>
          <a:endParaRPr lang="en-US" sz="2400" dirty="0">
            <a:latin typeface="Times New Roman" panose="02020603050405020304" pitchFamily="18" charset="0"/>
            <a:cs typeface="Times New Roman" panose="02020603050405020304" pitchFamily="18" charset="0"/>
          </a:endParaRPr>
        </a:p>
      </dgm:t>
    </dgm:pt>
    <dgm:pt modelId="{CCF5F181-8560-46C6-8346-F3B6DA26A650}" type="parTrans" cxnId="{62076CA7-F0EA-4C47-B89C-A8C89DE1E112}">
      <dgm:prSet/>
      <dgm:spPr/>
      <dgm:t>
        <a:bodyPr/>
        <a:lstStyle/>
        <a:p>
          <a:endParaRPr lang="en-US"/>
        </a:p>
      </dgm:t>
    </dgm:pt>
    <dgm:pt modelId="{512D3FF8-66B0-4FD1-A6CD-496D954B1869}" type="sibTrans" cxnId="{62076CA7-F0EA-4C47-B89C-A8C89DE1E112}">
      <dgm:prSet/>
      <dgm:spPr/>
      <dgm:t>
        <a:bodyPr/>
        <a:lstStyle/>
        <a:p>
          <a:endParaRPr lang="en-US"/>
        </a:p>
      </dgm:t>
    </dgm:pt>
    <dgm:pt modelId="{A06E06C6-90D9-46AD-BB09-0C4598BA0773}">
      <dgm:prSet custT="1"/>
      <dgm:spPr/>
      <dgm:t>
        <a:bodyPr/>
        <a:lstStyle/>
        <a:p>
          <a:r>
            <a:rPr lang="en-US" sz="2400" b="1" dirty="0" err="1">
              <a:latin typeface="Times New Roman" panose="02020603050405020304" pitchFamily="18" charset="0"/>
              <a:cs typeface="Times New Roman" panose="02020603050405020304" pitchFamily="18" charset="0"/>
            </a:rPr>
            <a:t>Sự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ngôi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robot, </a:t>
          </a:r>
          <a:r>
            <a:rPr lang="en-US" sz="2400" b="1" dirty="0" err="1">
              <a:latin typeface="Times New Roman" panose="02020603050405020304" pitchFamily="18" charset="0"/>
              <a:cs typeface="Times New Roman" panose="02020603050405020304" pitchFamily="18" charset="0"/>
            </a:rPr>
            <a:t>nhưng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vẫn</a:t>
          </a:r>
          <a:r>
            <a:rPr lang="en-US" sz="2400" b="1" dirty="0">
              <a:latin typeface="Times New Roman" panose="02020603050405020304" pitchFamily="18" charset="0"/>
              <a:cs typeface="Times New Roman" panose="02020603050405020304" pitchFamily="18" charset="0"/>
            </a:rPr>
            <a:t> do con </a:t>
          </a:r>
          <a:r>
            <a:rPr lang="en-US" sz="2400" b="1" dirty="0" err="1">
              <a:latin typeface="Times New Roman" panose="02020603050405020304" pitchFamily="18" charset="0"/>
              <a:cs typeface="Times New Roman" panose="02020603050405020304" pitchFamily="18" charset="0"/>
            </a:rPr>
            <a:t>người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khiển</a:t>
          </a:r>
          <a:endParaRPr lang="en-US" sz="2400" dirty="0">
            <a:latin typeface="Times New Roman" panose="02020603050405020304" pitchFamily="18" charset="0"/>
            <a:cs typeface="Times New Roman" panose="02020603050405020304" pitchFamily="18" charset="0"/>
          </a:endParaRPr>
        </a:p>
      </dgm:t>
    </dgm:pt>
    <dgm:pt modelId="{2612D76F-BFA2-4385-8A11-CD440F53FF7D}" type="parTrans" cxnId="{7C285289-4F8F-4565-B721-1FAA580E1FA4}">
      <dgm:prSet/>
      <dgm:spPr/>
      <dgm:t>
        <a:bodyPr/>
        <a:lstStyle/>
        <a:p>
          <a:endParaRPr lang="en-US"/>
        </a:p>
      </dgm:t>
    </dgm:pt>
    <dgm:pt modelId="{08EFB8D4-B382-4EA8-A253-61D6C016B48A}" type="sibTrans" cxnId="{7C285289-4F8F-4565-B721-1FAA580E1FA4}">
      <dgm:prSet/>
      <dgm:spPr/>
      <dgm:t>
        <a:bodyPr/>
        <a:lstStyle/>
        <a:p>
          <a:endParaRPr lang="en-US"/>
        </a:p>
      </dgm:t>
    </dgm:pt>
    <dgm:pt modelId="{7A985865-037E-461B-8302-879548C5BE56}" type="pres">
      <dgm:prSet presAssocID="{79AC58A2-DAEF-43AE-A781-23206CC5EEB8}" presName="linear" presStyleCnt="0">
        <dgm:presLayoutVars>
          <dgm:animLvl val="lvl"/>
          <dgm:resizeHandles val="exact"/>
        </dgm:presLayoutVars>
      </dgm:prSet>
      <dgm:spPr/>
    </dgm:pt>
    <dgm:pt modelId="{B80E8423-3C60-467E-B406-B1F9B17EFA40}" type="pres">
      <dgm:prSet presAssocID="{31D1A1D7-1620-4A71-8696-F21CF8AD1620}" presName="parentText" presStyleLbl="node1" presStyleIdx="0" presStyleCnt="5">
        <dgm:presLayoutVars>
          <dgm:chMax val="0"/>
          <dgm:bulletEnabled val="1"/>
        </dgm:presLayoutVars>
      </dgm:prSet>
      <dgm:spPr/>
    </dgm:pt>
    <dgm:pt modelId="{A44F5E98-A5F0-4B68-BA9F-116FC490C2C5}" type="pres">
      <dgm:prSet presAssocID="{B6C8E353-507E-410A-8DED-F7F336EF5CB7}" presName="spacer" presStyleCnt="0"/>
      <dgm:spPr/>
    </dgm:pt>
    <dgm:pt modelId="{57D79608-8863-47E4-86EF-09FCAC31C18E}" type="pres">
      <dgm:prSet presAssocID="{80B4D260-FE01-416C-B326-9F978721B198}" presName="parentText" presStyleLbl="node1" presStyleIdx="1" presStyleCnt="5" custLinFactNeighborX="764" custLinFactNeighborY="29453">
        <dgm:presLayoutVars>
          <dgm:chMax val="0"/>
          <dgm:bulletEnabled val="1"/>
        </dgm:presLayoutVars>
      </dgm:prSet>
      <dgm:spPr/>
    </dgm:pt>
    <dgm:pt modelId="{E78A7971-8B65-427F-A42F-C151A9B80061}" type="pres">
      <dgm:prSet presAssocID="{836287CA-7E58-4785-A8A0-B5FB6296E5D6}" presName="spacer" presStyleCnt="0"/>
      <dgm:spPr/>
    </dgm:pt>
    <dgm:pt modelId="{D7C3E57B-F0A6-45A0-B74C-5919B3DB85E6}" type="pres">
      <dgm:prSet presAssocID="{F54A968C-3D3C-4374-9402-482FB4A95DD8}" presName="parentText" presStyleLbl="node1" presStyleIdx="2" presStyleCnt="5">
        <dgm:presLayoutVars>
          <dgm:chMax val="0"/>
          <dgm:bulletEnabled val="1"/>
        </dgm:presLayoutVars>
      </dgm:prSet>
      <dgm:spPr/>
    </dgm:pt>
    <dgm:pt modelId="{1662386B-133C-4479-98DE-A1BE78B6F81E}" type="pres">
      <dgm:prSet presAssocID="{B23A22A1-B97C-4722-8D80-50B128F9DC67}" presName="spacer" presStyleCnt="0"/>
      <dgm:spPr/>
    </dgm:pt>
    <dgm:pt modelId="{4D25826C-2024-4EA7-ABA3-6744EDD24A6E}" type="pres">
      <dgm:prSet presAssocID="{74565417-51D7-4545-BE21-9182E0B3A774}" presName="parentText" presStyleLbl="node1" presStyleIdx="3" presStyleCnt="5">
        <dgm:presLayoutVars>
          <dgm:chMax val="0"/>
          <dgm:bulletEnabled val="1"/>
        </dgm:presLayoutVars>
      </dgm:prSet>
      <dgm:spPr/>
    </dgm:pt>
    <dgm:pt modelId="{2DEA91AB-6B72-4C89-B2B7-7AF9E794FA67}" type="pres">
      <dgm:prSet presAssocID="{512D3FF8-66B0-4FD1-A6CD-496D954B1869}" presName="spacer" presStyleCnt="0"/>
      <dgm:spPr/>
    </dgm:pt>
    <dgm:pt modelId="{92E98DAD-2A03-438C-8254-F803BB805545}" type="pres">
      <dgm:prSet presAssocID="{A06E06C6-90D9-46AD-BB09-0C4598BA0773}" presName="parentText" presStyleLbl="node1" presStyleIdx="4" presStyleCnt="5">
        <dgm:presLayoutVars>
          <dgm:chMax val="0"/>
          <dgm:bulletEnabled val="1"/>
        </dgm:presLayoutVars>
      </dgm:prSet>
      <dgm:spPr/>
    </dgm:pt>
  </dgm:ptLst>
  <dgm:cxnLst>
    <dgm:cxn modelId="{48EDD703-01A1-44A8-9A53-C76CFB629D06}" type="presOf" srcId="{79AC58A2-DAEF-43AE-A781-23206CC5EEB8}" destId="{7A985865-037E-461B-8302-879548C5BE56}" srcOrd="0" destOrd="0" presId="urn:microsoft.com/office/officeart/2005/8/layout/vList2"/>
    <dgm:cxn modelId="{1A7BE52B-7328-49DB-A621-88C07DB3C32B}" type="presOf" srcId="{A06E06C6-90D9-46AD-BB09-0C4598BA0773}" destId="{92E98DAD-2A03-438C-8254-F803BB805545}" srcOrd="0" destOrd="0" presId="urn:microsoft.com/office/officeart/2005/8/layout/vList2"/>
    <dgm:cxn modelId="{14EB4A71-53F9-4D66-97EF-CD1F399DE60B}" type="presOf" srcId="{80B4D260-FE01-416C-B326-9F978721B198}" destId="{57D79608-8863-47E4-86EF-09FCAC31C18E}" srcOrd="0" destOrd="0" presId="urn:microsoft.com/office/officeart/2005/8/layout/vList2"/>
    <dgm:cxn modelId="{7C285289-4F8F-4565-B721-1FAA580E1FA4}" srcId="{79AC58A2-DAEF-43AE-A781-23206CC5EEB8}" destId="{A06E06C6-90D9-46AD-BB09-0C4598BA0773}" srcOrd="4" destOrd="0" parTransId="{2612D76F-BFA2-4385-8A11-CD440F53FF7D}" sibTransId="{08EFB8D4-B382-4EA8-A253-61D6C016B48A}"/>
    <dgm:cxn modelId="{5220978A-88BE-4DC5-832B-378D6A15E998}" type="presOf" srcId="{F54A968C-3D3C-4374-9402-482FB4A95DD8}" destId="{D7C3E57B-F0A6-45A0-B74C-5919B3DB85E6}" srcOrd="0" destOrd="0" presId="urn:microsoft.com/office/officeart/2005/8/layout/vList2"/>
    <dgm:cxn modelId="{62076CA7-F0EA-4C47-B89C-A8C89DE1E112}" srcId="{79AC58A2-DAEF-43AE-A781-23206CC5EEB8}" destId="{74565417-51D7-4545-BE21-9182E0B3A774}" srcOrd="3" destOrd="0" parTransId="{CCF5F181-8560-46C6-8346-F3B6DA26A650}" sibTransId="{512D3FF8-66B0-4FD1-A6CD-496D954B1869}"/>
    <dgm:cxn modelId="{EF8751B2-786C-43D1-AFA2-661AA7A0D193}" type="presOf" srcId="{74565417-51D7-4545-BE21-9182E0B3A774}" destId="{4D25826C-2024-4EA7-ABA3-6744EDD24A6E}" srcOrd="0" destOrd="0" presId="urn:microsoft.com/office/officeart/2005/8/layout/vList2"/>
    <dgm:cxn modelId="{897D0CBA-857B-491A-853C-33F833DF54C2}" srcId="{79AC58A2-DAEF-43AE-A781-23206CC5EEB8}" destId="{F54A968C-3D3C-4374-9402-482FB4A95DD8}" srcOrd="2" destOrd="0" parTransId="{72863DAE-E5D3-4304-821F-BE6D3B6B5E43}" sibTransId="{B23A22A1-B97C-4722-8D80-50B128F9DC67}"/>
    <dgm:cxn modelId="{CD1A1CD3-5536-4FA5-88C7-91DFCE60C4B6}" srcId="{79AC58A2-DAEF-43AE-A781-23206CC5EEB8}" destId="{80B4D260-FE01-416C-B326-9F978721B198}" srcOrd="1" destOrd="0" parTransId="{CF512DBB-7EB1-4E0D-8C10-C1BE7E4DA55B}" sibTransId="{836287CA-7E58-4785-A8A0-B5FB6296E5D6}"/>
    <dgm:cxn modelId="{2CCBEDF2-6FDA-45C4-A8F1-9F7888893B25}" srcId="{79AC58A2-DAEF-43AE-A781-23206CC5EEB8}" destId="{31D1A1D7-1620-4A71-8696-F21CF8AD1620}" srcOrd="0" destOrd="0" parTransId="{5367A3CA-3FB6-4553-B15B-3AFA60228A9C}" sibTransId="{B6C8E353-507E-410A-8DED-F7F336EF5CB7}"/>
    <dgm:cxn modelId="{9E95FBFA-A46C-4948-AD1E-6743E65B3654}" type="presOf" srcId="{31D1A1D7-1620-4A71-8696-F21CF8AD1620}" destId="{B80E8423-3C60-467E-B406-B1F9B17EFA40}" srcOrd="0" destOrd="0" presId="urn:microsoft.com/office/officeart/2005/8/layout/vList2"/>
    <dgm:cxn modelId="{E93A7C07-8858-4CDE-A4E3-11BD868E45CB}" type="presParOf" srcId="{7A985865-037E-461B-8302-879548C5BE56}" destId="{B80E8423-3C60-467E-B406-B1F9B17EFA40}" srcOrd="0" destOrd="0" presId="urn:microsoft.com/office/officeart/2005/8/layout/vList2"/>
    <dgm:cxn modelId="{4025FB9E-AB0E-4A50-824F-2C8E7562AEF8}" type="presParOf" srcId="{7A985865-037E-461B-8302-879548C5BE56}" destId="{A44F5E98-A5F0-4B68-BA9F-116FC490C2C5}" srcOrd="1" destOrd="0" presId="urn:microsoft.com/office/officeart/2005/8/layout/vList2"/>
    <dgm:cxn modelId="{54C9F121-53B5-4913-8283-7BFE572BB355}" type="presParOf" srcId="{7A985865-037E-461B-8302-879548C5BE56}" destId="{57D79608-8863-47E4-86EF-09FCAC31C18E}" srcOrd="2" destOrd="0" presId="urn:microsoft.com/office/officeart/2005/8/layout/vList2"/>
    <dgm:cxn modelId="{C6112996-F0D6-42E0-AB08-5343F7BA9B70}" type="presParOf" srcId="{7A985865-037E-461B-8302-879548C5BE56}" destId="{E78A7971-8B65-427F-A42F-C151A9B80061}" srcOrd="3" destOrd="0" presId="urn:microsoft.com/office/officeart/2005/8/layout/vList2"/>
    <dgm:cxn modelId="{046C6676-692A-40A1-BE2A-DDB8C0DBD746}" type="presParOf" srcId="{7A985865-037E-461B-8302-879548C5BE56}" destId="{D7C3E57B-F0A6-45A0-B74C-5919B3DB85E6}" srcOrd="4" destOrd="0" presId="urn:microsoft.com/office/officeart/2005/8/layout/vList2"/>
    <dgm:cxn modelId="{C6982C6B-42B6-424A-AF8D-2FD7DA178F1C}" type="presParOf" srcId="{7A985865-037E-461B-8302-879548C5BE56}" destId="{1662386B-133C-4479-98DE-A1BE78B6F81E}" srcOrd="5" destOrd="0" presId="urn:microsoft.com/office/officeart/2005/8/layout/vList2"/>
    <dgm:cxn modelId="{A5EB6C2C-4615-43C7-B604-7526546C940B}" type="presParOf" srcId="{7A985865-037E-461B-8302-879548C5BE56}" destId="{4D25826C-2024-4EA7-ABA3-6744EDD24A6E}" srcOrd="6" destOrd="0" presId="urn:microsoft.com/office/officeart/2005/8/layout/vList2"/>
    <dgm:cxn modelId="{DEEE3D36-4D66-4FBA-9EC4-A8A5EB4DEB14}" type="presParOf" srcId="{7A985865-037E-461B-8302-879548C5BE56}" destId="{2DEA91AB-6B72-4C89-B2B7-7AF9E794FA67}" srcOrd="7" destOrd="0" presId="urn:microsoft.com/office/officeart/2005/8/layout/vList2"/>
    <dgm:cxn modelId="{AF0F903A-DCF4-4218-BBC8-C5E8A679274D}" type="presParOf" srcId="{7A985865-037E-461B-8302-879548C5BE56}" destId="{92E98DAD-2A03-438C-8254-F803BB80554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71388-181C-4981-AE99-77268EED7AB7}">
      <dsp:nvSpPr>
        <dsp:cNvPr id="0" name=""/>
        <dsp:cNvSpPr/>
      </dsp:nvSpPr>
      <dsp:spPr>
        <a:xfrm>
          <a:off x="0" y="25612"/>
          <a:ext cx="10515600" cy="9555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a:t>Công nghệ 4.0 là cuộc cách mạng công nghiệp lần thứ 4, sau 3 cuộc cách mạng năm 1784,1870,1970.</a:t>
          </a:r>
          <a:endParaRPr lang="en-US" sz="2400" kern="1200"/>
        </a:p>
      </dsp:txBody>
      <dsp:txXfrm>
        <a:off x="46648" y="72260"/>
        <a:ext cx="10422304" cy="862301"/>
      </dsp:txXfrm>
    </dsp:sp>
    <dsp:sp modelId="{7A80BA26-5FA8-40F5-8597-02ADEF9B8724}">
      <dsp:nvSpPr>
        <dsp:cNvPr id="0" name=""/>
        <dsp:cNvSpPr/>
      </dsp:nvSpPr>
      <dsp:spPr>
        <a:xfrm>
          <a:off x="0" y="1050329"/>
          <a:ext cx="10515600" cy="95559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a:t>Cuộc cách mạng </a:t>
          </a:r>
          <a:r>
            <a:rPr lang="en-US" sz="2400" kern="1200"/>
            <a:t>này diễn ra</a:t>
          </a:r>
          <a:r>
            <a:rPr lang="en-US" sz="2400" b="1" kern="1200"/>
            <a:t> </a:t>
          </a:r>
          <a:r>
            <a:rPr lang="en-US" sz="2400" kern="1200"/>
            <a:t>từ những năm 2000 nhờ sự kết hợp của giữa các công nghệ lại với nhau, xóa đi ranh giới giữa vật lý, kỹ thuật và sinh học. </a:t>
          </a:r>
        </a:p>
      </dsp:txBody>
      <dsp:txXfrm>
        <a:off x="46648" y="1096977"/>
        <a:ext cx="10422304" cy="862301"/>
      </dsp:txXfrm>
    </dsp:sp>
    <dsp:sp modelId="{1EC55C71-1F6C-458D-B0D1-CD83BCAAF7FC}">
      <dsp:nvSpPr>
        <dsp:cNvPr id="0" name=""/>
        <dsp:cNvSpPr/>
      </dsp:nvSpPr>
      <dsp:spPr>
        <a:xfrm>
          <a:off x="0" y="2075047"/>
          <a:ext cx="10515600" cy="95559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Khi đó, máy tính, tự động hóa và con người sẽ cùng nhau làm việc theo một cách hoàn toàn mới. </a:t>
          </a:r>
        </a:p>
      </dsp:txBody>
      <dsp:txXfrm>
        <a:off x="46648" y="2121695"/>
        <a:ext cx="10422304" cy="862301"/>
      </dsp:txXfrm>
    </dsp:sp>
    <dsp:sp modelId="{836959AB-DFF4-41DC-9BF0-63E85366E470}">
      <dsp:nvSpPr>
        <dsp:cNvPr id="0" name=""/>
        <dsp:cNvSpPr/>
      </dsp:nvSpPr>
      <dsp:spPr>
        <a:xfrm>
          <a:off x="0" y="3099764"/>
          <a:ext cx="10515600" cy="95559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Nhờ thuật toán machine learning, những hệ thống máy tính sẽ học hỏi và điều khiển máy móc mà cần rất ít thậm chí không cần  tới sự can thiệp của con người.</a:t>
          </a:r>
        </a:p>
      </dsp:txBody>
      <dsp:txXfrm>
        <a:off x="46648" y="3146412"/>
        <a:ext cx="10422304" cy="862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E8423-3C60-467E-B406-B1F9B17EFA40}">
      <dsp:nvSpPr>
        <dsp:cNvPr id="0" name=""/>
        <dsp:cNvSpPr/>
      </dsp:nvSpPr>
      <dsp:spPr>
        <a:xfrm>
          <a:off x="0" y="51913"/>
          <a:ext cx="6513603" cy="1029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err="1">
              <a:latin typeface="Times New Roman" panose="02020603050405020304" pitchFamily="18" charset="0"/>
              <a:cs typeface="Times New Roman" panose="02020603050405020304" pitchFamily="18" charset="0"/>
            </a:rPr>
            <a:t>Công</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nghệ</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sản</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xuất</a:t>
          </a:r>
          <a:r>
            <a:rPr lang="en-US" sz="2400" b="1" kern="1200" dirty="0">
              <a:latin typeface="Times New Roman" panose="02020603050405020304" pitchFamily="18" charset="0"/>
              <a:cs typeface="Times New Roman" panose="02020603050405020304" pitchFamily="18" charset="0"/>
            </a:rPr>
            <a:t> 360 </a:t>
          </a:r>
          <a:r>
            <a:rPr lang="en-US" sz="2400" b="1" kern="1200" dirty="0" err="1">
              <a:latin typeface="Times New Roman" panose="02020603050405020304" pitchFamily="18" charset="0"/>
              <a:cs typeface="Times New Roman" panose="02020603050405020304" pitchFamily="18" charset="0"/>
            </a:rPr>
            <a:t>độ</a:t>
          </a:r>
          <a:endParaRPr lang="en-US" sz="2400" kern="1200" dirty="0">
            <a:latin typeface="Times New Roman" panose="02020603050405020304" pitchFamily="18" charset="0"/>
            <a:cs typeface="Times New Roman" panose="02020603050405020304" pitchFamily="18" charset="0"/>
          </a:endParaRPr>
        </a:p>
      </dsp:txBody>
      <dsp:txXfrm>
        <a:off x="50261" y="102174"/>
        <a:ext cx="6413081" cy="929078"/>
      </dsp:txXfrm>
    </dsp:sp>
    <dsp:sp modelId="{57D79608-8863-47E4-86EF-09FCAC31C18E}">
      <dsp:nvSpPr>
        <dsp:cNvPr id="0" name=""/>
        <dsp:cNvSpPr/>
      </dsp:nvSpPr>
      <dsp:spPr>
        <a:xfrm>
          <a:off x="0" y="1286566"/>
          <a:ext cx="6513603" cy="102960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err="1">
              <a:latin typeface="Times New Roman" panose="02020603050405020304" pitchFamily="18" charset="0"/>
              <a:cs typeface="Times New Roman" panose="02020603050405020304" pitchFamily="18" charset="0"/>
            </a:rPr>
            <a:t>Công</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nghệ</a:t>
          </a:r>
          <a:r>
            <a:rPr lang="en-US" sz="2400" b="1" kern="1200" dirty="0">
              <a:latin typeface="Times New Roman" panose="02020603050405020304" pitchFamily="18" charset="0"/>
              <a:cs typeface="Times New Roman" panose="02020603050405020304" pitchFamily="18" charset="0"/>
            </a:rPr>
            <a:t> in 3D</a:t>
          </a:r>
          <a:endParaRPr lang="en-US" sz="2400" kern="1200" dirty="0">
            <a:latin typeface="Times New Roman" panose="02020603050405020304" pitchFamily="18" charset="0"/>
            <a:cs typeface="Times New Roman" panose="02020603050405020304" pitchFamily="18" charset="0"/>
          </a:endParaRPr>
        </a:p>
      </dsp:txBody>
      <dsp:txXfrm>
        <a:off x="50261" y="1336827"/>
        <a:ext cx="6413081" cy="929078"/>
      </dsp:txXfrm>
    </dsp:sp>
    <dsp:sp modelId="{D7C3E57B-F0A6-45A0-B74C-5919B3DB85E6}">
      <dsp:nvSpPr>
        <dsp:cNvPr id="0" name=""/>
        <dsp:cNvSpPr/>
      </dsp:nvSpPr>
      <dsp:spPr>
        <a:xfrm>
          <a:off x="0" y="2427913"/>
          <a:ext cx="6513603" cy="10296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Sản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xuất</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trên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hệ</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thống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tự</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động</a:t>
          </a:r>
          <a:endParaRPr lang="en-US" sz="2400" kern="1200" dirty="0">
            <a:latin typeface="Times New Roman" panose="02020603050405020304" pitchFamily="18" charset="0"/>
            <a:cs typeface="Times New Roman" panose="02020603050405020304" pitchFamily="18" charset="0"/>
          </a:endParaRPr>
        </a:p>
      </dsp:txBody>
      <dsp:txXfrm>
        <a:off x="50261" y="2478174"/>
        <a:ext cx="6413081" cy="929078"/>
      </dsp:txXfrm>
    </dsp:sp>
    <dsp:sp modelId="{4D25826C-2024-4EA7-ABA3-6744EDD24A6E}">
      <dsp:nvSpPr>
        <dsp:cNvPr id="0" name=""/>
        <dsp:cNvSpPr/>
      </dsp:nvSpPr>
      <dsp:spPr>
        <a:xfrm>
          <a:off x="0" y="3615913"/>
          <a:ext cx="6513603" cy="102960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err="1">
              <a:latin typeface="Times New Roman" panose="02020603050405020304" pitchFamily="18" charset="0"/>
              <a:cs typeface="Times New Roman" panose="02020603050405020304" pitchFamily="18" charset="0"/>
            </a:rPr>
            <a:t>Xây</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dựng</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các</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nhà</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máy</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thông</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minh</a:t>
          </a:r>
          <a:r>
            <a:rPr lang="en-US" sz="2400" b="1" kern="1200" dirty="0">
              <a:latin typeface="Times New Roman" panose="02020603050405020304" pitchFamily="18" charset="0"/>
              <a:cs typeface="Times New Roman" panose="02020603050405020304" pitchFamily="18" charset="0"/>
            </a:rPr>
            <a:t> – </a:t>
          </a:r>
          <a:r>
            <a:rPr lang="en-US" sz="2400" b="1" kern="1200" dirty="0" err="1">
              <a:latin typeface="Times New Roman" panose="02020603050405020304" pitchFamily="18" charset="0"/>
              <a:cs typeface="Times New Roman" panose="02020603050405020304" pitchFamily="18" charset="0"/>
            </a:rPr>
            <a:t>sử</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dụng</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công</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nghệ</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điện</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toán</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đám</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mây</a:t>
          </a:r>
          <a:endParaRPr lang="en-US" sz="2400" kern="1200" dirty="0">
            <a:latin typeface="Times New Roman" panose="02020603050405020304" pitchFamily="18" charset="0"/>
            <a:cs typeface="Times New Roman" panose="02020603050405020304" pitchFamily="18" charset="0"/>
          </a:endParaRPr>
        </a:p>
      </dsp:txBody>
      <dsp:txXfrm>
        <a:off x="50261" y="3666174"/>
        <a:ext cx="6413081" cy="929078"/>
      </dsp:txXfrm>
    </dsp:sp>
    <dsp:sp modelId="{92E98DAD-2A03-438C-8254-F803BB805545}">
      <dsp:nvSpPr>
        <dsp:cNvPr id="0" name=""/>
        <dsp:cNvSpPr/>
      </dsp:nvSpPr>
      <dsp:spPr>
        <a:xfrm>
          <a:off x="0" y="4803913"/>
          <a:ext cx="6513603" cy="10296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err="1">
              <a:latin typeface="Times New Roman" panose="02020603050405020304" pitchFamily="18" charset="0"/>
              <a:cs typeface="Times New Roman" panose="02020603050405020304" pitchFamily="18" charset="0"/>
            </a:rPr>
            <a:t>Sự</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lên</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ngôi</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của</a:t>
          </a:r>
          <a:r>
            <a:rPr lang="en-US" sz="2400" b="1" kern="1200" dirty="0">
              <a:latin typeface="Times New Roman" panose="02020603050405020304" pitchFamily="18" charset="0"/>
              <a:cs typeface="Times New Roman" panose="02020603050405020304" pitchFamily="18" charset="0"/>
            </a:rPr>
            <a:t> robot, </a:t>
          </a:r>
          <a:r>
            <a:rPr lang="en-US" sz="2400" b="1" kern="1200" dirty="0" err="1">
              <a:latin typeface="Times New Roman" panose="02020603050405020304" pitchFamily="18" charset="0"/>
              <a:cs typeface="Times New Roman" panose="02020603050405020304" pitchFamily="18" charset="0"/>
            </a:rPr>
            <a:t>nhưng</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vẫn</a:t>
          </a:r>
          <a:r>
            <a:rPr lang="en-US" sz="2400" b="1" kern="1200" dirty="0">
              <a:latin typeface="Times New Roman" panose="02020603050405020304" pitchFamily="18" charset="0"/>
              <a:cs typeface="Times New Roman" panose="02020603050405020304" pitchFamily="18" charset="0"/>
            </a:rPr>
            <a:t> do con </a:t>
          </a:r>
          <a:r>
            <a:rPr lang="en-US" sz="2400" b="1" kern="1200" dirty="0" err="1">
              <a:latin typeface="Times New Roman" panose="02020603050405020304" pitchFamily="18" charset="0"/>
              <a:cs typeface="Times New Roman" panose="02020603050405020304" pitchFamily="18" charset="0"/>
            </a:rPr>
            <a:t>người</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điều</a:t>
          </a:r>
          <a:r>
            <a:rPr lang="en-US" sz="2400" b="1" kern="1200" dirty="0">
              <a:latin typeface="Times New Roman" panose="02020603050405020304" pitchFamily="18" charset="0"/>
              <a:cs typeface="Times New Roman" panose="02020603050405020304" pitchFamily="18" charset="0"/>
            </a:rPr>
            <a:t> </a:t>
          </a:r>
          <a:r>
            <a:rPr lang="en-US" sz="2400" b="1" kern="1200" dirty="0" err="1">
              <a:latin typeface="Times New Roman" panose="02020603050405020304" pitchFamily="18" charset="0"/>
              <a:cs typeface="Times New Roman" panose="02020603050405020304" pitchFamily="18" charset="0"/>
            </a:rPr>
            <a:t>khiển</a:t>
          </a:r>
          <a:endParaRPr lang="en-US" sz="2400" kern="1200" dirty="0">
            <a:latin typeface="Times New Roman" panose="02020603050405020304" pitchFamily="18" charset="0"/>
            <a:cs typeface="Times New Roman" panose="02020603050405020304" pitchFamily="18" charset="0"/>
          </a:endParaRPr>
        </a:p>
      </dsp:txBody>
      <dsp:txXfrm>
        <a:off x="50261" y="4854174"/>
        <a:ext cx="6413081" cy="929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D93854-42AC-47B2-B818-6E35B5C924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31102B-155B-4631-8BCC-3B8E511907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588EF2-7A16-4BA4-B653-C5DB04BB9E7F}" type="datetimeFigureOut">
              <a:rPr lang="en-US" smtClean="0"/>
              <a:t>6/2/2019</a:t>
            </a:fld>
            <a:endParaRPr lang="en-US"/>
          </a:p>
        </p:txBody>
      </p:sp>
      <p:sp>
        <p:nvSpPr>
          <p:cNvPr id="4" name="Footer Placeholder 3">
            <a:extLst>
              <a:ext uri="{FF2B5EF4-FFF2-40B4-BE49-F238E27FC236}">
                <a16:creationId xmlns:a16="http://schemas.microsoft.com/office/drawing/2014/main" id="{CB6C1E60-8896-469D-885D-5DFB5A86C1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7F91B8-512A-4898-AB73-0D43434EB5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64471F-0815-4EEC-B6AA-94966B04936D}" type="slidenum">
              <a:rPr lang="en-US" smtClean="0"/>
              <a:t>‹#›</a:t>
            </a:fld>
            <a:endParaRPr lang="en-US"/>
          </a:p>
        </p:txBody>
      </p:sp>
    </p:spTree>
    <p:extLst>
      <p:ext uri="{BB962C8B-B14F-4D97-AF65-F5344CB8AC3E}">
        <p14:creationId xmlns:p14="http://schemas.microsoft.com/office/powerpoint/2010/main" val="3364577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FF5FF-ADB2-4A4D-BB7D-0EAB5294B43A}" type="datetimeFigureOut">
              <a:rPr lang="en-US" smtClean="0"/>
              <a:t>6/2/2019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49DBE-F0BD-431A-8BB0-422A5315CADB}" type="slidenum">
              <a:rPr lang="en-US" smtClean="0"/>
              <a:t>‹#›</a:t>
            </a:fld>
            <a:endParaRPr lang="en-US"/>
          </a:p>
        </p:txBody>
      </p:sp>
    </p:spTree>
    <p:extLst>
      <p:ext uri="{BB962C8B-B14F-4D97-AF65-F5344CB8AC3E}">
        <p14:creationId xmlns:p14="http://schemas.microsoft.com/office/powerpoint/2010/main" val="1643433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B190-EA93-4462-AB5F-DE9C9A374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A60474-2F24-4812-9D43-CE5289003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F5C4E1-28A5-402E-BEC1-7C9DDCE34F1C}"/>
              </a:ext>
            </a:extLst>
          </p:cNvPr>
          <p:cNvSpPr>
            <a:spLocks noGrp="1"/>
          </p:cNvSpPr>
          <p:nvPr>
            <p:ph type="dt" sz="half" idx="10"/>
          </p:nvPr>
        </p:nvSpPr>
        <p:spPr/>
        <p:txBody>
          <a:bodyPr/>
          <a:lstStyle/>
          <a:p>
            <a:fld id="{D3937085-0926-41F3-8C05-16DEEA21843D}" type="datetime1">
              <a:rPr lang="en-US" smtClean="0"/>
              <a:t>6/2/2019</a:t>
            </a:fld>
            <a:endParaRPr lang="en-US"/>
          </a:p>
        </p:txBody>
      </p:sp>
      <p:sp>
        <p:nvSpPr>
          <p:cNvPr id="5" name="Footer Placeholder 4">
            <a:extLst>
              <a:ext uri="{FF2B5EF4-FFF2-40B4-BE49-F238E27FC236}">
                <a16:creationId xmlns:a16="http://schemas.microsoft.com/office/drawing/2014/main" id="{15419827-2C0D-4407-8FFA-D71835123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86F82-4EEA-4E64-8FC0-FA72505DFEC2}"/>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85614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74D4-9DFE-459B-97BA-FA2C6424B6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EBFE25-D0E2-4A2C-8295-714523A9D1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4EA9-A646-49D9-81F3-876668A40DBE}"/>
              </a:ext>
            </a:extLst>
          </p:cNvPr>
          <p:cNvSpPr>
            <a:spLocks noGrp="1"/>
          </p:cNvSpPr>
          <p:nvPr>
            <p:ph type="dt" sz="half" idx="10"/>
          </p:nvPr>
        </p:nvSpPr>
        <p:spPr/>
        <p:txBody>
          <a:bodyPr/>
          <a:lstStyle/>
          <a:p>
            <a:fld id="{FF5A1A53-6E96-4B30-A6DE-B6428A3CFD8E}" type="datetime1">
              <a:rPr lang="en-US" smtClean="0"/>
              <a:t>6/2/2019</a:t>
            </a:fld>
            <a:endParaRPr lang="en-US"/>
          </a:p>
        </p:txBody>
      </p:sp>
      <p:sp>
        <p:nvSpPr>
          <p:cNvPr id="5" name="Footer Placeholder 4">
            <a:extLst>
              <a:ext uri="{FF2B5EF4-FFF2-40B4-BE49-F238E27FC236}">
                <a16:creationId xmlns:a16="http://schemas.microsoft.com/office/drawing/2014/main" id="{8DB9C2FF-0D30-4585-9B40-507CA9A56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762D1-0D61-400C-AAF0-C31D60D5E05B}"/>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197425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35620-7EC3-4D98-923E-2BE42F8AEC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57E0A2-0DAE-41D1-8D47-EE12AF037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01DE0-0BCF-4D34-9FF0-711F03E349F8}"/>
              </a:ext>
            </a:extLst>
          </p:cNvPr>
          <p:cNvSpPr>
            <a:spLocks noGrp="1"/>
          </p:cNvSpPr>
          <p:nvPr>
            <p:ph type="dt" sz="half" idx="10"/>
          </p:nvPr>
        </p:nvSpPr>
        <p:spPr/>
        <p:txBody>
          <a:bodyPr/>
          <a:lstStyle/>
          <a:p>
            <a:fld id="{97D6B738-ACB8-4F6C-9E7B-40915EA38398}" type="datetime1">
              <a:rPr lang="en-US" smtClean="0"/>
              <a:t>6/2/2019</a:t>
            </a:fld>
            <a:endParaRPr lang="en-US"/>
          </a:p>
        </p:txBody>
      </p:sp>
      <p:sp>
        <p:nvSpPr>
          <p:cNvPr id="5" name="Footer Placeholder 4">
            <a:extLst>
              <a:ext uri="{FF2B5EF4-FFF2-40B4-BE49-F238E27FC236}">
                <a16:creationId xmlns:a16="http://schemas.microsoft.com/office/drawing/2014/main" id="{09D6D43C-CB53-4A33-A680-69FDAC248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5F92C-1114-4D16-B34A-3541C9027EC5}"/>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593031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CBDD77-1241-4243-8D45-4C24C343A776}"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577816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49018-1B66-42EB-8731-81E62428769B}"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1519182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881A7-CB0A-43F9-9FBB-02F291C8A4CF}"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992505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815E04-609A-45F4-8AEA-87D56DA27224}" type="datetime1">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185459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3F831D-E522-4F84-83F3-3BA0046FFCCC}" type="datetime1">
              <a:rPr lang="en-US" smtClean="0"/>
              <a:t>6/2/2019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2005019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275856-9ACE-48AA-B102-65E5F032ED34}" type="datetime1">
              <a:rPr lang="en-US" smtClean="0"/>
              <a:t>6/2/2019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90093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E9D96-B04D-45C1-A75D-B44969DC39CC}" type="datetime1">
              <a:rPr lang="en-US" smtClean="0"/>
              <a:t>6/2/2019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804578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68EB4C-2C12-4630-804A-4B5F9C5AF964}" type="datetime1">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87337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CE93-2C0E-4E23-A916-DA334DEBA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118A6-35CE-493F-8D06-C1CFD11B6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7D77A-E498-474E-A679-E83B4385559B}"/>
              </a:ext>
            </a:extLst>
          </p:cNvPr>
          <p:cNvSpPr>
            <a:spLocks noGrp="1"/>
          </p:cNvSpPr>
          <p:nvPr>
            <p:ph type="dt" sz="half" idx="10"/>
          </p:nvPr>
        </p:nvSpPr>
        <p:spPr/>
        <p:txBody>
          <a:bodyPr/>
          <a:lstStyle/>
          <a:p>
            <a:fld id="{77D2F2BC-1F46-4B42-91A7-792F147BE3E1}" type="datetime1">
              <a:rPr lang="en-US" smtClean="0"/>
              <a:t>6/2/2019</a:t>
            </a:fld>
            <a:endParaRPr lang="en-US"/>
          </a:p>
        </p:txBody>
      </p:sp>
      <p:sp>
        <p:nvSpPr>
          <p:cNvPr id="5" name="Footer Placeholder 4">
            <a:extLst>
              <a:ext uri="{FF2B5EF4-FFF2-40B4-BE49-F238E27FC236}">
                <a16:creationId xmlns:a16="http://schemas.microsoft.com/office/drawing/2014/main" id="{FB2A482D-E755-470B-8501-692CB4DA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718D7-59C3-43E3-9F0B-47E229287347}"/>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1524314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74798EB-3F66-4F60-AB8C-0B43C8DD1FD7}" type="datetime1">
              <a:rPr lang="en-US" smtClean="0"/>
              <a:t>6/2/2019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1392256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52BB6-0FCE-4BD7-8EF2-31859DD7F96E}" type="datetime1">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4086039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6431A-70CA-4F1F-9D53-426A504DAC6F}"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194548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382D169-8E81-45B1-84B9-7F1C540AB8E3}"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367343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585B8CC-CD47-4F0D-999E-7347F52F36E3}"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26600807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EEA19-B069-4DFB-B60E-74D4C95F6F9E}"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211709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F747F-7E40-4281-9F51-39CB4AB00F1D}"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1249921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B60E4-06A1-4A1A-8106-B541B01AFFD9}"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25118002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3E9EC-A01C-46D3-8E08-86AB6ECBAF3F}"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96426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97DC-4432-4AE7-ABAA-F88F1335A8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9256DE-FCFC-4261-9076-7E6EABCB0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86304-635F-4DC3-AC8B-E11D11F7E4FA}"/>
              </a:ext>
            </a:extLst>
          </p:cNvPr>
          <p:cNvSpPr>
            <a:spLocks noGrp="1"/>
          </p:cNvSpPr>
          <p:nvPr>
            <p:ph type="dt" sz="half" idx="10"/>
          </p:nvPr>
        </p:nvSpPr>
        <p:spPr/>
        <p:txBody>
          <a:bodyPr/>
          <a:lstStyle/>
          <a:p>
            <a:fld id="{C74DA492-8696-4E2B-8EBB-278F486D43F1}" type="datetime1">
              <a:rPr lang="en-US" smtClean="0"/>
              <a:t>6/2/2019</a:t>
            </a:fld>
            <a:endParaRPr lang="en-US"/>
          </a:p>
        </p:txBody>
      </p:sp>
      <p:sp>
        <p:nvSpPr>
          <p:cNvPr id="5" name="Footer Placeholder 4">
            <a:extLst>
              <a:ext uri="{FF2B5EF4-FFF2-40B4-BE49-F238E27FC236}">
                <a16:creationId xmlns:a16="http://schemas.microsoft.com/office/drawing/2014/main" id="{78434FB3-449D-4346-804E-C9D2B6030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C0712-BB21-4CF0-AFF3-3ED8070EEF69}"/>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18381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6DA7-698B-43A5-AECB-6EF7E085C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C8778-91ED-4A58-9BBF-5DA110940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622D88-1241-46DE-8811-55852EF31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F29D11-D6A9-41C3-953D-5D1A7880F480}"/>
              </a:ext>
            </a:extLst>
          </p:cNvPr>
          <p:cNvSpPr>
            <a:spLocks noGrp="1"/>
          </p:cNvSpPr>
          <p:nvPr>
            <p:ph type="dt" sz="half" idx="10"/>
          </p:nvPr>
        </p:nvSpPr>
        <p:spPr/>
        <p:txBody>
          <a:bodyPr/>
          <a:lstStyle/>
          <a:p>
            <a:fld id="{B6AC4528-EA7D-48AC-A2BE-CC1002263B64}" type="datetime1">
              <a:rPr lang="en-US" smtClean="0"/>
              <a:t>6/2/2019</a:t>
            </a:fld>
            <a:endParaRPr lang="en-US"/>
          </a:p>
        </p:txBody>
      </p:sp>
      <p:sp>
        <p:nvSpPr>
          <p:cNvPr id="6" name="Footer Placeholder 5">
            <a:extLst>
              <a:ext uri="{FF2B5EF4-FFF2-40B4-BE49-F238E27FC236}">
                <a16:creationId xmlns:a16="http://schemas.microsoft.com/office/drawing/2014/main" id="{290347D2-FFFB-4568-9861-534FDF0F0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38344-C64C-4231-A903-00EF6D5D2D90}"/>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21260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46D3-0D21-475B-9284-BF487A62D8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15276-41C1-48B6-8970-7731FD4A5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EBF64-89DC-4E42-A35F-944D15113A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E932C4-8049-4E1B-AF7F-C93274B94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8A9E0C-2C4E-48E9-9334-1A7B5AD83E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940B-38E0-486E-92E1-9A4260DCAA2E}"/>
              </a:ext>
            </a:extLst>
          </p:cNvPr>
          <p:cNvSpPr>
            <a:spLocks noGrp="1"/>
          </p:cNvSpPr>
          <p:nvPr>
            <p:ph type="dt" sz="half" idx="10"/>
          </p:nvPr>
        </p:nvSpPr>
        <p:spPr/>
        <p:txBody>
          <a:bodyPr/>
          <a:lstStyle/>
          <a:p>
            <a:fld id="{3B108B67-7A58-4932-958F-48487F31EC72}" type="datetime1">
              <a:rPr lang="en-US" smtClean="0"/>
              <a:t>6/2/2019</a:t>
            </a:fld>
            <a:endParaRPr lang="en-US"/>
          </a:p>
        </p:txBody>
      </p:sp>
      <p:sp>
        <p:nvSpPr>
          <p:cNvPr id="8" name="Footer Placeholder 7">
            <a:extLst>
              <a:ext uri="{FF2B5EF4-FFF2-40B4-BE49-F238E27FC236}">
                <a16:creationId xmlns:a16="http://schemas.microsoft.com/office/drawing/2014/main" id="{4A241578-403D-4A88-B0F4-064F9782DD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5B7B72-5447-4603-978C-34511DA86D06}"/>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279708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7A80-77B8-49EF-A5FE-2C9DD95699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5538E0-1D05-4CE7-8843-DBF6082F6CA9}"/>
              </a:ext>
            </a:extLst>
          </p:cNvPr>
          <p:cNvSpPr>
            <a:spLocks noGrp="1"/>
          </p:cNvSpPr>
          <p:nvPr>
            <p:ph type="dt" sz="half" idx="10"/>
          </p:nvPr>
        </p:nvSpPr>
        <p:spPr/>
        <p:txBody>
          <a:bodyPr/>
          <a:lstStyle/>
          <a:p>
            <a:fld id="{EDD239AD-22EC-4AE2-992A-1834AA9BDA39}" type="datetime1">
              <a:rPr lang="en-US" smtClean="0"/>
              <a:t>6/2/2019</a:t>
            </a:fld>
            <a:endParaRPr lang="en-US"/>
          </a:p>
        </p:txBody>
      </p:sp>
      <p:sp>
        <p:nvSpPr>
          <p:cNvPr id="4" name="Footer Placeholder 3">
            <a:extLst>
              <a:ext uri="{FF2B5EF4-FFF2-40B4-BE49-F238E27FC236}">
                <a16:creationId xmlns:a16="http://schemas.microsoft.com/office/drawing/2014/main" id="{DBE849D6-9F35-45A8-B88E-F055BC3710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2EE86C-0311-4A1A-AF39-D5823535E938}"/>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63935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9742F-8ED7-4F73-BD13-07209B4F7A6F}"/>
              </a:ext>
            </a:extLst>
          </p:cNvPr>
          <p:cNvSpPr>
            <a:spLocks noGrp="1"/>
          </p:cNvSpPr>
          <p:nvPr>
            <p:ph type="dt" sz="half" idx="10"/>
          </p:nvPr>
        </p:nvSpPr>
        <p:spPr/>
        <p:txBody>
          <a:bodyPr/>
          <a:lstStyle/>
          <a:p>
            <a:fld id="{AD0A4E18-4672-4F75-900D-CCFD1539576D}" type="datetime1">
              <a:rPr lang="en-US" smtClean="0"/>
              <a:t>6/2/2019</a:t>
            </a:fld>
            <a:endParaRPr lang="en-US"/>
          </a:p>
        </p:txBody>
      </p:sp>
      <p:sp>
        <p:nvSpPr>
          <p:cNvPr id="3" name="Footer Placeholder 2">
            <a:extLst>
              <a:ext uri="{FF2B5EF4-FFF2-40B4-BE49-F238E27FC236}">
                <a16:creationId xmlns:a16="http://schemas.microsoft.com/office/drawing/2014/main" id="{3B44D5BE-AF32-42EE-A444-EBABEE7536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E2097B-48B2-4112-8432-532DDAA5A8CB}"/>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72044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2EE6-AFD8-4465-9BD6-7005EBFFE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D52C8B-05B8-4BE5-92E8-C54306AC4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C5A474-2814-4774-B76B-8BEBCCEAA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44112-8C89-484E-9901-ACFDACB77217}"/>
              </a:ext>
            </a:extLst>
          </p:cNvPr>
          <p:cNvSpPr>
            <a:spLocks noGrp="1"/>
          </p:cNvSpPr>
          <p:nvPr>
            <p:ph type="dt" sz="half" idx="10"/>
          </p:nvPr>
        </p:nvSpPr>
        <p:spPr/>
        <p:txBody>
          <a:bodyPr/>
          <a:lstStyle/>
          <a:p>
            <a:fld id="{C6613415-7A78-4F3D-8C32-6B8610742AC9}" type="datetime1">
              <a:rPr lang="en-US" smtClean="0"/>
              <a:t>6/2/2019</a:t>
            </a:fld>
            <a:endParaRPr lang="en-US"/>
          </a:p>
        </p:txBody>
      </p:sp>
      <p:sp>
        <p:nvSpPr>
          <p:cNvPr id="6" name="Footer Placeholder 5">
            <a:extLst>
              <a:ext uri="{FF2B5EF4-FFF2-40B4-BE49-F238E27FC236}">
                <a16:creationId xmlns:a16="http://schemas.microsoft.com/office/drawing/2014/main" id="{449769C0-340F-4838-997F-8675C19B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DA4C3-9EFD-430B-9640-A80E556E0DE7}"/>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34949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DC63-FF7D-4B66-92F8-6B2A03622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19F7C4-01AB-4AD3-92F1-AC6D1E41F9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701030-1CC1-491A-AE9A-BAF86DD21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4A3A6-82FB-48DB-905D-78C61545A7F5}"/>
              </a:ext>
            </a:extLst>
          </p:cNvPr>
          <p:cNvSpPr>
            <a:spLocks noGrp="1"/>
          </p:cNvSpPr>
          <p:nvPr>
            <p:ph type="dt" sz="half" idx="10"/>
          </p:nvPr>
        </p:nvSpPr>
        <p:spPr/>
        <p:txBody>
          <a:bodyPr/>
          <a:lstStyle/>
          <a:p>
            <a:fld id="{B8221654-25C0-492B-829F-FB083B29AD89}" type="datetime1">
              <a:rPr lang="en-US" smtClean="0"/>
              <a:t>6/2/2019</a:t>
            </a:fld>
            <a:endParaRPr lang="en-US"/>
          </a:p>
        </p:txBody>
      </p:sp>
      <p:sp>
        <p:nvSpPr>
          <p:cNvPr id="6" name="Footer Placeholder 5">
            <a:extLst>
              <a:ext uri="{FF2B5EF4-FFF2-40B4-BE49-F238E27FC236}">
                <a16:creationId xmlns:a16="http://schemas.microsoft.com/office/drawing/2014/main" id="{042D3BA1-198B-4248-BD47-E0C73D615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FA057-ECB4-432C-9DEB-018017361042}"/>
              </a:ext>
            </a:extLst>
          </p:cNvPr>
          <p:cNvSpPr>
            <a:spLocks noGrp="1"/>
          </p:cNvSpPr>
          <p:nvPr>
            <p:ph type="sldNum" sz="quarter" idx="12"/>
          </p:nvPr>
        </p:nvSpPr>
        <p:spPr/>
        <p:txBody>
          <a:bodyPr/>
          <a:lstStyle/>
          <a:p>
            <a:fld id="{9469834B-6746-4613-86BC-E66EC9D91B1D}" type="slidenum">
              <a:rPr lang="en-US" smtClean="0"/>
              <a:t>‹#›</a:t>
            </a:fld>
            <a:endParaRPr lang="en-US"/>
          </a:p>
        </p:txBody>
      </p:sp>
    </p:spTree>
    <p:extLst>
      <p:ext uri="{BB962C8B-B14F-4D97-AF65-F5344CB8AC3E}">
        <p14:creationId xmlns:p14="http://schemas.microsoft.com/office/powerpoint/2010/main" val="223106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FE093-B010-48B7-8EFF-A491B0DB2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4CD5FB-F2B5-4112-9C7B-0E49FED5F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06986-1303-403B-A35B-93D7F8A5B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EDFDC-47AB-43AB-A53C-0C71D1757D19}" type="datetime1">
              <a:rPr lang="en-US" smtClean="0"/>
              <a:t>6/2/2019</a:t>
            </a:fld>
            <a:endParaRPr lang="en-US"/>
          </a:p>
        </p:txBody>
      </p:sp>
      <p:sp>
        <p:nvSpPr>
          <p:cNvPr id="5" name="Footer Placeholder 4">
            <a:extLst>
              <a:ext uri="{FF2B5EF4-FFF2-40B4-BE49-F238E27FC236}">
                <a16:creationId xmlns:a16="http://schemas.microsoft.com/office/drawing/2014/main" id="{BF9F1D92-337C-4D13-858E-76CDB4B43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1403EA-F1EA-4C8C-91D9-D1A07AA68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9834B-6746-4613-86BC-E66EC9D91B1D}" type="slidenum">
              <a:rPr lang="en-US" smtClean="0"/>
              <a:t>‹#›</a:t>
            </a:fld>
            <a:endParaRPr lang="en-US"/>
          </a:p>
        </p:txBody>
      </p:sp>
    </p:spTree>
    <p:extLst>
      <p:ext uri="{BB962C8B-B14F-4D97-AF65-F5344CB8AC3E}">
        <p14:creationId xmlns:p14="http://schemas.microsoft.com/office/powerpoint/2010/main" val="30842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205C005-53F5-404D-82F8-9795E41EC9D6}" type="datetime1">
              <a:rPr lang="en-US" smtClean="0"/>
              <a:t>6/2/2019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469834B-6746-4613-86BC-E66EC9D91B1D}" type="slidenum">
              <a:rPr lang="en-US" smtClean="0"/>
              <a:t>‹#›</a:t>
            </a:fld>
            <a:endParaRPr lang="en-US"/>
          </a:p>
        </p:txBody>
      </p:sp>
    </p:spTree>
    <p:extLst>
      <p:ext uri="{BB962C8B-B14F-4D97-AF65-F5344CB8AC3E}">
        <p14:creationId xmlns:p14="http://schemas.microsoft.com/office/powerpoint/2010/main" val="35732707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cafef.vn"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cesti.gov.vn"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insights.innovatube.com"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cafef.vn"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cafef.vn"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cafef.vn"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cafef.vn"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cafef.vn"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Káº¿t quáº£ hÃ¬nh áº£nh cho logo trÆ°á»ng Äáº¡i há»c khoa há»c tá»± nhiÃªn">
            <a:extLst>
              <a:ext uri="{FF2B5EF4-FFF2-40B4-BE49-F238E27FC236}">
                <a16:creationId xmlns:a16="http://schemas.microsoft.com/office/drawing/2014/main" id="{3FA6EC68-D2B8-446A-AF89-1297450758D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31168" y="-101917"/>
            <a:ext cx="87296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9EDFF5-00C2-422C-87CB-1099F6F60AE8}"/>
              </a:ext>
            </a:extLst>
          </p:cNvPr>
          <p:cNvSpPr>
            <a:spLocks noGrp="1"/>
          </p:cNvSpPr>
          <p:nvPr>
            <p:ph type="ctrTitle"/>
          </p:nvPr>
        </p:nvSpPr>
        <p:spPr/>
        <p:txBody>
          <a:bodyPr anchor="ctr"/>
          <a:lstStyle/>
          <a:p>
            <a:r>
              <a:rPr lang="vi-VN" b="1" dirty="0">
                <a:solidFill>
                  <a:schemeClr val="tx1">
                    <a:lumMod val="75000"/>
                    <a:lumOff val="25000"/>
                  </a:schemeClr>
                </a:solidFill>
                <a:effectLst>
                  <a:outerShdw blurRad="38100" dist="38100" dir="2700000" algn="tl">
                    <a:srgbClr val="000000">
                      <a:alpha val="43137"/>
                    </a:srgbClr>
                  </a:outerShdw>
                </a:effectLst>
                <a:latin typeface="+mn-lt"/>
              </a:rPr>
              <a:t>CÔNG NGHỆ 4.0</a:t>
            </a:r>
            <a:endParaRPr lang="en-US" b="1" dirty="0">
              <a:solidFill>
                <a:schemeClr val="tx1">
                  <a:lumMod val="75000"/>
                  <a:lumOff val="25000"/>
                </a:schemeClr>
              </a:solidFill>
              <a:effectLst>
                <a:outerShdw blurRad="38100" dist="38100" dir="2700000" algn="tl">
                  <a:srgbClr val="000000">
                    <a:alpha val="43137"/>
                  </a:srgbClr>
                </a:outerShdw>
              </a:effectLst>
              <a:latin typeface="+mn-lt"/>
            </a:endParaRPr>
          </a:p>
        </p:txBody>
      </p:sp>
      <p:sp>
        <p:nvSpPr>
          <p:cNvPr id="3" name="Slide Number Placeholder 2">
            <a:extLst>
              <a:ext uri="{FF2B5EF4-FFF2-40B4-BE49-F238E27FC236}">
                <a16:creationId xmlns:a16="http://schemas.microsoft.com/office/drawing/2014/main" id="{B54BC88D-C20E-49F2-8998-4FDC34C984F4}"/>
              </a:ext>
            </a:extLst>
          </p:cNvPr>
          <p:cNvSpPr>
            <a:spLocks noGrp="1"/>
          </p:cNvSpPr>
          <p:nvPr>
            <p:ph type="sldNum" sz="quarter" idx="12"/>
          </p:nvPr>
        </p:nvSpPr>
        <p:spPr/>
        <p:txBody>
          <a:bodyPr/>
          <a:lstStyle/>
          <a:p>
            <a:fld id="{9469834B-6746-4613-86BC-E66EC9D91B1D}" type="slidenum">
              <a:rPr lang="en-US" smtClean="0"/>
              <a:t>1</a:t>
            </a:fld>
            <a:endParaRPr lang="en-US"/>
          </a:p>
        </p:txBody>
      </p:sp>
    </p:spTree>
    <p:extLst>
      <p:ext uri="{BB962C8B-B14F-4D97-AF65-F5344CB8AC3E}">
        <p14:creationId xmlns:p14="http://schemas.microsoft.com/office/powerpoint/2010/main" val="423555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Ã¡ch máº¡ng 4.0 Äem láº¡i cho chÃºng ta Äiá»u gÃ¬? - áº¢nh 7.">
            <a:hlinkClick r:id="rId2"/>
            <a:extLst>
              <a:ext uri="{FF2B5EF4-FFF2-40B4-BE49-F238E27FC236}">
                <a16:creationId xmlns:a16="http://schemas.microsoft.com/office/drawing/2014/main" id="{942453A7-111C-446F-8589-253690A2A919}"/>
              </a:ext>
            </a:extLst>
          </p:cNvPr>
          <p:cNvPicPr>
            <a:picLocks noGrp="1"/>
          </p:cNvPicPr>
          <p:nvPr>
            <p:ph sz="half" idx="1"/>
          </p:nvPr>
        </p:nvPicPr>
        <p:blipFill rotWithShape="1">
          <a:blip r:embed="rId3">
            <a:extLst>
              <a:ext uri="{28A0092B-C50C-407E-A947-70E740481C1C}">
                <a14:useLocalDpi xmlns:a14="http://schemas.microsoft.com/office/drawing/2010/main" val="0"/>
              </a:ext>
            </a:extLst>
          </a:blip>
          <a:srcRect l="5293" r="18262"/>
          <a:stretch/>
        </p:blipFill>
        <p:spPr bwMode="auto">
          <a:xfrm>
            <a:off x="78830" y="10"/>
            <a:ext cx="12192000" cy="6857990"/>
          </a:xfrm>
          <a:prstGeom prst="rect">
            <a:avLst/>
          </a:prstGeom>
          <a:noFill/>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2157E4E-279F-45C9-851C-C98B93042976}"/>
              </a:ext>
            </a:extLst>
          </p:cNvPr>
          <p:cNvSpPr>
            <a:spLocks noGrp="1"/>
          </p:cNvSpPr>
          <p:nvPr>
            <p:ph type="title"/>
          </p:nvPr>
        </p:nvSpPr>
        <p:spPr>
          <a:xfrm>
            <a:off x="652692" y="1297408"/>
            <a:ext cx="4204137" cy="1342754"/>
          </a:xfrm>
        </p:spPr>
        <p:txBody>
          <a:bodyPr vert="horz" lIns="91440" tIns="45720" rIns="91440" bIns="45720" rtlCol="0" anchor="ctr">
            <a:normAutofit/>
          </a:bodyPr>
          <a:lstStyle/>
          <a:p>
            <a:pPr algn="ctr"/>
            <a:r>
              <a:rPr lang="en-US" sz="3300" b="1" dirty="0" err="1">
                <a:solidFill>
                  <a:srgbClr val="FF0000"/>
                </a:solidFill>
                <a:latin typeface="Times New Roman" panose="02020603050405020304" pitchFamily="18" charset="0"/>
                <a:cs typeface="Times New Roman" panose="02020603050405020304" pitchFamily="18" charset="0"/>
              </a:rPr>
              <a:t>Thực</a:t>
            </a:r>
            <a:r>
              <a:rPr lang="en-US" sz="3300" b="1" dirty="0">
                <a:solidFill>
                  <a:srgbClr val="FF0000"/>
                </a:solidFill>
                <a:latin typeface="Times New Roman" panose="02020603050405020304" pitchFamily="18" charset="0"/>
                <a:cs typeface="Times New Roman" panose="02020603050405020304" pitchFamily="18" charset="0"/>
              </a:rPr>
              <a:t> </a:t>
            </a:r>
            <a:r>
              <a:rPr lang="en-US" sz="3300" b="1" dirty="0" err="1">
                <a:solidFill>
                  <a:srgbClr val="FF0000"/>
                </a:solidFill>
                <a:latin typeface="Times New Roman" panose="02020603050405020304" pitchFamily="18" charset="0"/>
                <a:cs typeface="Times New Roman" panose="02020603050405020304" pitchFamily="18" charset="0"/>
              </a:rPr>
              <a:t>tế</a:t>
            </a:r>
            <a:r>
              <a:rPr lang="en-US" sz="3300" b="1" dirty="0">
                <a:solidFill>
                  <a:srgbClr val="FF0000"/>
                </a:solidFill>
                <a:latin typeface="Times New Roman" panose="02020603050405020304" pitchFamily="18" charset="0"/>
                <a:cs typeface="Times New Roman" panose="02020603050405020304" pitchFamily="18" charset="0"/>
              </a:rPr>
              <a:t> </a:t>
            </a:r>
            <a:r>
              <a:rPr lang="en-US" sz="3300" b="1" dirty="0" err="1">
                <a:solidFill>
                  <a:srgbClr val="FF0000"/>
                </a:solidFill>
                <a:latin typeface="Times New Roman" panose="02020603050405020304" pitchFamily="18" charset="0"/>
                <a:cs typeface="Times New Roman" panose="02020603050405020304" pitchFamily="18" charset="0"/>
              </a:rPr>
              <a:t>ảo</a:t>
            </a:r>
            <a:br>
              <a:rPr lang="en-US" sz="3600" b="1" dirty="0"/>
            </a:br>
            <a:endParaRPr lang="en-US" sz="3600" dirty="0"/>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9A736D0-36C3-4966-BCD9-1C58D4E77628}"/>
              </a:ext>
            </a:extLst>
          </p:cNvPr>
          <p:cNvSpPr>
            <a:spLocks noGrp="1"/>
          </p:cNvSpPr>
          <p:nvPr>
            <p:ph sz="half" idx="2"/>
          </p:nvPr>
        </p:nvSpPr>
        <p:spPr>
          <a:xfrm>
            <a:off x="709448" y="2453641"/>
            <a:ext cx="4409089" cy="3583772"/>
          </a:xfrm>
        </p:spPr>
        <p:txBody>
          <a:bodyPr vert="horz" lIns="91440" tIns="45720" rIns="91440" bIns="45720" rtlCol="0" anchor="ctr">
            <a:normAutofit lnSpcReduction="10000"/>
          </a:bodyPr>
          <a:lstStyle/>
          <a:p>
            <a:r>
              <a:rPr lang="en-US" sz="2400" dirty="0">
                <a:latin typeface="Times New Roman" panose="02020603050405020304" pitchFamily="18" charset="0"/>
                <a:cs typeface="Times New Roman" panose="02020603050405020304" pitchFamily="18" charset="0"/>
              </a:rPr>
              <a:t>Ra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game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trùm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Google, Facebook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Nokia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r>
              <a:rPr lang="en-US" sz="2400" dirty="0">
                <a:latin typeface="Times New Roman" panose="02020603050405020304" pitchFamily="18" charset="0"/>
                <a:cs typeface="Times New Roman" panose="02020603050405020304" pitchFamily="18" charset="0"/>
              </a:rPr>
              <a:t>, VR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hữu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a:t>
            </a:r>
          </a:p>
          <a:p>
            <a:endParaRPr lang="en-US" sz="1800" dirty="0"/>
          </a:p>
        </p:txBody>
      </p:sp>
      <p:sp>
        <p:nvSpPr>
          <p:cNvPr id="3" name="Slide Number Placeholder 2">
            <a:extLst>
              <a:ext uri="{FF2B5EF4-FFF2-40B4-BE49-F238E27FC236}">
                <a16:creationId xmlns:a16="http://schemas.microsoft.com/office/drawing/2014/main" id="{1D8FDD14-EB6B-4827-8C83-96346C400192}"/>
              </a:ext>
            </a:extLst>
          </p:cNvPr>
          <p:cNvSpPr>
            <a:spLocks noGrp="1"/>
          </p:cNvSpPr>
          <p:nvPr>
            <p:ph type="sldNum" sz="quarter" idx="12"/>
          </p:nvPr>
        </p:nvSpPr>
        <p:spPr/>
        <p:txBody>
          <a:bodyPr/>
          <a:lstStyle/>
          <a:p>
            <a:fld id="{9469834B-6746-4613-86BC-E66EC9D91B1D}" type="slidenum">
              <a:rPr lang="en-US" smtClean="0"/>
              <a:t>10</a:t>
            </a:fld>
            <a:endParaRPr lang="en-US"/>
          </a:p>
        </p:txBody>
      </p:sp>
      <p:pic>
        <p:nvPicPr>
          <p:cNvPr id="9" name="Picture 2" descr="Káº¿t quáº£ hÃ¬nh áº£nh cho logo trÆ°á»ng Äáº¡i há»c khoa há»c tá»± nhiÃªn">
            <a:extLst>
              <a:ext uri="{FF2B5EF4-FFF2-40B4-BE49-F238E27FC236}">
                <a16:creationId xmlns:a16="http://schemas.microsoft.com/office/drawing/2014/main" id="{F56C978B-B5B0-4FDF-BA56-A0992A94393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38456" cy="97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3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3A14-239F-449F-9CBF-FE1A8041E746}"/>
              </a:ext>
            </a:extLst>
          </p:cNvPr>
          <p:cNvSpPr>
            <a:spLocks noGrp="1"/>
          </p:cNvSpPr>
          <p:nvPr>
            <p:ph type="title"/>
          </p:nvPr>
        </p:nvSpPr>
        <p:spPr/>
        <p:txBody>
          <a:bodyPr>
            <a:normAutofit/>
          </a:bodyPr>
          <a:lstStyle/>
          <a:p>
            <a:pPr algn="ctr"/>
            <a:r>
              <a:rPr lang="vi-VN" sz="3300" dirty="0">
                <a:solidFill>
                  <a:srgbClr val="FF0000"/>
                </a:solidFill>
              </a:rPr>
              <a:t>MỘT VÀI SỐ LIỆU THỐNG KÊ</a:t>
            </a:r>
            <a:endParaRPr lang="en-US" sz="3300" dirty="0">
              <a:solidFill>
                <a:srgbClr val="FF0000"/>
              </a:solidFill>
            </a:endParaRPr>
          </a:p>
        </p:txBody>
      </p:sp>
      <p:sp>
        <p:nvSpPr>
          <p:cNvPr id="4" name="Content Placeholder 3">
            <a:extLst>
              <a:ext uri="{FF2B5EF4-FFF2-40B4-BE49-F238E27FC236}">
                <a16:creationId xmlns:a16="http://schemas.microsoft.com/office/drawing/2014/main" id="{7717DF5D-D555-4F30-88DA-52DB4604F31C}"/>
              </a:ext>
            </a:extLst>
          </p:cNvPr>
          <p:cNvSpPr>
            <a:spLocks noGrp="1"/>
          </p:cNvSpPr>
          <p:nvPr>
            <p:ph sz="half" idx="2"/>
          </p:nvPr>
        </p:nvSpPr>
        <p:spPr>
          <a:xfrm>
            <a:off x="7267698" y="1852551"/>
            <a:ext cx="3408219" cy="1576449"/>
          </a:xfrm>
        </p:spPr>
        <p:txBody>
          <a:bodyPr>
            <a:normAutofit/>
          </a:bodyPr>
          <a:lstStyle/>
          <a:p>
            <a:r>
              <a:rPr lang="vi-VN" sz="2400" dirty="0">
                <a:latin typeface="+mj-lt"/>
              </a:rPr>
              <a:t>Khinh tế thế giới với sự góp phần của công nghệ 4.0.</a:t>
            </a:r>
            <a:endParaRPr lang="en-US" sz="2400" dirty="0">
              <a:latin typeface="+mj-lt"/>
            </a:endParaRPr>
          </a:p>
        </p:txBody>
      </p:sp>
      <p:graphicFrame>
        <p:nvGraphicFramePr>
          <p:cNvPr id="5" name="Content Placeholder 4">
            <a:extLst>
              <a:ext uri="{FF2B5EF4-FFF2-40B4-BE49-F238E27FC236}">
                <a16:creationId xmlns:a16="http://schemas.microsoft.com/office/drawing/2014/main" id="{0A77ACD0-9118-4756-8EE3-34244E763DCD}"/>
              </a:ext>
            </a:extLst>
          </p:cNvPr>
          <p:cNvGraphicFramePr>
            <a:graphicFrameLocks noGrp="1"/>
          </p:cNvGraphicFramePr>
          <p:nvPr>
            <p:ph sz="half" idx="1"/>
            <p:extLst>
              <p:ext uri="{D42A27DB-BD31-4B8C-83A1-F6EECF244321}">
                <p14:modId xmlns:p14="http://schemas.microsoft.com/office/powerpoint/2010/main" val="1613445900"/>
              </p:ext>
            </p:extLst>
          </p:nvPr>
        </p:nvGraphicFramePr>
        <p:xfrm>
          <a:off x="838200" y="1690688"/>
          <a:ext cx="6156366" cy="448627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59A88D42-8F22-40D6-B308-A94F196AD80D}"/>
              </a:ext>
            </a:extLst>
          </p:cNvPr>
          <p:cNvSpPr>
            <a:spLocks noGrp="1"/>
          </p:cNvSpPr>
          <p:nvPr>
            <p:ph type="sldNum" sz="quarter" idx="12"/>
          </p:nvPr>
        </p:nvSpPr>
        <p:spPr/>
        <p:txBody>
          <a:bodyPr/>
          <a:lstStyle/>
          <a:p>
            <a:fld id="{9469834B-6746-4613-86BC-E66EC9D91B1D}" type="slidenum">
              <a:rPr lang="en-US" smtClean="0"/>
              <a:t>11</a:t>
            </a:fld>
            <a:endParaRPr lang="en-US"/>
          </a:p>
        </p:txBody>
      </p:sp>
      <p:pic>
        <p:nvPicPr>
          <p:cNvPr id="7" name="Picture 2" descr="Káº¿t quáº£ hÃ¬nh áº£nh cho logo trÆ°á»ng Äáº¡i há»c khoa há»c tá»± nhiÃªn">
            <a:extLst>
              <a:ext uri="{FF2B5EF4-FFF2-40B4-BE49-F238E27FC236}">
                <a16:creationId xmlns:a16="http://schemas.microsoft.com/office/drawing/2014/main" id="{CFEF42D6-05A1-4E88-9D43-C4D2D26B6937}"/>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38456" cy="97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1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EC36A4-AFD6-4269-9E5E-0790EDB34D7A}"/>
              </a:ext>
            </a:extLst>
          </p:cNvPr>
          <p:cNvSpPr>
            <a:spLocks noGrp="1"/>
          </p:cNvSpPr>
          <p:nvPr>
            <p:ph sz="half" idx="2"/>
          </p:nvPr>
        </p:nvSpPr>
        <p:spPr>
          <a:xfrm>
            <a:off x="7255824" y="1104406"/>
            <a:ext cx="3967348" cy="1662546"/>
          </a:xfrm>
        </p:spPr>
        <p:txBody>
          <a:bodyPr anchor="ctr"/>
          <a:lstStyle/>
          <a:p>
            <a:r>
              <a:rPr lang="vi-VN" dirty="0"/>
              <a:t>Sự phát triển của Robot qua các thời kỳ</a:t>
            </a:r>
            <a:endParaRPr lang="en-US" dirty="0"/>
          </a:p>
        </p:txBody>
      </p:sp>
      <p:pic>
        <p:nvPicPr>
          <p:cNvPr id="8" name="Content Placeholder 7" descr="http://cesti.gov.vn/UPLOADS/STINFO/IMAGE/2018/TGDL-KL-181105-02.jpg">
            <a:hlinkClick r:id="rId2"/>
            <a:extLst>
              <a:ext uri="{FF2B5EF4-FFF2-40B4-BE49-F238E27FC236}">
                <a16:creationId xmlns:a16="http://schemas.microsoft.com/office/drawing/2014/main" id="{07AAF4DE-866C-4D22-92B1-B56CEF7A393C}"/>
              </a:ext>
            </a:extLst>
          </p:cNvPr>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624841" y="771896"/>
            <a:ext cx="6524104" cy="5405067"/>
          </a:xfrm>
          <a:prstGeom prst="rect">
            <a:avLst/>
          </a:prstGeom>
          <a:noFill/>
          <a:ln>
            <a:noFill/>
          </a:ln>
        </p:spPr>
      </p:pic>
      <p:sp>
        <p:nvSpPr>
          <p:cNvPr id="2" name="Slide Number Placeholder 1">
            <a:extLst>
              <a:ext uri="{FF2B5EF4-FFF2-40B4-BE49-F238E27FC236}">
                <a16:creationId xmlns:a16="http://schemas.microsoft.com/office/drawing/2014/main" id="{1A0E793C-C577-4A21-8326-3DAC654D46AC}"/>
              </a:ext>
            </a:extLst>
          </p:cNvPr>
          <p:cNvSpPr>
            <a:spLocks noGrp="1"/>
          </p:cNvSpPr>
          <p:nvPr>
            <p:ph type="sldNum" sz="quarter" idx="12"/>
          </p:nvPr>
        </p:nvSpPr>
        <p:spPr/>
        <p:txBody>
          <a:bodyPr/>
          <a:lstStyle/>
          <a:p>
            <a:fld id="{9469834B-6746-4613-86BC-E66EC9D91B1D}" type="slidenum">
              <a:rPr lang="en-US" smtClean="0"/>
              <a:t>12</a:t>
            </a:fld>
            <a:endParaRPr lang="en-US"/>
          </a:p>
        </p:txBody>
      </p:sp>
      <p:pic>
        <p:nvPicPr>
          <p:cNvPr id="6" name="Picture 2" descr="Káº¿t quáº£ hÃ¬nh áº£nh cho logo trÆ°á»ng Äáº¡i há»c khoa há»c tá»± nhiÃªn">
            <a:extLst>
              <a:ext uri="{FF2B5EF4-FFF2-40B4-BE49-F238E27FC236}">
                <a16:creationId xmlns:a16="http://schemas.microsoft.com/office/drawing/2014/main" id="{7842D7C0-FDB0-41D5-A90C-DD74790B17C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38456" cy="97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0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80B230B-9026-430E-889C-AB2DCAFCB3BF}"/>
              </a:ext>
            </a:extLst>
          </p:cNvPr>
          <p:cNvSpPr>
            <a:spLocks noGrp="1"/>
          </p:cNvSpPr>
          <p:nvPr>
            <p:ph type="title"/>
          </p:nvPr>
        </p:nvSpPr>
        <p:spPr>
          <a:xfrm>
            <a:off x="863029" y="1012004"/>
            <a:ext cx="3416158" cy="4795408"/>
          </a:xfrm>
        </p:spPr>
        <p:txBody>
          <a:bodyPr>
            <a:normAutofit/>
          </a:bodyPr>
          <a:lstStyle/>
          <a:p>
            <a:r>
              <a:rPr lang="vi-VN" dirty="0">
                <a:solidFill>
                  <a:srgbClr val="FF0000"/>
                </a:solidFill>
              </a:rPr>
              <a:t>SU HƯỚNG SẢN XUẤT TRONG THỜI ĐẠI 4.0</a:t>
            </a:r>
            <a:endParaRPr lang="en-US" dirty="0">
              <a:solidFill>
                <a:srgbClr val="FF0000"/>
              </a:solidFill>
            </a:endParaRPr>
          </a:p>
        </p:txBody>
      </p:sp>
      <p:graphicFrame>
        <p:nvGraphicFramePr>
          <p:cNvPr id="8" name="Content Placeholder 5">
            <a:extLst>
              <a:ext uri="{FF2B5EF4-FFF2-40B4-BE49-F238E27FC236}">
                <a16:creationId xmlns:a16="http://schemas.microsoft.com/office/drawing/2014/main" id="{085C50FF-23D8-4D05-9F93-38FA7DFEC7A0}"/>
              </a:ext>
            </a:extLst>
          </p:cNvPr>
          <p:cNvGraphicFramePr>
            <a:graphicFrameLocks noGrp="1"/>
          </p:cNvGraphicFramePr>
          <p:nvPr>
            <p:ph idx="1"/>
            <p:extLst>
              <p:ext uri="{D42A27DB-BD31-4B8C-83A1-F6EECF244321}">
                <p14:modId xmlns:p14="http://schemas.microsoft.com/office/powerpoint/2010/main" val="78686909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713AB99D-D781-41F8-9714-D9FF3E7B1E80}"/>
              </a:ext>
            </a:extLst>
          </p:cNvPr>
          <p:cNvSpPr>
            <a:spLocks noGrp="1"/>
          </p:cNvSpPr>
          <p:nvPr>
            <p:ph type="sldNum" sz="quarter" idx="12"/>
          </p:nvPr>
        </p:nvSpPr>
        <p:spPr/>
        <p:txBody>
          <a:bodyPr/>
          <a:lstStyle/>
          <a:p>
            <a:fld id="{9469834B-6746-4613-86BC-E66EC9D91B1D}" type="slidenum">
              <a:rPr lang="en-US" smtClean="0"/>
              <a:t>13</a:t>
            </a:fld>
            <a:endParaRPr lang="en-US"/>
          </a:p>
        </p:txBody>
      </p:sp>
      <p:pic>
        <p:nvPicPr>
          <p:cNvPr id="7" name="Picture 2" descr="Káº¿t quáº£ hÃ¬nh áº£nh cho logo trÆ°á»ng Äáº¡i há»c khoa há»c tá»± nhiÃªn">
            <a:extLst>
              <a:ext uri="{FF2B5EF4-FFF2-40B4-BE49-F238E27FC236}">
                <a16:creationId xmlns:a16="http://schemas.microsoft.com/office/drawing/2014/main" id="{099B2873-FF6B-4B1E-BE84-C34C92B25435}"/>
              </a:ext>
            </a:extLst>
          </p:cNvPr>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38456" cy="97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9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descr="Káº¿t quáº£ hÃ¬nh áº£nh cho logo trÆ°á»ng Äáº¡i há»c khoa há»c tá»± nhiÃªn">
            <a:extLst>
              <a:ext uri="{FF2B5EF4-FFF2-40B4-BE49-F238E27FC236}">
                <a16:creationId xmlns:a16="http://schemas.microsoft.com/office/drawing/2014/main" id="{74231995-5547-4F84-86C9-0EAEEC955DDB}"/>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38456" cy="9729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7B35E-6C10-4E34-9322-973FAB80A52C}"/>
              </a:ext>
            </a:extLst>
          </p:cNvPr>
          <p:cNvSpPr>
            <a:spLocks noGrp="1"/>
          </p:cNvSpPr>
          <p:nvPr>
            <p:ph type="title"/>
          </p:nvPr>
        </p:nvSpPr>
        <p:spPr>
          <a:xfrm>
            <a:off x="838200" y="963877"/>
            <a:ext cx="3494362" cy="4930246"/>
          </a:xfrm>
        </p:spPr>
        <p:txBody>
          <a:bodyPr>
            <a:normAutofit/>
          </a:bodyPr>
          <a:lstStyle/>
          <a:p>
            <a:pPr algn="ctr"/>
            <a:r>
              <a:rPr lang="vi-VN" dirty="0">
                <a:solidFill>
                  <a:srgbClr val="FF0000"/>
                </a:solidFill>
              </a:rPr>
              <a:t>CÔNG NGHỆ 4.0 ĐỐI VỚI SỰ THAY ĐỔI TUONG LAI</a:t>
            </a:r>
            <a:endParaRPr lang="en-US" dirty="0">
              <a:solidFill>
                <a:srgbClr val="FF0000"/>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37B7CE-E353-46CB-A025-515E36EF60AA}"/>
              </a:ext>
            </a:extLst>
          </p:cNvPr>
          <p:cNvSpPr>
            <a:spLocks noGrp="1"/>
          </p:cNvSpPr>
          <p:nvPr>
            <p:ph idx="1"/>
          </p:nvPr>
        </p:nvSpPr>
        <p:spPr>
          <a:xfrm>
            <a:off x="4976031" y="963877"/>
            <a:ext cx="6377769" cy="4930246"/>
          </a:xfrm>
        </p:spPr>
        <p:txBody>
          <a:bodyPr anchor="ctr">
            <a:normAutofit/>
          </a:bodyPr>
          <a:lstStyle/>
          <a:p>
            <a:r>
              <a:rPr lang="vi-VN" sz="2400" b="1" dirty="0">
                <a:latin typeface="+mj-lt"/>
              </a:rPr>
              <a:t>Công nghệ 4.0 sẽ thay đổi tương lai các ngành nghề như thế nào?</a:t>
            </a:r>
            <a:endParaRPr lang="en-US" sz="2400" dirty="0">
              <a:latin typeface="+mj-lt"/>
            </a:endParaRPr>
          </a:p>
          <a:p>
            <a:r>
              <a:rPr lang="vi-VN" sz="2400" i="1" dirty="0">
                <a:latin typeface="+mj-lt"/>
              </a:rPr>
              <a:t>Phần mềm</a:t>
            </a:r>
            <a:r>
              <a:rPr lang="vi-VN" sz="2400" dirty="0">
                <a:latin typeface="+mj-lt"/>
              </a:rPr>
              <a:t>: Sẽ tạo ra bước đột phá trong hầu hết các ngành công nghiệp truyền thống trong tương lai. Để minh chứng cho điều này thì có thể kể đến Uber. Với việc áp dụng công cụ phần mềm đã giúp cho uber trở thành một trong những hãng taxi lớn trên thế giới, dần thay thế vị trí của các hãng taxi truyền thống trước kia.</a:t>
            </a:r>
            <a:endParaRPr lang="en-US" sz="2400" dirty="0">
              <a:latin typeface="+mj-lt"/>
            </a:endParaRPr>
          </a:p>
          <a:p>
            <a:r>
              <a:rPr lang="vi-VN" sz="2400" i="1" dirty="0">
                <a:latin typeface="+mj-lt"/>
              </a:rPr>
              <a:t>Trí tuệ nhân tạo</a:t>
            </a:r>
            <a:r>
              <a:rPr lang="vi-VN" sz="2400" dirty="0">
                <a:latin typeface="+mj-lt"/>
              </a:rPr>
              <a:t>: Với sự phát triển của công nghệ 4.0 thì trí tuệ nhân tạo cũng sẽ dần được phát triển. Máy tính sẽ sớm hiểu được </a:t>
            </a:r>
            <a:endParaRPr lang="en-US" sz="2400" dirty="0">
              <a:latin typeface="+mj-lt"/>
            </a:endParaRPr>
          </a:p>
        </p:txBody>
      </p:sp>
      <p:sp>
        <p:nvSpPr>
          <p:cNvPr id="4" name="Slide Number Placeholder 3">
            <a:extLst>
              <a:ext uri="{FF2B5EF4-FFF2-40B4-BE49-F238E27FC236}">
                <a16:creationId xmlns:a16="http://schemas.microsoft.com/office/drawing/2014/main" id="{22B80CFE-056B-45BD-ADF3-708EDBEE3643}"/>
              </a:ext>
            </a:extLst>
          </p:cNvPr>
          <p:cNvSpPr>
            <a:spLocks noGrp="1"/>
          </p:cNvSpPr>
          <p:nvPr>
            <p:ph type="sldNum" sz="quarter" idx="12"/>
          </p:nvPr>
        </p:nvSpPr>
        <p:spPr/>
        <p:txBody>
          <a:bodyPr/>
          <a:lstStyle/>
          <a:p>
            <a:fld id="{9469834B-6746-4613-86BC-E66EC9D91B1D}" type="slidenum">
              <a:rPr lang="en-US" smtClean="0"/>
              <a:t>14</a:t>
            </a:fld>
            <a:endParaRPr lang="en-US"/>
          </a:p>
        </p:txBody>
      </p:sp>
    </p:spTree>
    <p:extLst>
      <p:ext uri="{BB962C8B-B14F-4D97-AF65-F5344CB8AC3E}">
        <p14:creationId xmlns:p14="http://schemas.microsoft.com/office/powerpoint/2010/main" val="231410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D8C9BA-3B9B-405F-A5CE-9F2A0FB47101}"/>
              </a:ext>
            </a:extLst>
          </p:cNvPr>
          <p:cNvSpPr>
            <a:spLocks noGrp="1"/>
          </p:cNvSpPr>
          <p:nvPr>
            <p:ph type="body" idx="1"/>
          </p:nvPr>
        </p:nvSpPr>
        <p:spPr>
          <a:xfrm>
            <a:off x="838200" y="2202523"/>
            <a:ext cx="10515600" cy="1500187"/>
          </a:xfrm>
        </p:spPr>
        <p:txBody>
          <a:bodyPr anchor="ctr">
            <a:normAutofit/>
          </a:bodyPr>
          <a:lstStyle/>
          <a:p>
            <a:pPr algn="ctr"/>
            <a:r>
              <a:rPr lang="vi-VN" sz="3600" b="1" dirty="0">
                <a:solidFill>
                  <a:srgbClr val="FFFF00"/>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Cám ơn quý thầy cô và các bạn đã lắng nghe</a:t>
            </a:r>
            <a:endParaRPr lang="en-US" sz="3600" b="1" dirty="0">
              <a:solidFill>
                <a:srgbClr val="FFFF00"/>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B8170E5-566C-4CEE-9758-4E17CFBC1390}"/>
              </a:ext>
            </a:extLst>
          </p:cNvPr>
          <p:cNvSpPr>
            <a:spLocks noGrp="1"/>
          </p:cNvSpPr>
          <p:nvPr>
            <p:ph type="sldNum" sz="quarter" idx="12"/>
          </p:nvPr>
        </p:nvSpPr>
        <p:spPr/>
        <p:txBody>
          <a:bodyPr/>
          <a:lstStyle/>
          <a:p>
            <a:fld id="{9469834B-6746-4613-86BC-E66EC9D91B1D}" type="slidenum">
              <a:rPr lang="en-US" smtClean="0"/>
              <a:t>15</a:t>
            </a:fld>
            <a:endParaRPr lang="en-US"/>
          </a:p>
        </p:txBody>
      </p:sp>
    </p:spTree>
    <p:extLst>
      <p:ext uri="{BB962C8B-B14F-4D97-AF65-F5344CB8AC3E}">
        <p14:creationId xmlns:p14="http://schemas.microsoft.com/office/powerpoint/2010/main" val="190292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Káº¿t quáº£ hÃ¬nh áº£nh cho logo trÆ°á»ng Äáº¡i há»c khoa há»c tá»± nhiÃªn">
            <a:extLst>
              <a:ext uri="{FF2B5EF4-FFF2-40B4-BE49-F238E27FC236}">
                <a16:creationId xmlns:a16="http://schemas.microsoft.com/office/drawing/2014/main" id="{9ED9D797-491D-4631-9204-7A37038822D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30375" y="0"/>
            <a:ext cx="8729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áº¿t quáº£ hÃ¬nh áº£nh cho cuá»c cÃ¡ch máº¡ng 4.0 la gi">
            <a:extLst>
              <a:ext uri="{FF2B5EF4-FFF2-40B4-BE49-F238E27FC236}">
                <a16:creationId xmlns:a16="http://schemas.microsoft.com/office/drawing/2014/main" id="{F257832B-48FD-4111-9C82-32B3FF71B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837" y="1644968"/>
            <a:ext cx="6980082" cy="43902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8A0C69-FE36-48F9-9DD3-41046DD51D27}"/>
              </a:ext>
            </a:extLst>
          </p:cNvPr>
          <p:cNvSpPr>
            <a:spLocks noGrp="1"/>
          </p:cNvSpPr>
          <p:nvPr>
            <p:ph type="title"/>
          </p:nvPr>
        </p:nvSpPr>
        <p:spPr/>
        <p:txBody>
          <a:bodyPr>
            <a:normAutofit/>
          </a:bodyPr>
          <a:lstStyle/>
          <a:p>
            <a:pPr algn="ctr"/>
            <a:r>
              <a:rPr lang="vi-VN" b="1" dirty="0">
                <a:solidFill>
                  <a:srgbClr val="FF0000"/>
                </a:solidFill>
              </a:rPr>
              <a:t>KHÁI NIỆM</a:t>
            </a:r>
            <a:endParaRPr lang="en-US" b="1" dirty="0">
              <a:solidFill>
                <a:srgbClr val="FF0000"/>
              </a:solidFill>
            </a:endParaRPr>
          </a:p>
        </p:txBody>
      </p:sp>
      <p:sp>
        <p:nvSpPr>
          <p:cNvPr id="3" name="Content Placeholder 2">
            <a:extLst>
              <a:ext uri="{FF2B5EF4-FFF2-40B4-BE49-F238E27FC236}">
                <a16:creationId xmlns:a16="http://schemas.microsoft.com/office/drawing/2014/main" id="{D485B313-CE85-417A-A109-829447E60DAB}"/>
              </a:ext>
            </a:extLst>
          </p:cNvPr>
          <p:cNvSpPr>
            <a:spLocks noGrp="1"/>
          </p:cNvSpPr>
          <p:nvPr>
            <p:ph idx="1"/>
          </p:nvPr>
        </p:nvSpPr>
        <p:spPr/>
        <p:txBody>
          <a:bodyPr anchor="t">
            <a:normAutofit/>
          </a:bodyPr>
          <a:lstStyle/>
          <a:p>
            <a:r>
              <a:rPr lang="vi-VN" sz="2400" dirty="0"/>
              <a:t>Công nghệ 4.0 là gì:</a:t>
            </a:r>
          </a:p>
          <a:p>
            <a:endParaRPr lang="en-US" sz="2400" dirty="0"/>
          </a:p>
        </p:txBody>
      </p:sp>
      <p:sp>
        <p:nvSpPr>
          <p:cNvPr id="4" name="Slide Number Placeholder 3">
            <a:extLst>
              <a:ext uri="{FF2B5EF4-FFF2-40B4-BE49-F238E27FC236}">
                <a16:creationId xmlns:a16="http://schemas.microsoft.com/office/drawing/2014/main" id="{5FD5A739-AFE9-438F-81C5-BE2B4C918343}"/>
              </a:ext>
            </a:extLst>
          </p:cNvPr>
          <p:cNvSpPr>
            <a:spLocks noGrp="1"/>
          </p:cNvSpPr>
          <p:nvPr>
            <p:ph type="sldNum" sz="quarter" idx="12"/>
          </p:nvPr>
        </p:nvSpPr>
        <p:spPr/>
        <p:txBody>
          <a:bodyPr/>
          <a:lstStyle/>
          <a:p>
            <a:fld id="{9469834B-6746-4613-86BC-E66EC9D91B1D}" type="slidenum">
              <a:rPr lang="en-US" smtClean="0"/>
              <a:t>2</a:t>
            </a:fld>
            <a:endParaRPr lang="en-US"/>
          </a:p>
        </p:txBody>
      </p:sp>
    </p:spTree>
    <p:extLst>
      <p:ext uri="{BB962C8B-B14F-4D97-AF65-F5344CB8AC3E}">
        <p14:creationId xmlns:p14="http://schemas.microsoft.com/office/powerpoint/2010/main" val="281574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41784DC8-787A-4B19-885F-9B4A73EA3AF4}"/>
              </a:ext>
            </a:extLst>
          </p:cNvPr>
          <p:cNvGraphicFramePr>
            <a:graphicFrameLocks noGrp="1"/>
          </p:cNvGraphicFramePr>
          <p:nvPr>
            <p:ph idx="1"/>
            <p:extLst>
              <p:ext uri="{D42A27DB-BD31-4B8C-83A1-F6EECF244321}">
                <p14:modId xmlns:p14="http://schemas.microsoft.com/office/powerpoint/2010/main" val="60070207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Káº¿t quáº£ hÃ¬nh áº£nh cho logo trÆ°á»ng Äáº¡i há»c khoa há»c tá»± nhiÃªn">
            <a:extLst>
              <a:ext uri="{FF2B5EF4-FFF2-40B4-BE49-F238E27FC236}">
                <a16:creationId xmlns:a16="http://schemas.microsoft.com/office/drawing/2014/main" id="{58484FF8-D70F-41C1-AFAE-BD3231C4239C}"/>
              </a:ext>
            </a:extLst>
          </p:cNvPr>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46208"/>
            <a:ext cx="1362114" cy="107007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C4FDEE1-2167-47BD-A7F6-C3841965E0F5}"/>
              </a:ext>
            </a:extLst>
          </p:cNvPr>
          <p:cNvSpPr>
            <a:spLocks noGrp="1"/>
          </p:cNvSpPr>
          <p:nvPr>
            <p:ph type="sldNum" sz="quarter" idx="12"/>
          </p:nvPr>
        </p:nvSpPr>
        <p:spPr/>
        <p:txBody>
          <a:bodyPr/>
          <a:lstStyle/>
          <a:p>
            <a:fld id="{9469834B-6746-4613-86BC-E66EC9D91B1D}" type="slidenum">
              <a:rPr lang="en-US" smtClean="0"/>
              <a:t>3</a:t>
            </a:fld>
            <a:endParaRPr lang="en-US"/>
          </a:p>
        </p:txBody>
      </p:sp>
    </p:spTree>
    <p:extLst>
      <p:ext uri="{BB962C8B-B14F-4D97-AF65-F5344CB8AC3E}">
        <p14:creationId xmlns:p14="http://schemas.microsoft.com/office/powerpoint/2010/main" val="341998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Káº¿t quáº£ hÃ¬nh áº£nh cho logo trÆ°á»ng Äáº¡i há»c khoa há»c tá»± nhiÃªn">
            <a:extLst>
              <a:ext uri="{FF2B5EF4-FFF2-40B4-BE49-F238E27FC236}">
                <a16:creationId xmlns:a16="http://schemas.microsoft.com/office/drawing/2014/main" id="{8F867600-4D41-445C-91E7-781B4379EC89}"/>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0"/>
            <a:ext cx="1284885" cy="10094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D25EF1-46DA-4A6B-AB73-4A90136B9301}"/>
              </a:ext>
            </a:extLst>
          </p:cNvPr>
          <p:cNvSpPr>
            <a:spLocks noGrp="1"/>
          </p:cNvSpPr>
          <p:nvPr>
            <p:ph type="title"/>
          </p:nvPr>
        </p:nvSpPr>
        <p:spPr/>
        <p:txBody>
          <a:bodyPr/>
          <a:lstStyle/>
          <a:p>
            <a:pPr algn="ctr"/>
            <a:r>
              <a:rPr lang="vi-VN" dirty="0">
                <a:solidFill>
                  <a:srgbClr val="FF0000"/>
                </a:solidFill>
                <a:cs typeface="Times New Roman" panose="02020603050405020304" pitchFamily="18" charset="0"/>
              </a:rPr>
              <a:t>CÔNG NGHỆ 4.0 VỚI ĐỜI SỐNG</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7" name="Content Placeholder 6" descr="Káº¿t quáº£ hÃ¬nh áº£nh cho cong nghá» 4.0">
            <a:hlinkClick r:id="rId3"/>
            <a:extLst>
              <a:ext uri="{FF2B5EF4-FFF2-40B4-BE49-F238E27FC236}">
                <a16:creationId xmlns:a16="http://schemas.microsoft.com/office/drawing/2014/main" id="{9EE45DD4-C03F-4ED9-BA77-D4687921E130}"/>
              </a:ext>
            </a:extLst>
          </p:cNvPr>
          <p:cNvPicPr>
            <a:picLocks noGrp="1"/>
          </p:cNvPicPr>
          <p:nvPr>
            <p:ph idx="1"/>
          </p:nvPr>
        </p:nvPicPr>
        <p:blipFill>
          <a:blip r:embed="rId4">
            <a:extLst>
              <a:ext uri="{BEBA8EAE-BF5A-486C-A8C5-ECC9F3942E4B}">
                <a14:imgProps xmlns:a14="http://schemas.microsoft.com/office/drawing/2010/main">
                  <a14:imgLayer r:embed="rId5">
                    <a14:imgEffect>
                      <a14:colorTemperature colorTemp="5900"/>
                    </a14:imgEffect>
                    <a14:imgEffect>
                      <a14:saturation sat="399000"/>
                    </a14:imgEffect>
                  </a14:imgLayer>
                </a14:imgProps>
              </a:ext>
              <a:ext uri="{28A0092B-C50C-407E-A947-70E740481C1C}">
                <a14:useLocalDpi xmlns:a14="http://schemas.microsoft.com/office/drawing/2010/main" val="0"/>
              </a:ext>
            </a:extLst>
          </a:blip>
          <a:srcRect/>
          <a:stretch>
            <a:fillRect/>
          </a:stretch>
        </p:blipFill>
        <p:spPr bwMode="auto">
          <a:xfrm>
            <a:off x="2285468" y="1857870"/>
            <a:ext cx="7621064" cy="4286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isometricOffAxis1Right"/>
            <a:lightRig rig="threePt" dir="t"/>
          </a:scene3d>
          <a:sp3d>
            <a:bevelT prst="relaxedInset"/>
          </a:sp3d>
        </p:spPr>
      </p:pic>
      <p:sp>
        <p:nvSpPr>
          <p:cNvPr id="3" name="Slide Number Placeholder 2">
            <a:extLst>
              <a:ext uri="{FF2B5EF4-FFF2-40B4-BE49-F238E27FC236}">
                <a16:creationId xmlns:a16="http://schemas.microsoft.com/office/drawing/2014/main" id="{6614E740-D481-42C2-9489-4E69FBBEFEB9}"/>
              </a:ext>
            </a:extLst>
          </p:cNvPr>
          <p:cNvSpPr>
            <a:spLocks noGrp="1"/>
          </p:cNvSpPr>
          <p:nvPr>
            <p:ph type="sldNum" sz="quarter" idx="12"/>
          </p:nvPr>
        </p:nvSpPr>
        <p:spPr/>
        <p:txBody>
          <a:bodyPr/>
          <a:lstStyle/>
          <a:p>
            <a:fld id="{9469834B-6746-4613-86BC-E66EC9D91B1D}" type="slidenum">
              <a:rPr lang="en-US" smtClean="0"/>
              <a:t>4</a:t>
            </a:fld>
            <a:endParaRPr lang="en-US"/>
          </a:p>
        </p:txBody>
      </p:sp>
    </p:spTree>
    <p:extLst>
      <p:ext uri="{BB962C8B-B14F-4D97-AF65-F5344CB8AC3E}">
        <p14:creationId xmlns:p14="http://schemas.microsoft.com/office/powerpoint/2010/main" val="122485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CÃ¡ch máº¡ng 4.0 Äem láº¡i cho chÃºng ta Äiá»u gÃ¬? - áº¢nh 2.">
            <a:hlinkClick r:id="rId2"/>
            <a:extLst>
              <a:ext uri="{FF2B5EF4-FFF2-40B4-BE49-F238E27FC236}">
                <a16:creationId xmlns:a16="http://schemas.microsoft.com/office/drawing/2014/main" id="{B03882C0-8D0B-4567-BA37-8D2A8F4BC12B}"/>
              </a:ext>
            </a:extLst>
          </p:cNvPr>
          <p:cNvPicPr>
            <a:picLocks noGrp="1"/>
          </p:cNvPicPr>
          <p:nvPr>
            <p:ph sz="half" idx="1"/>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p:spPr>
      </p:pic>
      <p:sp>
        <p:nvSpPr>
          <p:cNvPr id="16" name="Freeform: Shape 11">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3">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9232E79-FD1F-4A13-A1C7-2FD517A2A270}"/>
              </a:ext>
            </a:extLst>
          </p:cNvPr>
          <p:cNvSpPr>
            <a:spLocks noGrp="1"/>
          </p:cNvSpPr>
          <p:nvPr>
            <p:ph type="title"/>
          </p:nvPr>
        </p:nvSpPr>
        <p:spPr>
          <a:xfrm>
            <a:off x="7851031" y="632990"/>
            <a:ext cx="4062643" cy="1043409"/>
          </a:xfrm>
        </p:spPr>
        <p:txBody>
          <a:bodyPr vert="horz" lIns="91440" tIns="45720" rIns="91440" bIns="45720" rtlCol="0" anchor="ctr">
            <a:normAutofit/>
          </a:bodyPr>
          <a:lstStyle/>
          <a:p>
            <a:pPr algn="ctr"/>
            <a:r>
              <a:rPr lang="en-US" sz="3300" dirty="0" err="1">
                <a:solidFill>
                  <a:srgbClr val="FF0000"/>
                </a:solidFill>
                <a:latin typeface="Times New Roman" panose="02020603050405020304" pitchFamily="18" charset="0"/>
                <a:cs typeface="Times New Roman" panose="02020603050405020304" pitchFamily="18" charset="0"/>
              </a:rPr>
              <a:t>Kỷ</a:t>
            </a:r>
            <a:r>
              <a:rPr lang="en-US" sz="3300" dirty="0">
                <a:solidFill>
                  <a:srgbClr val="FF0000"/>
                </a:solidFill>
                <a:latin typeface="Times New Roman" panose="02020603050405020304" pitchFamily="18" charset="0"/>
                <a:cs typeface="Times New Roman" panose="02020603050405020304" pitchFamily="18" charset="0"/>
              </a:rPr>
              <a:t> </a:t>
            </a:r>
            <a:r>
              <a:rPr lang="en-US" sz="3300" dirty="0" err="1">
                <a:solidFill>
                  <a:srgbClr val="FF0000"/>
                </a:solidFill>
                <a:latin typeface="Times New Roman" panose="02020603050405020304" pitchFamily="18" charset="0"/>
                <a:cs typeface="Times New Roman" panose="02020603050405020304" pitchFamily="18" charset="0"/>
              </a:rPr>
              <a:t>nguyên</a:t>
            </a:r>
            <a:r>
              <a:rPr lang="en-US" sz="3300" dirty="0">
                <a:solidFill>
                  <a:srgbClr val="FF0000"/>
                </a:solidFill>
                <a:latin typeface="Times New Roman" panose="02020603050405020304" pitchFamily="18" charset="0"/>
                <a:cs typeface="Times New Roman" panose="02020603050405020304" pitchFamily="18" charset="0"/>
              </a:rPr>
              <a:t> smartphone</a:t>
            </a:r>
          </a:p>
        </p:txBody>
      </p:sp>
      <p:sp>
        <p:nvSpPr>
          <p:cNvPr id="6" name="Content Placeholder 5">
            <a:extLst>
              <a:ext uri="{FF2B5EF4-FFF2-40B4-BE49-F238E27FC236}">
                <a16:creationId xmlns:a16="http://schemas.microsoft.com/office/drawing/2014/main" id="{1890BD9A-9441-43BA-B7FD-791FC2B6553A}"/>
              </a:ext>
            </a:extLst>
          </p:cNvPr>
          <p:cNvSpPr>
            <a:spLocks noGrp="1"/>
          </p:cNvSpPr>
          <p:nvPr>
            <p:ph sz="half" idx="2"/>
          </p:nvPr>
        </p:nvSpPr>
        <p:spPr>
          <a:xfrm>
            <a:off x="7621031" y="1774372"/>
            <a:ext cx="4062642" cy="2754086"/>
          </a:xfrm>
        </p:spPr>
        <p:txBody>
          <a:bodyPr vert="horz" lIns="91440" tIns="45720" rIns="91440" bIns="45720" rtlCol="0" anchor="t">
            <a:noAutofit/>
          </a:bodyPr>
          <a:lstStyle/>
          <a:p>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video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game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dõi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p>
        </p:txBody>
      </p:sp>
      <p:pic>
        <p:nvPicPr>
          <p:cNvPr id="7170" name="Picture 2" descr="Káº¿t quáº£ hÃ¬nh áº£nh cho logo trÆ°á»ng Äáº¡i há»c khoa há»c tá»± nhiÃªn">
            <a:extLst>
              <a:ext uri="{FF2B5EF4-FFF2-40B4-BE49-F238E27FC236}">
                <a16:creationId xmlns:a16="http://schemas.microsoft.com/office/drawing/2014/main" id="{52F5497B-ED48-4ECC-8564-0CB5235C09B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
            <a:ext cx="1448790" cy="113816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3F3458B-CE4E-4558-AA73-90287B5B6DAD}"/>
              </a:ext>
            </a:extLst>
          </p:cNvPr>
          <p:cNvSpPr>
            <a:spLocks noGrp="1"/>
          </p:cNvSpPr>
          <p:nvPr>
            <p:ph type="sldNum" sz="quarter" idx="12"/>
          </p:nvPr>
        </p:nvSpPr>
        <p:spPr/>
        <p:txBody>
          <a:bodyPr/>
          <a:lstStyle/>
          <a:p>
            <a:fld id="{9469834B-6746-4613-86BC-E66EC9D91B1D}" type="slidenum">
              <a:rPr lang="en-US" smtClean="0"/>
              <a:t>5</a:t>
            </a:fld>
            <a:endParaRPr lang="en-US"/>
          </a:p>
        </p:txBody>
      </p:sp>
    </p:spTree>
    <p:extLst>
      <p:ext uri="{BB962C8B-B14F-4D97-AF65-F5344CB8AC3E}">
        <p14:creationId xmlns:p14="http://schemas.microsoft.com/office/powerpoint/2010/main" val="219852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Ã¡ch máº¡ng 4.0 Äem láº¡i cho chÃºng ta Äiá»u gÃ¬? - áº¢nh 3.">
            <a:hlinkClick r:id="rId2"/>
            <a:extLst>
              <a:ext uri="{FF2B5EF4-FFF2-40B4-BE49-F238E27FC236}">
                <a16:creationId xmlns:a16="http://schemas.microsoft.com/office/drawing/2014/main" id="{B8F678A3-DD52-40C0-BF54-E12A75980D1D}"/>
              </a:ext>
            </a:extLst>
          </p:cNvPr>
          <p:cNvPicPr>
            <a:picLocks noGrp="1"/>
          </p:cNvPicPr>
          <p:nvPr>
            <p:ph sz="half" idx="1"/>
          </p:nvPr>
        </p:nvPicPr>
        <p:blipFill rotWithShape="1">
          <a:blip r:embed="rId3">
            <a:extLst>
              <a:ext uri="{28A0092B-C50C-407E-A947-70E740481C1C}">
                <a14:useLocalDpi xmlns:a14="http://schemas.microsoft.com/office/drawing/2010/main" val="0"/>
              </a:ext>
            </a:extLst>
          </a:blip>
          <a:srcRect l="4000"/>
          <a:stretch/>
        </p:blipFill>
        <p:spPr bwMode="auto">
          <a:xfrm>
            <a:off x="-1" y="10"/>
            <a:ext cx="12192000" cy="6857990"/>
          </a:xfrm>
          <a:prstGeom prst="rect">
            <a:avLst/>
          </a:prstGeom>
          <a:noFill/>
        </p:spPr>
      </p:pic>
      <p:sp>
        <p:nvSpPr>
          <p:cNvPr id="24" name="Freeform: Shape 23">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061FB4-5FBC-4FF7-AED9-54352FAA6011}"/>
              </a:ext>
            </a:extLst>
          </p:cNvPr>
          <p:cNvSpPr>
            <a:spLocks noGrp="1"/>
          </p:cNvSpPr>
          <p:nvPr>
            <p:ph type="title"/>
          </p:nvPr>
        </p:nvSpPr>
        <p:spPr>
          <a:xfrm>
            <a:off x="7851031" y="632990"/>
            <a:ext cx="4062643" cy="1043409"/>
          </a:xfrm>
        </p:spPr>
        <p:txBody>
          <a:bodyPr vert="horz" lIns="91440" tIns="45720" rIns="91440" bIns="45720" rtlCol="0" anchor="ctr">
            <a:normAutofit fontScale="90000"/>
          </a:bodyPr>
          <a:lstStyle/>
          <a:p>
            <a:pPr algn="ctr"/>
            <a:r>
              <a:rPr lang="en-US" sz="3300" b="1" dirty="0">
                <a:solidFill>
                  <a:srgbClr val="FF0000"/>
                </a:solidFill>
                <a:latin typeface="Times New Roman" panose="02020603050405020304" pitchFamily="18" charset="0"/>
                <a:cs typeface="Times New Roman" panose="02020603050405020304" pitchFamily="18" charset="0"/>
              </a:rPr>
              <a:t>Khoa </a:t>
            </a:r>
            <a:r>
              <a:rPr lang="en-US" sz="3300" b="1" dirty="0" err="1">
                <a:solidFill>
                  <a:srgbClr val="FF0000"/>
                </a:solidFill>
                <a:latin typeface="Times New Roman" panose="02020603050405020304" pitchFamily="18" charset="0"/>
                <a:cs typeface="Times New Roman" panose="02020603050405020304" pitchFamily="18" charset="0"/>
              </a:rPr>
              <a:t>học</a:t>
            </a:r>
            <a:r>
              <a:rPr lang="en-US" sz="3300" b="1" dirty="0">
                <a:solidFill>
                  <a:srgbClr val="FF0000"/>
                </a:solidFill>
                <a:latin typeface="Times New Roman" panose="02020603050405020304" pitchFamily="18" charset="0"/>
                <a:cs typeface="Times New Roman" panose="02020603050405020304" pitchFamily="18" charset="0"/>
              </a:rPr>
              <a:t> robot </a:t>
            </a:r>
            <a:r>
              <a:rPr lang="en-US" sz="3300" b="1" dirty="0" err="1">
                <a:solidFill>
                  <a:srgbClr val="FF0000"/>
                </a:solidFill>
                <a:latin typeface="Times New Roman" panose="02020603050405020304" pitchFamily="18" charset="0"/>
                <a:cs typeface="Times New Roman" panose="02020603050405020304" pitchFamily="18" charset="0"/>
              </a:rPr>
              <a:t>và</a:t>
            </a:r>
            <a:r>
              <a:rPr lang="en-US" sz="3300" b="1" dirty="0">
                <a:solidFill>
                  <a:srgbClr val="FF0000"/>
                </a:solidFill>
                <a:latin typeface="Times New Roman" panose="02020603050405020304" pitchFamily="18" charset="0"/>
                <a:cs typeface="Times New Roman" panose="02020603050405020304" pitchFamily="18" charset="0"/>
              </a:rPr>
              <a:t> </a:t>
            </a:r>
            <a:r>
              <a:rPr lang="en-US" sz="3300" b="1" dirty="0" err="1">
                <a:solidFill>
                  <a:srgbClr val="FF0000"/>
                </a:solidFill>
                <a:latin typeface="Times New Roman" panose="02020603050405020304" pitchFamily="18" charset="0"/>
                <a:cs typeface="Times New Roman" panose="02020603050405020304" pitchFamily="18" charset="0"/>
              </a:rPr>
              <a:t>trí</a:t>
            </a:r>
            <a:r>
              <a:rPr lang="en-US" sz="3300" b="1" dirty="0">
                <a:solidFill>
                  <a:srgbClr val="FF0000"/>
                </a:solidFill>
                <a:latin typeface="Times New Roman" panose="02020603050405020304" pitchFamily="18" charset="0"/>
                <a:cs typeface="Times New Roman" panose="02020603050405020304" pitchFamily="18" charset="0"/>
              </a:rPr>
              <a:t> </a:t>
            </a:r>
            <a:r>
              <a:rPr lang="en-US" sz="3300" b="1" dirty="0" err="1">
                <a:solidFill>
                  <a:srgbClr val="FF0000"/>
                </a:solidFill>
                <a:latin typeface="Times New Roman" panose="02020603050405020304" pitchFamily="18" charset="0"/>
                <a:cs typeface="Times New Roman" panose="02020603050405020304" pitchFamily="18" charset="0"/>
              </a:rPr>
              <a:t>tuệ</a:t>
            </a:r>
            <a:r>
              <a:rPr lang="en-US" sz="3300" b="1" dirty="0">
                <a:solidFill>
                  <a:srgbClr val="FF0000"/>
                </a:solidFill>
                <a:latin typeface="Times New Roman" panose="02020603050405020304" pitchFamily="18" charset="0"/>
                <a:cs typeface="Times New Roman" panose="02020603050405020304" pitchFamily="18" charset="0"/>
              </a:rPr>
              <a:t> </a:t>
            </a:r>
            <a:r>
              <a:rPr lang="en-US" sz="3300" b="1" dirty="0" err="1">
                <a:solidFill>
                  <a:srgbClr val="FF0000"/>
                </a:solidFill>
                <a:latin typeface="Times New Roman" panose="02020603050405020304" pitchFamily="18" charset="0"/>
                <a:cs typeface="Times New Roman" panose="02020603050405020304" pitchFamily="18" charset="0"/>
              </a:rPr>
              <a:t>nhân</a:t>
            </a:r>
            <a:r>
              <a:rPr lang="en-US" sz="3300" b="1" dirty="0">
                <a:solidFill>
                  <a:srgbClr val="FF0000"/>
                </a:solidFill>
                <a:latin typeface="Times New Roman" panose="02020603050405020304" pitchFamily="18" charset="0"/>
                <a:cs typeface="Times New Roman" panose="02020603050405020304" pitchFamily="18" charset="0"/>
              </a:rPr>
              <a:t> </a:t>
            </a:r>
            <a:r>
              <a:rPr lang="en-US" sz="3300" b="1" dirty="0" err="1">
                <a:solidFill>
                  <a:srgbClr val="FF0000"/>
                </a:solidFill>
                <a:latin typeface="Times New Roman" panose="02020603050405020304" pitchFamily="18" charset="0"/>
                <a:cs typeface="Times New Roman" panose="02020603050405020304" pitchFamily="18" charset="0"/>
              </a:rPr>
              <a:t>tạo</a:t>
            </a:r>
            <a:br>
              <a:rPr lang="en-US" sz="2300" b="1" dirty="0"/>
            </a:br>
            <a:endParaRPr lang="en-US" sz="2300" dirty="0"/>
          </a:p>
        </p:txBody>
      </p:sp>
      <p:sp>
        <p:nvSpPr>
          <p:cNvPr id="4" name="Content Placeholder 3">
            <a:extLst>
              <a:ext uri="{FF2B5EF4-FFF2-40B4-BE49-F238E27FC236}">
                <a16:creationId xmlns:a16="http://schemas.microsoft.com/office/drawing/2014/main" id="{A581C44A-0C75-4553-978C-0719E9999F68}"/>
              </a:ext>
            </a:extLst>
          </p:cNvPr>
          <p:cNvSpPr>
            <a:spLocks noGrp="1"/>
          </p:cNvSpPr>
          <p:nvPr>
            <p:ph sz="half" idx="2"/>
          </p:nvPr>
        </p:nvSpPr>
        <p:spPr>
          <a:xfrm>
            <a:off x="7621031" y="1774372"/>
            <a:ext cx="4062642" cy="2754086"/>
          </a:xfrm>
        </p:spPr>
        <p:txBody>
          <a:bodyPr vert="horz" lIns="91440" tIns="45720" rIns="91440" bIns="45720" rtlCol="0" anchor="t">
            <a:noAutofit/>
          </a:bodyPr>
          <a:lstStyle/>
          <a:p>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khoa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(AI)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robot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khoa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viễn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tưởng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Hãy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nghĩ</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chiếc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máy</a:t>
            </a:r>
            <a:r>
              <a:rPr lang="en-US" sz="1800" dirty="0">
                <a:latin typeface="Times New Roman" panose="02020603050405020304" pitchFamily="18" charset="0"/>
                <a:cs typeface="Times New Roman" panose="02020603050405020304" pitchFamily="18" charset="0"/>
              </a:rPr>
              <a:t> bay </a:t>
            </a:r>
            <a:r>
              <a:rPr lang="en-US" sz="1800" dirty="0" err="1">
                <a:latin typeface="Times New Roman" panose="02020603050405020304" pitchFamily="18" charset="0"/>
                <a:cs typeface="Times New Roman" panose="02020603050405020304" pitchFamily="18" charset="0"/>
              </a:rPr>
              <a:t>tiên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đưa</a:t>
            </a:r>
            <a:r>
              <a:rPr lang="en-US" sz="1800" dirty="0">
                <a:latin typeface="Times New Roman" panose="02020603050405020304" pitchFamily="18" charset="0"/>
                <a:cs typeface="Times New Roman" panose="02020603050405020304" pitchFamily="18" charset="0"/>
              </a:rPr>
              <a:t> ra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hãy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nghĩ</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lắp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gói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tinh</a:t>
            </a:r>
            <a:r>
              <a:rPr lang="en-US" sz="1800" dirty="0">
                <a:latin typeface="Times New Roman" panose="02020603050405020304" pitchFamily="18" charset="0"/>
                <a:cs typeface="Times New Roman" panose="02020603050405020304" pitchFamily="18" charset="0"/>
              </a:rPr>
              <a:t> vi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can </a:t>
            </a:r>
            <a:r>
              <a:rPr lang="en-US" sz="1800" dirty="0" err="1">
                <a:latin typeface="Times New Roman" panose="02020603050405020304" pitchFamily="18" charset="0"/>
                <a:cs typeface="Times New Roman" panose="02020603050405020304" pitchFamily="18" charset="0"/>
              </a:rPr>
              <a:t>thiệp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con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con robot</a:t>
            </a:r>
          </a:p>
        </p:txBody>
      </p:sp>
      <p:pic>
        <p:nvPicPr>
          <p:cNvPr id="8194" name="Picture 2" descr="Káº¿t quáº£ hÃ¬nh áº£nh cho logo trÆ°á»ng Äáº¡i há»c khoa há»c tá»± nhiÃªn">
            <a:extLst>
              <a:ext uri="{FF2B5EF4-FFF2-40B4-BE49-F238E27FC236}">
                <a16:creationId xmlns:a16="http://schemas.microsoft.com/office/drawing/2014/main" id="{7FEFB051-4CC9-41E6-8048-FA4F2FDDE5AA}"/>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3175"/>
            <a:ext cx="1389413" cy="109151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D9B33D7-4C43-4CDE-A238-7351797D83B3}"/>
              </a:ext>
            </a:extLst>
          </p:cNvPr>
          <p:cNvSpPr>
            <a:spLocks noGrp="1"/>
          </p:cNvSpPr>
          <p:nvPr>
            <p:ph type="sldNum" sz="quarter" idx="12"/>
          </p:nvPr>
        </p:nvSpPr>
        <p:spPr/>
        <p:txBody>
          <a:bodyPr/>
          <a:lstStyle/>
          <a:p>
            <a:fld id="{9469834B-6746-4613-86BC-E66EC9D91B1D}" type="slidenum">
              <a:rPr lang="en-US" smtClean="0"/>
              <a:t>6</a:t>
            </a:fld>
            <a:endParaRPr lang="en-US"/>
          </a:p>
        </p:txBody>
      </p:sp>
    </p:spTree>
    <p:extLst>
      <p:ext uri="{BB962C8B-B14F-4D97-AF65-F5344CB8AC3E}">
        <p14:creationId xmlns:p14="http://schemas.microsoft.com/office/powerpoint/2010/main" val="105758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2E3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E4EB5B-6C04-4D5C-AFD4-196E1B89BD0C}"/>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ctr"/>
            <a:r>
              <a:rPr lang="en-US" b="1" dirty="0">
                <a:solidFill>
                  <a:srgbClr val="FF0000"/>
                </a:solidFill>
              </a:rPr>
              <a:t>Big Data – </a:t>
            </a:r>
            <a:r>
              <a:rPr lang="en-US" b="1" dirty="0" err="1">
                <a:solidFill>
                  <a:srgbClr val="FF0000"/>
                </a:solidFill>
              </a:rPr>
              <a:t>Dữ</a:t>
            </a:r>
            <a:r>
              <a:rPr lang="en-US" b="1" dirty="0">
                <a:solidFill>
                  <a:srgbClr val="FF0000"/>
                </a:solidFill>
              </a:rPr>
              <a:t> </a:t>
            </a:r>
            <a:r>
              <a:rPr lang="en-US" b="1" dirty="0" err="1">
                <a:solidFill>
                  <a:srgbClr val="FF0000"/>
                </a:solidFill>
              </a:rPr>
              <a:t>liệu</a:t>
            </a:r>
            <a:r>
              <a:rPr lang="en-US" b="1" dirty="0">
                <a:solidFill>
                  <a:srgbClr val="FF0000"/>
                </a:solidFill>
              </a:rPr>
              <a:t> </a:t>
            </a:r>
            <a:r>
              <a:rPr lang="en-US" b="1" dirty="0" err="1">
                <a:solidFill>
                  <a:srgbClr val="FF0000"/>
                </a:solidFill>
              </a:rPr>
              <a:t>lớn</a:t>
            </a:r>
            <a:br>
              <a:rPr lang="en-US" b="1" dirty="0">
                <a:solidFill>
                  <a:srgbClr val="FFFFFF"/>
                </a:solidFill>
              </a:rPr>
            </a:br>
            <a:endParaRPr lang="en-US" dirty="0">
              <a:solidFill>
                <a:srgbClr val="FFFFFF"/>
              </a:solidFill>
            </a:endParaRPr>
          </a:p>
        </p:txBody>
      </p:sp>
      <p:pic>
        <p:nvPicPr>
          <p:cNvPr id="5" name="Content Placeholder 4" descr="CÃ¡ch máº¡ng 4.0 Äem láº¡i cho chÃºng ta Äiá»u gÃ¬? - áº¢nh 4.">
            <a:hlinkClick r:id="rId2"/>
            <a:extLst>
              <a:ext uri="{FF2B5EF4-FFF2-40B4-BE49-F238E27FC236}">
                <a16:creationId xmlns:a16="http://schemas.microsoft.com/office/drawing/2014/main" id="{88B4245E-00B3-415C-B142-9C2E93FC2B21}"/>
              </a:ext>
            </a:extLst>
          </p:cNvPr>
          <p:cNvPicPr>
            <a:picLocks noGrp="1"/>
          </p:cNvPicPr>
          <p:nvPr>
            <p:ph sz="half" idx="1"/>
          </p:nvPr>
        </p:nvPicPr>
        <p:blipFill rotWithShape="1">
          <a:blip r:embed="rId3">
            <a:extLst>
              <a:ext uri="{28A0092B-C50C-407E-A947-70E740481C1C}">
                <a14:useLocalDpi xmlns:a14="http://schemas.microsoft.com/office/drawing/2010/main" val="0"/>
              </a:ext>
            </a:extLst>
          </a:blip>
          <a:srcRect r="28255" b="-1"/>
          <a:stretch/>
        </p:blipFill>
        <p:spPr bwMode="auto">
          <a:xfrm>
            <a:off x="229017" y="321732"/>
            <a:ext cx="7058306" cy="4107392"/>
          </a:xfrm>
          <a:prstGeom prst="rect">
            <a:avLst/>
          </a:prstGeom>
          <a:noFill/>
        </p:spPr>
      </p:pic>
      <p:sp>
        <p:nvSpPr>
          <p:cNvPr id="29" name="Rectangle 2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F477538-8966-4EAE-A915-F36D69729B78}"/>
              </a:ext>
            </a:extLst>
          </p:cNvPr>
          <p:cNvSpPr>
            <a:spLocks noGrp="1"/>
          </p:cNvSpPr>
          <p:nvPr>
            <p:ph sz="half" idx="2"/>
          </p:nvPr>
        </p:nvSpPr>
        <p:spPr>
          <a:xfrm>
            <a:off x="8029319" y="917725"/>
            <a:ext cx="3424739" cy="4852362"/>
          </a:xfrm>
        </p:spPr>
        <p:txBody>
          <a:bodyPr vert="horz" lIns="91440" tIns="45720" rIns="91440" bIns="45720" rtlCol="0" anchor="ctr">
            <a:noAutofit/>
          </a:bodyPr>
          <a:lstStyle/>
          <a:p>
            <a:r>
              <a:rPr lang="en-US" sz="2400" dirty="0" err="1">
                <a:solidFill>
                  <a:srgbClr val="FFFFFF"/>
                </a:solidFill>
                <a:latin typeface="Times New Roman" panose="02020603050405020304" pitchFamily="18" charset="0"/>
                <a:cs typeface="Times New Roman" panose="02020603050405020304" pitchFamily="18" charset="0"/>
              </a:rPr>
              <a:t>Hiểu</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theo</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cách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đơn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giản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nhất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việc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phân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tích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và</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xử</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lý</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dữ</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liệu</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lớn</a:t>
            </a:r>
            <a:r>
              <a:rPr lang="en-US" sz="2400" dirty="0">
                <a:solidFill>
                  <a:srgbClr val="FFFFFF"/>
                </a:solidFill>
                <a:latin typeface="Times New Roman" panose="02020603050405020304" pitchFamily="18" charset="0"/>
                <a:cs typeface="Times New Roman" panose="02020603050405020304" pitchFamily="18" charset="0"/>
              </a:rPr>
              <a:t> (Big Data) </a:t>
            </a:r>
            <a:r>
              <a:rPr lang="en-US" sz="2400" dirty="0" err="1">
                <a:solidFill>
                  <a:srgbClr val="FFFFFF"/>
                </a:solidFill>
                <a:latin typeface="Times New Roman" panose="02020603050405020304" pitchFamily="18" charset="0"/>
                <a:cs typeface="Times New Roman" panose="02020603050405020304" pitchFamily="18" charset="0"/>
              </a:rPr>
              <a:t>có</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thể</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giúp</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mọi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người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cải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thiện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khả</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năng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tiếp</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cận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thông</a:t>
            </a:r>
            <a:r>
              <a:rPr lang="en-US" sz="2400" dirty="0">
                <a:solidFill>
                  <a:srgbClr val="FFFFFF"/>
                </a:solidFill>
                <a:latin typeface="Times New Roman" panose="02020603050405020304" pitchFamily="18" charset="0"/>
                <a:cs typeface="Times New Roman" panose="02020603050405020304" pitchFamily="18" charset="0"/>
              </a:rPr>
              <a:t> tin, </a:t>
            </a:r>
            <a:r>
              <a:rPr lang="en-US" sz="2400" dirty="0" err="1">
                <a:solidFill>
                  <a:srgbClr val="FFFFFF"/>
                </a:solidFill>
                <a:latin typeface="Times New Roman" panose="02020603050405020304" pitchFamily="18" charset="0"/>
                <a:cs typeface="Times New Roman" panose="02020603050405020304" pitchFamily="18" charset="0"/>
              </a:rPr>
              <a:t>giúp</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hỗ</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trợ</a:t>
            </a:r>
            <a:r>
              <a:rPr lang="en-US" sz="2400" dirty="0">
                <a:solidFill>
                  <a:srgbClr val="FFFFFF"/>
                </a:solidFill>
                <a:latin typeface="Times New Roman" panose="02020603050405020304" pitchFamily="18" charset="0"/>
                <a:cs typeface="Times New Roman" panose="02020603050405020304" pitchFamily="18" charset="0"/>
              </a:rPr>
              <a:t> ra </a:t>
            </a:r>
            <a:r>
              <a:rPr lang="en-US" sz="2400" dirty="0" err="1">
                <a:solidFill>
                  <a:srgbClr val="FFFFFF"/>
                </a:solidFill>
                <a:latin typeface="Times New Roman" panose="02020603050405020304" pitchFamily="18" charset="0"/>
                <a:cs typeface="Times New Roman" panose="02020603050405020304" pitchFamily="18" charset="0"/>
              </a:rPr>
              <a:t>quyết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định</a:t>
            </a:r>
            <a:r>
              <a:rPr lang="en-US" sz="2400" dirty="0">
                <a:solidFill>
                  <a:srgbClr val="FFFFFF"/>
                </a:solidFill>
                <a:latin typeface="Times New Roman" panose="02020603050405020304" pitchFamily="18" charset="0"/>
                <a:cs typeface="Times New Roman" panose="02020603050405020304" pitchFamily="18" charset="0"/>
              </a:rPr>
              <a:t>.</a:t>
            </a:r>
          </a:p>
          <a:p>
            <a:r>
              <a:rPr lang="en-US" sz="2400" dirty="0" err="1">
                <a:solidFill>
                  <a:srgbClr val="FFFFFF"/>
                </a:solidFill>
                <a:latin typeface="Times New Roman" panose="02020603050405020304" pitchFamily="18" charset="0"/>
                <a:cs typeface="Times New Roman" panose="02020603050405020304" pitchFamily="18" charset="0"/>
              </a:rPr>
              <a:t>Ví</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dụ</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Trong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tương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lai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chiếc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tủ</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lạnh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nhà</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bạn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hoàn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toàn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có</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thể</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theo</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dõi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thói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quen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tiêu</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dùng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của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bạn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và</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tự</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động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đặt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hàng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khi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một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loại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hàng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hóa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nào</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đó</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trong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tủ</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lạnh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của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bạn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đã</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gần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hết</a:t>
            </a:r>
            <a:endParaRPr lang="en-US" sz="2400" dirty="0">
              <a:solidFill>
                <a:srgbClr val="FFFFFF"/>
              </a:solidFill>
              <a:latin typeface="Times New Roman" panose="02020603050405020304" pitchFamily="18" charset="0"/>
              <a:cs typeface="Times New Roman" panose="02020603050405020304" pitchFamily="18" charset="0"/>
            </a:endParaRPr>
          </a:p>
        </p:txBody>
      </p:sp>
      <p:pic>
        <p:nvPicPr>
          <p:cNvPr id="9218" name="Picture 2" descr="Káº¿t quáº£ hÃ¬nh áº£nh cho logo trÆ°á»ng Äáº¡i há»c khoa há»c tá»± nhiÃªn">
            <a:extLst>
              <a:ext uri="{FF2B5EF4-FFF2-40B4-BE49-F238E27FC236}">
                <a16:creationId xmlns:a16="http://schemas.microsoft.com/office/drawing/2014/main" id="{D8330259-3EF0-4446-A9E3-AF82ACB623B1}"/>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315" y="0"/>
            <a:ext cx="1288975" cy="101261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7CCB76A-BB82-42F9-98A9-36084E9C4C33}"/>
              </a:ext>
            </a:extLst>
          </p:cNvPr>
          <p:cNvSpPr>
            <a:spLocks noGrp="1"/>
          </p:cNvSpPr>
          <p:nvPr>
            <p:ph type="sldNum" sz="quarter" idx="12"/>
          </p:nvPr>
        </p:nvSpPr>
        <p:spPr/>
        <p:txBody>
          <a:bodyPr/>
          <a:lstStyle/>
          <a:p>
            <a:fld id="{9469834B-6746-4613-86BC-E66EC9D91B1D}" type="slidenum">
              <a:rPr lang="en-US" smtClean="0"/>
              <a:t>7</a:t>
            </a:fld>
            <a:endParaRPr lang="en-US"/>
          </a:p>
        </p:txBody>
      </p:sp>
    </p:spTree>
    <p:extLst>
      <p:ext uri="{BB962C8B-B14F-4D97-AF65-F5344CB8AC3E}">
        <p14:creationId xmlns:p14="http://schemas.microsoft.com/office/powerpoint/2010/main" val="165195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A5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20BDDE-D1E2-4170-A532-F5B001DFEC40}"/>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ct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Thương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mại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tử</a:t>
            </a:r>
            <a:br>
              <a:rPr lang="en-US" b="1" dirty="0">
                <a:solidFill>
                  <a:srgbClr val="FFFFFF"/>
                </a:solidFill>
              </a:rPr>
            </a:br>
            <a:endParaRPr lang="en-US" dirty="0">
              <a:solidFill>
                <a:srgbClr val="FFFFFF"/>
              </a:solidFill>
            </a:endParaRPr>
          </a:p>
        </p:txBody>
      </p:sp>
      <p:pic>
        <p:nvPicPr>
          <p:cNvPr id="5" name="Content Placeholder 4" descr="CÃ¡ch máº¡ng 4.0 Äem láº¡i cho chÃºng ta Äiá»u gÃ¬? - áº¢nh 5.">
            <a:hlinkClick r:id="rId2"/>
            <a:extLst>
              <a:ext uri="{FF2B5EF4-FFF2-40B4-BE49-F238E27FC236}">
                <a16:creationId xmlns:a16="http://schemas.microsoft.com/office/drawing/2014/main" id="{74B82B7F-5C9F-4EB6-BE3E-3AC52A79C610}"/>
              </a:ext>
            </a:extLst>
          </p:cNvPr>
          <p:cNvPicPr>
            <a:picLocks noGrp="1"/>
          </p:cNvPicPr>
          <p:nvPr>
            <p:ph sz="half" idx="1"/>
          </p:nvPr>
        </p:nvPicPr>
        <p:blipFill rotWithShape="1">
          <a:blip r:embed="rId3">
            <a:extLst>
              <a:ext uri="{28A0092B-C50C-407E-A947-70E740481C1C}">
                <a14:useLocalDpi xmlns:a14="http://schemas.microsoft.com/office/drawing/2010/main" val="0"/>
              </a:ext>
            </a:extLst>
          </a:blip>
          <a:srcRect l="11319" r="8346" b="2"/>
          <a:stretch/>
        </p:blipFill>
        <p:spPr bwMode="auto">
          <a:xfrm>
            <a:off x="327547" y="321733"/>
            <a:ext cx="7058306" cy="4107392"/>
          </a:xfrm>
          <a:prstGeom prst="rect">
            <a:avLst/>
          </a:prstGeom>
          <a:noFill/>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569E9CDD-D85A-4623-BE6F-DF7F7F473F26}"/>
              </a:ext>
            </a:extLst>
          </p:cNvPr>
          <p:cNvSpPr>
            <a:spLocks noGrp="1"/>
          </p:cNvSpPr>
          <p:nvPr>
            <p:ph sz="half" idx="2"/>
          </p:nvPr>
        </p:nvSpPr>
        <p:spPr>
          <a:xfrm>
            <a:off x="8029319" y="917725"/>
            <a:ext cx="3424739" cy="4852362"/>
          </a:xfrm>
        </p:spPr>
        <p:txBody>
          <a:bodyPr vert="horz" lIns="91440" tIns="45720" rIns="91440" bIns="45720" rtlCol="0" anchor="ctr">
            <a:normAutofit fontScale="92500" lnSpcReduction="10000"/>
          </a:bodyPr>
          <a:lstStyle/>
          <a:p>
            <a:r>
              <a:rPr lang="en-US" sz="2400" dirty="0" err="1">
                <a:solidFill>
                  <a:srgbClr val="FFFFFF"/>
                </a:solidFill>
                <a:latin typeface="Times New Roman" panose="02020603050405020304" pitchFamily="18" charset="0"/>
                <a:cs typeface="Times New Roman" panose="02020603050405020304" pitchFamily="18" charset="0"/>
              </a:rPr>
              <a:t>Thương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mại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điện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tử</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sẽ</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tác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động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đến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mọi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khía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cạnh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của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cuộc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sống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Nó</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xóa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các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rào</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cản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thương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mại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giữa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các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cá</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nhân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từ</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các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quốc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gia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khác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nhau</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Thông</a:t>
            </a:r>
            <a:r>
              <a:rPr lang="en-US" sz="2400" dirty="0">
                <a:solidFill>
                  <a:srgbClr val="FFFFFF"/>
                </a:solidFill>
                <a:latin typeface="Times New Roman" panose="02020603050405020304" pitchFamily="18" charset="0"/>
                <a:cs typeface="Times New Roman" panose="02020603050405020304" pitchFamily="18" charset="0"/>
              </a:rPr>
              <a:t> tin </a:t>
            </a:r>
            <a:r>
              <a:rPr lang="en-US" sz="2400" dirty="0" err="1">
                <a:solidFill>
                  <a:srgbClr val="FFFFFF"/>
                </a:solidFill>
                <a:latin typeface="Times New Roman" panose="02020603050405020304" pitchFamily="18" charset="0"/>
                <a:cs typeface="Times New Roman" panose="02020603050405020304" pitchFamily="18" charset="0"/>
              </a:rPr>
              <a:t>của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một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doanh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nghiệp</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hoàn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toàn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có</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thể</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dễ</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dàng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có</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được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từ</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các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công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cụ</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tìm</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kiếm</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hữu</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dụng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giúp</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hai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cá</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nhân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hoặc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hai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tổ</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chức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có</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thể</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trao</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đổi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hàng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hóa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với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nhau</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mà</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thậm</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chí</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không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cần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phải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có</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một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cuộc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gặp</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gỡ</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trực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tiếp</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nào</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cả</a:t>
            </a:r>
            <a:r>
              <a:rPr lang="en-US" sz="2400" dirty="0">
                <a:solidFill>
                  <a:srgbClr val="FFFFFF"/>
                </a:solidFill>
                <a:latin typeface="Times New Roman" panose="02020603050405020304" pitchFamily="18" charset="0"/>
                <a:cs typeface="Times New Roman" panose="02020603050405020304" pitchFamily="18" charset="0"/>
              </a:rPr>
              <a:t>.</a:t>
            </a:r>
          </a:p>
          <a:p>
            <a:endParaRPr lang="en-US" sz="2000" dirty="0">
              <a:solidFill>
                <a:srgbClr val="FFFFFF"/>
              </a:solidFill>
            </a:endParaRPr>
          </a:p>
        </p:txBody>
      </p:sp>
      <p:sp>
        <p:nvSpPr>
          <p:cNvPr id="3" name="Slide Number Placeholder 2">
            <a:extLst>
              <a:ext uri="{FF2B5EF4-FFF2-40B4-BE49-F238E27FC236}">
                <a16:creationId xmlns:a16="http://schemas.microsoft.com/office/drawing/2014/main" id="{EAB57135-53C9-4BF7-BB42-313E385CB8C7}"/>
              </a:ext>
            </a:extLst>
          </p:cNvPr>
          <p:cNvSpPr>
            <a:spLocks noGrp="1"/>
          </p:cNvSpPr>
          <p:nvPr>
            <p:ph type="sldNum" sz="quarter" idx="12"/>
          </p:nvPr>
        </p:nvSpPr>
        <p:spPr/>
        <p:txBody>
          <a:bodyPr/>
          <a:lstStyle/>
          <a:p>
            <a:fld id="{9469834B-6746-4613-86BC-E66EC9D91B1D}" type="slidenum">
              <a:rPr lang="en-US" smtClean="0"/>
              <a:t>8</a:t>
            </a:fld>
            <a:endParaRPr lang="en-US"/>
          </a:p>
        </p:txBody>
      </p:sp>
      <p:pic>
        <p:nvPicPr>
          <p:cNvPr id="8" name="Picture 2" descr="Káº¿t quáº£ hÃ¬nh áº£nh cho logo trÆ°á»ng Äáº¡i há»c khoa há»c tá»± nhiÃªn">
            <a:extLst>
              <a:ext uri="{FF2B5EF4-FFF2-40B4-BE49-F238E27FC236}">
                <a16:creationId xmlns:a16="http://schemas.microsoft.com/office/drawing/2014/main" id="{5B204029-97DF-4674-BFBE-B5D4D2EE5EDA}"/>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1732" y="321732"/>
            <a:ext cx="1238456" cy="97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08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47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060029-D9DF-42A8-ADBC-1A0052857BB5}"/>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Năng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lượng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sạch</a:t>
            </a:r>
            <a:br>
              <a:rPr lang="en-US" b="1" dirty="0">
                <a:solidFill>
                  <a:srgbClr val="FFFFFF"/>
                </a:solidFill>
              </a:rPr>
            </a:br>
            <a:endParaRPr lang="en-US" dirty="0">
              <a:solidFill>
                <a:srgbClr val="FFFFFF"/>
              </a:solidFill>
            </a:endParaRPr>
          </a:p>
        </p:txBody>
      </p:sp>
      <p:pic>
        <p:nvPicPr>
          <p:cNvPr id="5" name="Content Placeholder 4" descr="CÃ¡ch máº¡ng 4.0 Äem láº¡i cho chÃºng ta Äiá»u gÃ¬? - áº¢nh 6.">
            <a:hlinkClick r:id="rId2"/>
            <a:extLst>
              <a:ext uri="{FF2B5EF4-FFF2-40B4-BE49-F238E27FC236}">
                <a16:creationId xmlns:a16="http://schemas.microsoft.com/office/drawing/2014/main" id="{969FFE9D-9CD0-4B7D-84A2-85FF444BF390}"/>
              </a:ext>
            </a:extLst>
          </p:cNvPr>
          <p:cNvPicPr>
            <a:picLocks noGrp="1"/>
          </p:cNvPicPr>
          <p:nvPr>
            <p:ph sz="half" idx="1"/>
          </p:nvPr>
        </p:nvPicPr>
        <p:blipFill rotWithShape="1">
          <a:blip r:embed="rId3">
            <a:extLst>
              <a:ext uri="{28A0092B-C50C-407E-A947-70E740481C1C}">
                <a14:useLocalDpi xmlns:a14="http://schemas.microsoft.com/office/drawing/2010/main" val="0"/>
              </a:ext>
            </a:extLst>
          </a:blip>
          <a:srcRect r="8061" b="-2"/>
          <a:stretch/>
        </p:blipFill>
        <p:spPr bwMode="auto">
          <a:xfrm>
            <a:off x="327547" y="321733"/>
            <a:ext cx="7058306" cy="4107392"/>
          </a:xfrm>
          <a:prstGeom prst="rect">
            <a:avLst/>
          </a:prstGeom>
          <a:noFill/>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466A855E-B041-4B44-9668-CAFBAF55A004}"/>
              </a:ext>
            </a:extLst>
          </p:cNvPr>
          <p:cNvSpPr>
            <a:spLocks noGrp="1"/>
          </p:cNvSpPr>
          <p:nvPr>
            <p:ph sz="half" idx="2"/>
          </p:nvPr>
        </p:nvSpPr>
        <p:spPr>
          <a:xfrm>
            <a:off x="8029319" y="917725"/>
            <a:ext cx="3424739" cy="4852362"/>
          </a:xfrm>
        </p:spPr>
        <p:txBody>
          <a:bodyPr vert="horz" lIns="91440" tIns="45720" rIns="91440" bIns="45720" rtlCol="0" anchor="ctr">
            <a:normAutofit lnSpcReduction="10000"/>
          </a:bodyPr>
          <a:lstStyle/>
          <a:p>
            <a:r>
              <a:rPr lang="en-US" sz="2400" dirty="0" err="1">
                <a:solidFill>
                  <a:srgbClr val="FFFFFF"/>
                </a:solidFill>
                <a:latin typeface="Times New Roman" panose="02020603050405020304" pitchFamily="18" charset="0"/>
                <a:cs typeface="Times New Roman" panose="02020603050405020304" pitchFamily="18" charset="0"/>
              </a:rPr>
              <a:t>Sự</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phát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triển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của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lĩnh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vực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công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nghệ</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năng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lượng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mặt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trời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đã</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làm</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giảm</a:t>
            </a:r>
            <a:r>
              <a:rPr lang="en-US" sz="2400" dirty="0">
                <a:solidFill>
                  <a:srgbClr val="FFFFFF"/>
                </a:solidFill>
                <a:latin typeface="Times New Roman" panose="02020603050405020304" pitchFamily="18" charset="0"/>
                <a:cs typeface="Times New Roman" panose="02020603050405020304" pitchFamily="18" charset="0"/>
              </a:rPr>
              <a:t> chi </a:t>
            </a:r>
            <a:r>
              <a:rPr lang="en-US" sz="2400" dirty="0" err="1">
                <a:solidFill>
                  <a:srgbClr val="FFFFFF"/>
                </a:solidFill>
                <a:latin typeface="Times New Roman" panose="02020603050405020304" pitchFamily="18" charset="0"/>
                <a:cs typeface="Times New Roman" panose="02020603050405020304" pitchFamily="18" charset="0"/>
              </a:rPr>
              <a:t>phí</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cho</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việc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sử</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dụng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năng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lượng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mặt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trời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một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cách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rõ</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rệt</a:t>
            </a:r>
            <a:r>
              <a:rPr lang="en-US" sz="2400" dirty="0">
                <a:solidFill>
                  <a:srgbClr val="FFFFFF"/>
                </a:solidFill>
                <a:latin typeface="Times New Roman" panose="02020603050405020304" pitchFamily="18" charset="0"/>
                <a:cs typeface="Times New Roman" panose="02020603050405020304" pitchFamily="18" charset="0"/>
              </a:rPr>
              <a:t>.</a:t>
            </a:r>
          </a:p>
          <a:p>
            <a:r>
              <a:rPr lang="en-US" sz="2400" dirty="0" err="1">
                <a:solidFill>
                  <a:srgbClr val="FFFFFF"/>
                </a:solidFill>
                <a:latin typeface="Times New Roman" panose="02020603050405020304" pitchFamily="18" charset="0"/>
                <a:cs typeface="Times New Roman" panose="02020603050405020304" pitchFamily="18" charset="0"/>
              </a:rPr>
              <a:t>Năng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lượng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điện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gió</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cũng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đạt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được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khá</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nhiều</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thành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tựu</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trong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những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năm</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gần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đây</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giúp</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chúng</a:t>
            </a:r>
            <a:r>
              <a:rPr lang="en-US" sz="2400" dirty="0">
                <a:solidFill>
                  <a:srgbClr val="FFFFFF"/>
                </a:solidFill>
                <a:latin typeface="Times New Roman" panose="02020603050405020304" pitchFamily="18" charset="0"/>
                <a:cs typeface="Times New Roman" panose="02020603050405020304" pitchFamily="18" charset="0"/>
              </a:rPr>
              <a:t> ta </a:t>
            </a:r>
            <a:r>
              <a:rPr lang="en-US" sz="2400" dirty="0" err="1">
                <a:solidFill>
                  <a:srgbClr val="FFFFFF"/>
                </a:solidFill>
                <a:latin typeface="Times New Roman" panose="02020603050405020304" pitchFamily="18" charset="0"/>
                <a:cs typeface="Times New Roman" panose="02020603050405020304" pitchFamily="18" charset="0"/>
              </a:rPr>
              <a:t>giảm</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bớt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sự</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phụ</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thuộc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vào</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năng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lượng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hóa</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thạch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và</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nắm</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bắt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các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giải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pháp</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năng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lượng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xanh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và</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sạch</a:t>
            </a:r>
            <a:r>
              <a:rPr lang="en-US" sz="2400" dirty="0">
                <a:solidFill>
                  <a:srgbClr val="FFFFFF"/>
                </a:solidFill>
                <a:latin typeface="Times New Roman" panose="02020603050405020304" pitchFamily="18" charset="0"/>
                <a:cs typeface="Times New Roman" panose="02020603050405020304" pitchFamily="18" charset="0"/>
              </a:rPr>
              <a:t>.</a:t>
            </a:r>
          </a:p>
          <a:p>
            <a:endParaRPr lang="en-US" sz="2000" dirty="0">
              <a:solidFill>
                <a:srgbClr val="FFFFFF"/>
              </a:solidFill>
            </a:endParaRPr>
          </a:p>
        </p:txBody>
      </p:sp>
      <p:sp>
        <p:nvSpPr>
          <p:cNvPr id="3" name="Slide Number Placeholder 2">
            <a:extLst>
              <a:ext uri="{FF2B5EF4-FFF2-40B4-BE49-F238E27FC236}">
                <a16:creationId xmlns:a16="http://schemas.microsoft.com/office/drawing/2014/main" id="{959A45A4-7102-45B3-B785-09E15C454787}"/>
              </a:ext>
            </a:extLst>
          </p:cNvPr>
          <p:cNvSpPr>
            <a:spLocks noGrp="1"/>
          </p:cNvSpPr>
          <p:nvPr>
            <p:ph type="sldNum" sz="quarter" idx="12"/>
          </p:nvPr>
        </p:nvSpPr>
        <p:spPr/>
        <p:txBody>
          <a:bodyPr/>
          <a:lstStyle/>
          <a:p>
            <a:fld id="{9469834B-6746-4613-86BC-E66EC9D91B1D}" type="slidenum">
              <a:rPr lang="en-US" smtClean="0"/>
              <a:t>9</a:t>
            </a:fld>
            <a:endParaRPr lang="en-US"/>
          </a:p>
        </p:txBody>
      </p:sp>
      <p:pic>
        <p:nvPicPr>
          <p:cNvPr id="9" name="Picture 2" descr="Káº¿t quáº£ hÃ¬nh áº£nh cho logo trÆ°á»ng Äáº¡i há»c khoa há»c tá»± nhiÃªn">
            <a:extLst>
              <a:ext uri="{FF2B5EF4-FFF2-40B4-BE49-F238E27FC236}">
                <a16:creationId xmlns:a16="http://schemas.microsoft.com/office/drawing/2014/main" id="{A430E764-5130-4911-A889-450F3AD7086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5279" y="299080"/>
            <a:ext cx="1238456" cy="97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54422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62</TotalTime>
  <Words>885</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Century Gothic</vt:lpstr>
      <vt:lpstr>Times New Roman</vt:lpstr>
      <vt:lpstr>Office Theme</vt:lpstr>
      <vt:lpstr>Mesh</vt:lpstr>
      <vt:lpstr>CÔNG NGHỆ 4.0</vt:lpstr>
      <vt:lpstr>KHÁI NIỆM</vt:lpstr>
      <vt:lpstr>PowerPoint Presentation</vt:lpstr>
      <vt:lpstr>CÔNG NGHỆ 4.0 VỚI ĐỜI SỐNG</vt:lpstr>
      <vt:lpstr>Kỷ nguyên smartphone</vt:lpstr>
      <vt:lpstr>Khoa học robot và trí tuệ nhân tạo </vt:lpstr>
      <vt:lpstr>Big Data – Dữ liệu lớn </vt:lpstr>
      <vt:lpstr> Thương mại điện tử </vt:lpstr>
      <vt:lpstr> Năng lượng sạch </vt:lpstr>
      <vt:lpstr>Thực tế ảo </vt:lpstr>
      <vt:lpstr>MỘT VÀI SỐ LIỆU THỐNG KÊ</vt:lpstr>
      <vt:lpstr>PowerPoint Presentation</vt:lpstr>
      <vt:lpstr>SU HƯỚNG SẢN XUẤT TRONG THỜI ĐẠI 4.0</vt:lpstr>
      <vt:lpstr>CÔNG NGHỆ 4.0 ĐỐI VỚI SỰ THAY ĐỔI TUONG LAI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4.0</dc:title>
  <dc:creator>David88</dc:creator>
  <cp:lastModifiedBy>David88</cp:lastModifiedBy>
  <cp:revision>4</cp:revision>
  <dcterms:created xsi:type="dcterms:W3CDTF">2019-06-02T07:52:12Z</dcterms:created>
  <dcterms:modified xsi:type="dcterms:W3CDTF">2019-06-02T12:11:47Z</dcterms:modified>
</cp:coreProperties>
</file>