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039" r:id="rId5"/>
    <p:sldId id="2041" r:id="rId6"/>
    <p:sldId id="2062" r:id="rId7"/>
    <p:sldId id="2064" r:id="rId8"/>
    <p:sldId id="2011" r:id="rId9"/>
    <p:sldId id="2069" r:id="rId10"/>
    <p:sldId id="20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6"/>
    <p:restoredTop sz="95439"/>
  </p:normalViewPr>
  <p:slideViewPr>
    <p:cSldViewPr snapToGrid="0" snapToObjects="1" showGuides="1">
      <p:cViewPr varScale="1">
        <p:scale>
          <a:sx n="97" d="100"/>
          <a:sy n="97" d="100"/>
        </p:scale>
        <p:origin x="936" y="200"/>
      </p:cViewPr>
      <p:guideLst>
        <p:guide orient="horz" pos="2159"/>
        <p:guide pos="7208"/>
        <p:guide pos="3845"/>
        <p:guide orient="horz" pos="346"/>
        <p:guide orient="horz" pos="3974"/>
        <p:guide pos="5541"/>
        <p:guide pos="2139"/>
        <p:guide pos="452"/>
        <p:guide orient="horz" pos="3235"/>
        <p:guide pos="15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693291" y="2168861"/>
            <a:ext cx="3679505" cy="20778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4484567" y="2039331"/>
            <a:ext cx="7112800" cy="163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5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5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5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5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5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5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5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5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5"/>
            </a:lvl9pPr>
          </a:lstStyle>
          <a:p/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4484567" y="3740796"/>
            <a:ext cx="7112800" cy="4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ct val="214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ct val="214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ct val="214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ct val="214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ct val="214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ct val="214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ct val="214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ct val="214000"/>
              </a:spcBef>
              <a:spcAft>
                <a:spcPts val="80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/>
          <a:srcRect l="5944"/>
          <a:stretch>
            <a:fillRect/>
          </a:stretch>
        </p:blipFill>
        <p:spPr>
          <a:xfrm>
            <a:off x="0" y="1011968"/>
            <a:ext cx="4350765" cy="483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8900" y="1179567"/>
            <a:ext cx="5596731" cy="567836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body" idx="1"/>
          </p:nvPr>
        </p:nvSpPr>
        <p:spPr>
          <a:xfrm>
            <a:off x="6048833" y="1753033"/>
            <a:ext cx="5142800" cy="37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52514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  <a:defRPr sz="3465" i="1">
                <a:solidFill>
                  <a:schemeClr val="accent4"/>
                </a:solidFill>
              </a:defRPr>
            </a:lvl1pPr>
            <a:lvl2pPr marL="1219200" lvl="1" indent="-525145" rtl="0">
              <a:spcBef>
                <a:spcPct val="2140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  <a:defRPr sz="3465" i="1">
                <a:solidFill>
                  <a:schemeClr val="accent4"/>
                </a:solidFill>
              </a:defRPr>
            </a:lvl2pPr>
            <a:lvl3pPr marL="1828800" lvl="2" indent="-525145" rtl="0">
              <a:spcBef>
                <a:spcPct val="2140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■"/>
              <a:defRPr sz="3465" i="1">
                <a:solidFill>
                  <a:schemeClr val="accent4"/>
                </a:solidFill>
              </a:defRPr>
            </a:lvl3pPr>
            <a:lvl4pPr marL="2438400" lvl="3" indent="-525145" rtl="0">
              <a:spcBef>
                <a:spcPct val="2140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  <a:defRPr sz="3465" i="1">
                <a:solidFill>
                  <a:schemeClr val="accent4"/>
                </a:solidFill>
              </a:defRPr>
            </a:lvl4pPr>
            <a:lvl5pPr marL="3048000" lvl="4" indent="-525145" rtl="0">
              <a:spcBef>
                <a:spcPct val="2140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  <a:defRPr sz="3465" i="1">
                <a:solidFill>
                  <a:schemeClr val="accent4"/>
                </a:solidFill>
              </a:defRPr>
            </a:lvl5pPr>
            <a:lvl6pPr marL="3657600" lvl="5" indent="-525145" rtl="0">
              <a:spcBef>
                <a:spcPct val="2140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■"/>
              <a:defRPr sz="3465" i="1">
                <a:solidFill>
                  <a:schemeClr val="accent4"/>
                </a:solidFill>
              </a:defRPr>
            </a:lvl6pPr>
            <a:lvl7pPr marL="4267200" lvl="6" indent="-525145" rtl="0">
              <a:spcBef>
                <a:spcPct val="2140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●"/>
              <a:defRPr sz="3465" i="1">
                <a:solidFill>
                  <a:schemeClr val="accent4"/>
                </a:solidFill>
              </a:defRPr>
            </a:lvl7pPr>
            <a:lvl8pPr marL="4876800" lvl="7" indent="-525145" rtl="0">
              <a:spcBef>
                <a:spcPct val="2140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  <a:defRPr sz="3465" i="1">
                <a:solidFill>
                  <a:schemeClr val="accent4"/>
                </a:solidFill>
              </a:defRPr>
            </a:lvl8pPr>
            <a:lvl9pPr marL="5486400" lvl="8" indent="-525145" rtl="0">
              <a:spcBef>
                <a:spcPct val="214000"/>
              </a:spcBef>
              <a:spcAft>
                <a:spcPts val="800"/>
              </a:spcAft>
              <a:buClr>
                <a:schemeClr val="accent4"/>
              </a:buClr>
              <a:buSzPts val="2600"/>
              <a:buChar char="■"/>
              <a:defRPr sz="3465" i="1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4508093" y="1337168"/>
            <a:ext cx="2003200" cy="669200"/>
          </a:xfrm>
          <a:prstGeom prst="rect">
            <a:avLst/>
          </a:prstGeom>
          <a:noFill/>
          <a:ln>
            <a:noFill/>
          </a:ln>
          <a:effectLst>
            <a:outerShdw blurRad="85725" dist="9525" dir="5400000" algn="bl" rotWithShape="0">
              <a:srgbClr val="1F006E">
                <a:alpha val="4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“</a:t>
            </a:r>
            <a:endParaRPr sz="9600">
              <a:solidFill>
                <a:schemeClr val="lt1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484567" y="1794184"/>
            <a:ext cx="7112800" cy="92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4484567" y="2981400"/>
            <a:ext cx="2216000" cy="2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spcBef>
                <a:spcPct val="214000"/>
              </a:spcBef>
              <a:spcAft>
                <a:spcPts val="0"/>
              </a:spcAft>
              <a:buSzPts val="1400"/>
              <a:buChar char="○"/>
              <a:defRPr sz="1865"/>
            </a:lvl2pPr>
            <a:lvl3pPr marL="1828800" lvl="2" indent="-423545" rtl="0">
              <a:spcBef>
                <a:spcPct val="214000"/>
              </a:spcBef>
              <a:spcAft>
                <a:spcPts val="0"/>
              </a:spcAft>
              <a:buSzPts val="1400"/>
              <a:buChar char="■"/>
              <a:defRPr sz="1865"/>
            </a:lvl3pPr>
            <a:lvl4pPr marL="2438400" lvl="3" indent="-423545" rtl="0">
              <a:spcBef>
                <a:spcPct val="214000"/>
              </a:spcBef>
              <a:spcAft>
                <a:spcPts val="0"/>
              </a:spcAft>
              <a:buSzPts val="1400"/>
              <a:buChar char="●"/>
              <a:defRPr sz="1865"/>
            </a:lvl4pPr>
            <a:lvl5pPr marL="3048000" lvl="4" indent="-423545" rtl="0">
              <a:spcBef>
                <a:spcPct val="214000"/>
              </a:spcBef>
              <a:spcAft>
                <a:spcPts val="0"/>
              </a:spcAft>
              <a:buSzPts val="1400"/>
              <a:buChar char="○"/>
              <a:defRPr sz="1865"/>
            </a:lvl5pPr>
            <a:lvl6pPr marL="3657600" lvl="5" indent="-423545" rtl="0">
              <a:spcBef>
                <a:spcPct val="214000"/>
              </a:spcBef>
              <a:spcAft>
                <a:spcPts val="0"/>
              </a:spcAft>
              <a:buSzPts val="1400"/>
              <a:buChar char="■"/>
              <a:defRPr sz="1865"/>
            </a:lvl6pPr>
            <a:lvl7pPr marL="4267200" lvl="6" indent="-423545" rtl="0">
              <a:spcBef>
                <a:spcPct val="214000"/>
              </a:spcBef>
              <a:spcAft>
                <a:spcPts val="0"/>
              </a:spcAft>
              <a:buSzPts val="1400"/>
              <a:buChar char="●"/>
              <a:defRPr sz="1865"/>
            </a:lvl7pPr>
            <a:lvl8pPr marL="4876800" lvl="7" indent="-423545" rtl="0">
              <a:spcBef>
                <a:spcPct val="214000"/>
              </a:spcBef>
              <a:spcAft>
                <a:spcPts val="0"/>
              </a:spcAft>
              <a:buSzPts val="1400"/>
              <a:buChar char="○"/>
              <a:defRPr sz="1865"/>
            </a:lvl8pPr>
            <a:lvl9pPr marL="5486400" lvl="8" indent="-423545" rtl="0">
              <a:spcBef>
                <a:spcPct val="214000"/>
              </a:spcBef>
              <a:spcAft>
                <a:spcPts val="800"/>
              </a:spcAft>
              <a:buSzPts val="1400"/>
              <a:buChar char="■"/>
              <a:defRPr sz="1865"/>
            </a:lvl9pPr>
          </a:lstStyle>
          <a:p/>
        </p:txBody>
      </p:sp>
      <p:sp>
        <p:nvSpPr>
          <p:cNvPr id="35" name="Google Shape;35;p7"/>
          <p:cNvSpPr txBox="1"/>
          <p:nvPr>
            <p:ph type="body" idx="2"/>
          </p:nvPr>
        </p:nvSpPr>
        <p:spPr>
          <a:xfrm>
            <a:off x="6933001" y="2981400"/>
            <a:ext cx="2216000" cy="2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spcBef>
                <a:spcPct val="214000"/>
              </a:spcBef>
              <a:spcAft>
                <a:spcPts val="0"/>
              </a:spcAft>
              <a:buSzPts val="1400"/>
              <a:buChar char="○"/>
              <a:defRPr sz="1865"/>
            </a:lvl2pPr>
            <a:lvl3pPr marL="1828800" lvl="2" indent="-423545" rtl="0">
              <a:spcBef>
                <a:spcPct val="214000"/>
              </a:spcBef>
              <a:spcAft>
                <a:spcPts val="0"/>
              </a:spcAft>
              <a:buSzPts val="1400"/>
              <a:buChar char="■"/>
              <a:defRPr sz="1865"/>
            </a:lvl3pPr>
            <a:lvl4pPr marL="2438400" lvl="3" indent="-423545" rtl="0">
              <a:spcBef>
                <a:spcPct val="214000"/>
              </a:spcBef>
              <a:spcAft>
                <a:spcPts val="0"/>
              </a:spcAft>
              <a:buSzPts val="1400"/>
              <a:buChar char="●"/>
              <a:defRPr sz="1865"/>
            </a:lvl4pPr>
            <a:lvl5pPr marL="3048000" lvl="4" indent="-423545" rtl="0">
              <a:spcBef>
                <a:spcPct val="214000"/>
              </a:spcBef>
              <a:spcAft>
                <a:spcPts val="0"/>
              </a:spcAft>
              <a:buSzPts val="1400"/>
              <a:buChar char="○"/>
              <a:defRPr sz="1865"/>
            </a:lvl5pPr>
            <a:lvl6pPr marL="3657600" lvl="5" indent="-423545" rtl="0">
              <a:spcBef>
                <a:spcPct val="214000"/>
              </a:spcBef>
              <a:spcAft>
                <a:spcPts val="0"/>
              </a:spcAft>
              <a:buSzPts val="1400"/>
              <a:buChar char="■"/>
              <a:defRPr sz="1865"/>
            </a:lvl6pPr>
            <a:lvl7pPr marL="4267200" lvl="6" indent="-423545" rtl="0">
              <a:spcBef>
                <a:spcPct val="214000"/>
              </a:spcBef>
              <a:spcAft>
                <a:spcPts val="0"/>
              </a:spcAft>
              <a:buSzPts val="1400"/>
              <a:buChar char="●"/>
              <a:defRPr sz="1865"/>
            </a:lvl7pPr>
            <a:lvl8pPr marL="4876800" lvl="7" indent="-423545" rtl="0">
              <a:spcBef>
                <a:spcPct val="214000"/>
              </a:spcBef>
              <a:spcAft>
                <a:spcPts val="0"/>
              </a:spcAft>
              <a:buSzPts val="1400"/>
              <a:buChar char="○"/>
              <a:defRPr sz="1865"/>
            </a:lvl8pPr>
            <a:lvl9pPr marL="5486400" lvl="8" indent="-423545" rtl="0">
              <a:spcBef>
                <a:spcPct val="214000"/>
              </a:spcBef>
              <a:spcAft>
                <a:spcPts val="800"/>
              </a:spcAft>
              <a:buSzPts val="1400"/>
              <a:buChar char="■"/>
              <a:defRPr sz="1865"/>
            </a:lvl9pPr>
          </a:lstStyle>
          <a:p/>
        </p:txBody>
      </p:sp>
      <p:sp>
        <p:nvSpPr>
          <p:cNvPr id="36" name="Google Shape;36;p7"/>
          <p:cNvSpPr txBox="1"/>
          <p:nvPr>
            <p:ph type="body" idx="3"/>
          </p:nvPr>
        </p:nvSpPr>
        <p:spPr>
          <a:xfrm>
            <a:off x="9381435" y="2981400"/>
            <a:ext cx="2216000" cy="25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23545" rtl="0">
              <a:spcBef>
                <a:spcPct val="214000"/>
              </a:spcBef>
              <a:spcAft>
                <a:spcPts val="0"/>
              </a:spcAft>
              <a:buSzPts val="1400"/>
              <a:buChar char="○"/>
              <a:defRPr sz="1865"/>
            </a:lvl2pPr>
            <a:lvl3pPr marL="1828800" lvl="2" indent="-423545" rtl="0">
              <a:spcBef>
                <a:spcPct val="214000"/>
              </a:spcBef>
              <a:spcAft>
                <a:spcPts val="0"/>
              </a:spcAft>
              <a:buSzPts val="1400"/>
              <a:buChar char="■"/>
              <a:defRPr sz="1865"/>
            </a:lvl3pPr>
            <a:lvl4pPr marL="2438400" lvl="3" indent="-423545" rtl="0">
              <a:spcBef>
                <a:spcPct val="214000"/>
              </a:spcBef>
              <a:spcAft>
                <a:spcPts val="0"/>
              </a:spcAft>
              <a:buSzPts val="1400"/>
              <a:buChar char="●"/>
              <a:defRPr sz="1865"/>
            </a:lvl4pPr>
            <a:lvl5pPr marL="3048000" lvl="4" indent="-423545" rtl="0">
              <a:spcBef>
                <a:spcPct val="214000"/>
              </a:spcBef>
              <a:spcAft>
                <a:spcPts val="0"/>
              </a:spcAft>
              <a:buSzPts val="1400"/>
              <a:buChar char="○"/>
              <a:defRPr sz="1865"/>
            </a:lvl5pPr>
            <a:lvl6pPr marL="3657600" lvl="5" indent="-423545" rtl="0">
              <a:spcBef>
                <a:spcPct val="214000"/>
              </a:spcBef>
              <a:spcAft>
                <a:spcPts val="0"/>
              </a:spcAft>
              <a:buSzPts val="1400"/>
              <a:buChar char="■"/>
              <a:defRPr sz="1865"/>
            </a:lvl6pPr>
            <a:lvl7pPr marL="4267200" lvl="6" indent="-423545" rtl="0">
              <a:spcBef>
                <a:spcPct val="214000"/>
              </a:spcBef>
              <a:spcAft>
                <a:spcPts val="0"/>
              </a:spcAft>
              <a:buSzPts val="1400"/>
              <a:buChar char="●"/>
              <a:defRPr sz="1865"/>
            </a:lvl7pPr>
            <a:lvl8pPr marL="4876800" lvl="7" indent="-423545" rtl="0">
              <a:spcBef>
                <a:spcPct val="214000"/>
              </a:spcBef>
              <a:spcAft>
                <a:spcPts val="0"/>
              </a:spcAft>
              <a:buSzPts val="1400"/>
              <a:buChar char="○"/>
              <a:defRPr sz="1865"/>
            </a:lvl8pPr>
            <a:lvl9pPr marL="5486400" lvl="8" indent="-423545" rtl="0">
              <a:spcBef>
                <a:spcPct val="214000"/>
              </a:spcBef>
              <a:spcAft>
                <a:spcPts val="800"/>
              </a:spcAft>
              <a:buSzPts val="1400"/>
              <a:buChar char="■"/>
              <a:defRPr sz="1865"/>
            </a:lvl9pPr>
          </a:lstStyle>
          <a:p/>
        </p:txBody>
      </p:sp>
      <p:sp>
        <p:nvSpPr>
          <p:cNvPr id="37" name="Google Shape;37;p7"/>
          <p:cNvSpPr txBox="1"/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43667" y="1794200"/>
            <a:ext cx="2478047" cy="5063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7096489" y="587699"/>
            <a:ext cx="4356000" cy="4357096"/>
          </a:xfrm>
          <a:custGeom>
            <a:avLst/>
            <a:gdLst>
              <a:gd name="connsiteX0" fmla="*/ 2211186 w 4422372"/>
              <a:gd name="connsiteY0" fmla="*/ 0 h 4423484"/>
              <a:gd name="connsiteX1" fmla="*/ 4422372 w 4422372"/>
              <a:gd name="connsiteY1" fmla="*/ 2211742 h 4423484"/>
              <a:gd name="connsiteX2" fmla="*/ 2211186 w 4422372"/>
              <a:gd name="connsiteY2" fmla="*/ 4423484 h 4423484"/>
              <a:gd name="connsiteX3" fmla="*/ 0 w 4422372"/>
              <a:gd name="connsiteY3" fmla="*/ 2211742 h 4423484"/>
              <a:gd name="connsiteX4" fmla="*/ 2211186 w 4422372"/>
              <a:gd name="connsiteY4" fmla="*/ 0 h 442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2372" h="4423484">
                <a:moveTo>
                  <a:pt x="2211186" y="0"/>
                </a:moveTo>
                <a:cubicBezTo>
                  <a:pt x="3432390" y="0"/>
                  <a:pt x="4422372" y="990231"/>
                  <a:pt x="4422372" y="2211742"/>
                </a:cubicBezTo>
                <a:cubicBezTo>
                  <a:pt x="4422372" y="3433253"/>
                  <a:pt x="3432390" y="4423484"/>
                  <a:pt x="2211186" y="4423484"/>
                </a:cubicBezTo>
                <a:cubicBezTo>
                  <a:pt x="989982" y="4423484"/>
                  <a:pt x="0" y="3433253"/>
                  <a:pt x="0" y="2211742"/>
                </a:cubicBezTo>
                <a:cubicBezTo>
                  <a:pt x="0" y="990231"/>
                  <a:pt x="989982" y="0"/>
                  <a:pt x="22111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067509" y="2286956"/>
            <a:ext cx="3697653" cy="23135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/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/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/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/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/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/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/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/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/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/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/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/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/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/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/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/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/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/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/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/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/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/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/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/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/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/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/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/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/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/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/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/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/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/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/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/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/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/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/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/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/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/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/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/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/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/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/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/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/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/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/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/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/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/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/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/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/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/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5" name="TextBox 335"/>
          <p:cNvSpPr txBox="1"/>
          <p:nvPr/>
        </p:nvSpPr>
        <p:spPr>
          <a:xfrm>
            <a:off x="1780540" y="2178685"/>
            <a:ext cx="863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dirty="0">
                <a:latin typeface="Dosis" panose="02010503020202060003" pitchFamily="2" charset="77"/>
                <a:ea typeface="Lato" panose="020F0502020204030203" pitchFamily="34" charset="0"/>
                <a:cs typeface="Big Caslon Medium" panose="02000603090000020003" pitchFamily="2" charset="-79"/>
              </a:rPr>
              <a:t>CẤU TRÚC DỮ LIỆU VÀ GIẢI THUẬT</a:t>
            </a:r>
            <a:endParaRPr lang="en-US" sz="3600" dirty="0">
              <a:latin typeface="Dosis" panose="02010503020202060003" pitchFamily="2" charset="77"/>
              <a:ea typeface="Lato" panose="020F0502020204030203" pitchFamily="34" charset="0"/>
              <a:cs typeface="Big Caslon Medium" panose="02000603090000020003" pitchFamily="2" charset="-79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2900045" y="3200400"/>
            <a:ext cx="6391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>
                <a:latin typeface="Dosis" panose="02010503020202060003" pitchFamily="2" charset="77"/>
                <a:ea typeface="Lato" panose="020F0502020204030203" pitchFamily="34" charset="0"/>
                <a:cs typeface="Big Caslon Medium" panose="02000603090000020003" pitchFamily="2" charset="-79"/>
              </a:rPr>
              <a:t>NHÓM 1</a:t>
            </a:r>
            <a:endParaRPr lang="en-US" sz="2400" dirty="0">
              <a:latin typeface="Dosis" panose="02010503020202060003" pitchFamily="2" charset="77"/>
              <a:ea typeface="Lato" panose="020F0502020204030203" pitchFamily="34" charset="0"/>
              <a:cs typeface="Big Caslon Medium" panose="02000603090000020003" pitchFamily="2" charset="-79"/>
            </a:endParaRPr>
          </a:p>
          <a:p>
            <a:pPr algn="ctr"/>
            <a:r>
              <a:rPr lang="en-US" sz="2400" dirty="0">
                <a:latin typeface="Dosis" panose="02010503020202060003" pitchFamily="2" charset="77"/>
                <a:ea typeface="Lato" panose="020F0502020204030203" pitchFamily="34" charset="0"/>
                <a:cs typeface="Big Caslon Medium" panose="02000603090000020003" pitchFamily="2" charset="-79"/>
              </a:rPr>
              <a:t>ỨNG DỤNG DANH SÁCH LIÊN KẾT ĐƠN: PHÉP CỘNG 2 ĐA THỨC</a:t>
            </a:r>
            <a:endParaRPr lang="en-US" sz="2400" dirty="0">
              <a:latin typeface="Dosis" panose="02010503020202060003" pitchFamily="2" charset="77"/>
              <a:ea typeface="Lato" panose="020F0502020204030203" pitchFamily="34" charset="0"/>
              <a:cs typeface="Big Caslon Medium" panose="02000603090000020003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004785" y="827454"/>
            <a:ext cx="56078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tx1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Ý tưởng</a:t>
            </a:r>
            <a:endParaRPr lang="en-US" sz="3600" b="1" u="sng" dirty="0">
              <a:solidFill>
                <a:schemeClr val="tx1"/>
              </a:solidFill>
              <a:latin typeface="Times New Roman" panose="02020603050405020304" pitchFamily="18" charset="0"/>
              <a:ea typeface="Nunito Bold" charset="0"/>
              <a:cs typeface="Times New Roman" panose="02020603050405020304" pitchFamily="18" charset="0"/>
            </a:endParaRPr>
          </a:p>
        </p:txBody>
      </p:sp>
      <p:sp>
        <p:nvSpPr>
          <p:cNvPr id="503" name="Freeform 55"/>
          <p:cNvSpPr>
            <a:spLocks noChangeArrowheads="1"/>
          </p:cNvSpPr>
          <p:nvPr/>
        </p:nvSpPr>
        <p:spPr bwMode="auto">
          <a:xfrm rot="11369540">
            <a:off x="699840" y="172204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/>
          <p:cNvSpPr>
            <a:spLocks noChangeArrowheads="1"/>
          </p:cNvSpPr>
          <p:nvPr/>
        </p:nvSpPr>
        <p:spPr bwMode="auto">
          <a:xfrm rot="11369540">
            <a:off x="699955" y="315990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/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/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/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/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/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/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/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/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/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/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/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/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/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/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/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/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/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/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/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/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/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/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/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/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/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/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/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/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/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/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/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/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/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/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/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/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/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/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/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/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/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/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/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/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/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/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/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/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/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/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/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/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/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/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/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/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/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/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/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/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045210" y="1595120"/>
            <a:ext cx="108242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 tạo: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o Dathuc L1,L2,L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o L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P(x), L2 = Q(x) là hai đa thức đầu vào.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o L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P(x) + Q(x) là kết quả đầu ra.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 :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o G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 P(x) + Q(x) = max(P,Q)  hay L = max( L1, L2 )  (so sánh bậc của đa thức);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o Đ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 dấu min( L1, L2 ) : Dathuc *temp1 = Lmin.head ;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Dathuc *temp2 = L; 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o T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ìm node temp2 sao cho temp2-&gt;muso == temp1-&gt;muso;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o L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ặp : temp2-&gt;heso += temp1-&gt;heso tới khi temp2 = NULL;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roup 518"/>
          <p:cNvGrpSpPr/>
          <p:nvPr/>
        </p:nvGrpSpPr>
        <p:grpSpPr>
          <a:xfrm>
            <a:off x="-1379628" y="-5599541"/>
            <a:ext cx="17041188" cy="6786207"/>
            <a:chOff x="-1389153" y="-5087209"/>
            <a:chExt cx="17041188" cy="6786207"/>
          </a:xfrm>
        </p:grpSpPr>
        <p:sp>
          <p:nvSpPr>
            <p:cNvPr id="520" name="Freeform 3"/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4"/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5"/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6"/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7"/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"/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9"/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10"/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11"/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12"/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13"/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4"/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5"/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6"/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7"/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8"/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9"/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20"/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21"/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22"/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23"/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5"/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6"/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7"/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8"/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9"/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4"/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6"/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-2397413" y="5736297"/>
            <a:ext cx="14922466" cy="4506760"/>
            <a:chOff x="-2422178" y="5261733"/>
            <a:chExt cx="14922466" cy="4506760"/>
          </a:xfrm>
        </p:grpSpPr>
        <p:grpSp>
          <p:nvGrpSpPr>
            <p:cNvPr id="549" name="Group 548"/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1" name="Freeform 30"/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31"/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32"/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33"/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34"/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5"/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6"/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7"/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8"/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9"/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40"/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41"/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42"/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3"/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4"/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5"/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6"/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7"/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8"/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9"/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50"/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51"/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52"/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53"/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4"/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5"/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6"/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45"/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0" name="Freeform 31"/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17220" y="530225"/>
            <a:ext cx="781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u="sng"/>
              <a:t>C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ode minh họa thuật toán cộng hai đa thức: </a:t>
            </a:r>
            <a:endParaRPr lang="en-US" sz="2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88035" y="1052195"/>
            <a:ext cx="910336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70C0"/>
                </a:solidFill>
              </a:rPr>
              <a:t>void</a:t>
            </a:r>
            <a:r>
              <a:rPr lang="en-US"/>
              <a:t> </a:t>
            </a:r>
            <a:r>
              <a:rPr lang="en-US">
                <a:solidFill>
                  <a:schemeClr val="accent3"/>
                </a:solidFill>
              </a:rPr>
              <a:t>add</a:t>
            </a:r>
            <a:r>
              <a:rPr lang="en-US"/>
              <a:t>() {</a:t>
            </a:r>
            <a:endParaRPr lang="en-US"/>
          </a:p>
          <a:p>
            <a:r>
              <a:rPr lang="en-US"/>
              <a:t>    // Phép cộng 2 đa thức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* </a:t>
            </a:r>
            <a:r>
              <a:rPr lang="en-US">
                <a:solidFill>
                  <a:srgbClr val="00B0F0"/>
                </a:solidFill>
              </a:rPr>
              <a:t>temp1</a:t>
            </a:r>
            <a:r>
              <a:rPr lang="en-US"/>
              <a:t> = </a:t>
            </a:r>
            <a:r>
              <a:rPr lang="en-US">
                <a:solidFill>
                  <a:srgbClr val="0070C0"/>
                </a:solidFill>
              </a:rPr>
              <a:t>new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, * </a:t>
            </a:r>
            <a:r>
              <a:rPr lang="en-US">
                <a:solidFill>
                  <a:srgbClr val="00B0F0"/>
                </a:solidFill>
              </a:rPr>
              <a:t>temp2</a:t>
            </a:r>
            <a:r>
              <a:rPr lang="en-US"/>
              <a:t> = </a:t>
            </a:r>
            <a:r>
              <a:rPr lang="en-US">
                <a:solidFill>
                  <a:srgbClr val="0070C0"/>
                </a:solidFill>
              </a:rPr>
              <a:t>new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;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/>
              <a:t> (L1.head-&gt;muso &gt; L2.head-&gt;muso) {</a:t>
            </a:r>
            <a:endParaRPr lang="en-US"/>
          </a:p>
          <a:p>
            <a:r>
              <a:rPr lang="en-US"/>
              <a:t>        L = L1;</a:t>
            </a:r>
            <a:endParaRPr lang="en-US"/>
          </a:p>
          <a:p>
            <a:r>
              <a:rPr lang="en-US"/>
              <a:t>        </a:t>
            </a:r>
            <a:r>
              <a:rPr lang="en-US">
                <a:solidFill>
                  <a:srgbClr val="00B0F0"/>
                </a:solidFill>
              </a:rPr>
              <a:t>temp1</a:t>
            </a:r>
            <a:r>
              <a:rPr lang="en-US"/>
              <a:t> = L2.head;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else</a:t>
            </a:r>
            <a:r>
              <a:rPr lang="en-US"/>
              <a:t> {</a:t>
            </a:r>
            <a:endParaRPr lang="en-US"/>
          </a:p>
          <a:p>
            <a:r>
              <a:rPr lang="en-US"/>
              <a:t>        L = L2;</a:t>
            </a:r>
            <a:endParaRPr lang="en-US"/>
          </a:p>
          <a:p>
            <a:r>
              <a:rPr lang="en-US"/>
              <a:t>        </a:t>
            </a:r>
            <a:r>
              <a:rPr lang="en-US">
                <a:solidFill>
                  <a:srgbClr val="00B0F0"/>
                </a:solidFill>
              </a:rPr>
              <a:t>temp1</a:t>
            </a:r>
            <a:r>
              <a:rPr lang="en-US"/>
              <a:t> = L1.head;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B0F0"/>
                </a:solidFill>
              </a:rPr>
              <a:t>temp2</a:t>
            </a:r>
            <a:r>
              <a:rPr lang="en-US"/>
              <a:t> = L.head;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en-US"/>
              <a:t> (</a:t>
            </a:r>
            <a:r>
              <a:rPr lang="en-US">
                <a:solidFill>
                  <a:srgbClr val="00B0F0"/>
                </a:solidFill>
              </a:rPr>
              <a:t>temp2</a:t>
            </a:r>
            <a:r>
              <a:rPr lang="en-US"/>
              <a:t>-&gt;muso &gt; </a:t>
            </a:r>
            <a:r>
              <a:rPr lang="en-US">
                <a:solidFill>
                  <a:srgbClr val="00B0F0"/>
                </a:solidFill>
              </a:rPr>
              <a:t>temp1</a:t>
            </a:r>
            <a:r>
              <a:rPr lang="en-US"/>
              <a:t>-&gt;muso)</a:t>
            </a:r>
            <a:r>
              <a:rPr lang="en-US">
                <a:solidFill>
                  <a:srgbClr val="00B0F0"/>
                </a:solidFill>
              </a:rPr>
              <a:t>temp2</a:t>
            </a:r>
            <a:r>
              <a:rPr lang="en-US"/>
              <a:t> = </a:t>
            </a:r>
            <a:r>
              <a:rPr lang="en-US">
                <a:solidFill>
                  <a:srgbClr val="00B0F0"/>
                </a:solidFill>
              </a:rPr>
              <a:t>temp2</a:t>
            </a:r>
            <a:r>
              <a:rPr lang="en-US"/>
              <a:t>-&gt;next;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en-US"/>
              <a:t> (</a:t>
            </a:r>
            <a:r>
              <a:rPr lang="en-US">
                <a:solidFill>
                  <a:srgbClr val="00B0F0"/>
                </a:solidFill>
              </a:rPr>
              <a:t>temp2</a:t>
            </a:r>
            <a:r>
              <a:rPr lang="en-US"/>
              <a:t> !=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/>
              <a:t>) {</a:t>
            </a:r>
            <a:endParaRPr lang="en-US"/>
          </a:p>
          <a:p>
            <a:r>
              <a:rPr lang="en-US"/>
              <a:t>        </a:t>
            </a:r>
            <a:r>
              <a:rPr lang="en-US">
                <a:solidFill>
                  <a:srgbClr val="00B0F0"/>
                </a:solidFill>
              </a:rPr>
              <a:t>temp2</a:t>
            </a:r>
            <a:r>
              <a:rPr lang="en-US"/>
              <a:t>-&gt;heso += </a:t>
            </a:r>
            <a:r>
              <a:rPr lang="en-US">
                <a:solidFill>
                  <a:srgbClr val="00B0F0"/>
                </a:solidFill>
              </a:rPr>
              <a:t>temp1</a:t>
            </a:r>
            <a:r>
              <a:rPr lang="en-US"/>
              <a:t>-&gt;heso;</a:t>
            </a:r>
            <a:endParaRPr lang="en-US"/>
          </a:p>
          <a:p>
            <a:r>
              <a:rPr lang="en-US"/>
              <a:t>        </a:t>
            </a:r>
            <a:r>
              <a:rPr lang="en-US">
                <a:solidFill>
                  <a:srgbClr val="00B0F0"/>
                </a:solidFill>
              </a:rPr>
              <a:t>temp2</a:t>
            </a:r>
            <a:r>
              <a:rPr lang="en-US"/>
              <a:t> = </a:t>
            </a:r>
            <a:r>
              <a:rPr lang="en-US">
                <a:solidFill>
                  <a:srgbClr val="00B0F0"/>
                </a:solidFill>
              </a:rPr>
              <a:t>temp2</a:t>
            </a:r>
            <a:r>
              <a:rPr lang="en-US"/>
              <a:t>-&gt;next;</a:t>
            </a:r>
            <a:endParaRPr lang="en-US"/>
          </a:p>
          <a:p>
            <a:r>
              <a:rPr lang="en-US"/>
              <a:t>        </a:t>
            </a:r>
            <a:r>
              <a:rPr lang="en-US">
                <a:solidFill>
                  <a:srgbClr val="00B0F0"/>
                </a:solidFill>
              </a:rPr>
              <a:t>temp1</a:t>
            </a:r>
            <a:r>
              <a:rPr lang="en-US"/>
              <a:t> = </a:t>
            </a:r>
            <a:r>
              <a:rPr lang="en-US">
                <a:solidFill>
                  <a:srgbClr val="00B0F0"/>
                </a:solidFill>
              </a:rPr>
              <a:t>temp1</a:t>
            </a:r>
            <a:r>
              <a:rPr lang="en-US"/>
              <a:t>-&gt;next;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4636967" y="2172681"/>
            <a:ext cx="7112800" cy="163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1.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Cài đặt chương trình</a:t>
            </a: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roup 518"/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0" name="Freeform 3"/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4"/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5"/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6"/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7"/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8"/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9"/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10"/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11"/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12"/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13"/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4"/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5"/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6"/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7"/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8"/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9"/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20"/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21"/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22"/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23"/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5"/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6"/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7"/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8"/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9"/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4"/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6"/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49" name="Group 548"/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1" name="Freeform 30"/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31"/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32"/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33"/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34"/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5"/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6"/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7"/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8"/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9"/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40"/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41"/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42"/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3"/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4"/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5"/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6"/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7"/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8"/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9"/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50"/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51"/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52"/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53"/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4"/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5"/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6"/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45"/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0" name="Freeform 31"/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511810" y="771525"/>
            <a:ext cx="7216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u="sng"/>
              <a:t>1.1 Định nghĩa struct Dathuc và Donthuc</a:t>
            </a:r>
            <a:endParaRPr lang="en-US" sz="2400" u="sng"/>
          </a:p>
        </p:txBody>
      </p:sp>
      <p:sp>
        <p:nvSpPr>
          <p:cNvPr id="3" name="Text Box 2"/>
          <p:cNvSpPr txBox="1"/>
          <p:nvPr/>
        </p:nvSpPr>
        <p:spPr>
          <a:xfrm>
            <a:off x="662940" y="1474470"/>
            <a:ext cx="75133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70C0"/>
                </a:solidFill>
              </a:rPr>
              <a:t>struct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 {                // Định nghĩa struct Donthuc</a:t>
            </a:r>
            <a:endParaRPr lang="en-US"/>
          </a:p>
          <a:p>
            <a:r>
              <a:rPr lang="en-US"/>
              <a:t>   </a:t>
            </a:r>
            <a:r>
              <a:rPr lang="en-US">
                <a:solidFill>
                  <a:srgbClr val="0070C0"/>
                </a:solidFill>
              </a:rPr>
              <a:t> double</a:t>
            </a:r>
            <a:r>
              <a:rPr lang="en-US"/>
              <a:t> heso;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/>
              <a:t> muso;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* next = NULL;</a:t>
            </a:r>
            <a:endParaRPr lang="en-US"/>
          </a:p>
          <a:p>
            <a:r>
              <a:rPr lang="en-US"/>
              <a:t>};</a:t>
            </a:r>
            <a:endParaRPr lang="en-US"/>
          </a:p>
          <a:p>
            <a:r>
              <a:rPr lang="en-US">
                <a:solidFill>
                  <a:srgbClr val="0070C0"/>
                </a:solidFill>
              </a:rPr>
              <a:t>struct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Dathuc</a:t>
            </a:r>
            <a:r>
              <a:rPr lang="en-US"/>
              <a:t> {             // Định nghĩa struct Dathuc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* head = NULL, * tail = NULL;</a:t>
            </a:r>
            <a:endParaRPr lang="en-US"/>
          </a:p>
          <a:p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98805" y="639064"/>
            <a:ext cx="810101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Xây dựng hàm nhập đa thức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3" name="Group 522"/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/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/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/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/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/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/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/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/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/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/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/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/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/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/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/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/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/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/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/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/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/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/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/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/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/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/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/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/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/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/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/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/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/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/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/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/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/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/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/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/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/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/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/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/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/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/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/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/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/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/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/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/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/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/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/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/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/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/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908800" y="1167130"/>
            <a:ext cx="73031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70C0"/>
                </a:solidFill>
              </a:rPr>
              <a:t>void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append</a:t>
            </a:r>
            <a:r>
              <a:rPr lang="en-US"/>
              <a:t>(</a:t>
            </a:r>
            <a:r>
              <a:rPr lang="en-US">
                <a:solidFill>
                  <a:srgbClr val="00B050"/>
                </a:solidFill>
              </a:rPr>
              <a:t>Dathuc</a:t>
            </a:r>
            <a:r>
              <a:rPr lang="en-US"/>
              <a:t>&amp; arg, </a:t>
            </a:r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* arg1) {</a:t>
            </a:r>
            <a:endParaRPr lang="en-US"/>
          </a:p>
          <a:p>
            <a:r>
              <a:rPr lang="en-US"/>
              <a:t>    // Gắn đơn thức vào sau đa thức 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en-US"/>
              <a:t> (arg.head == </a:t>
            </a:r>
            <a:r>
              <a:rPr lang="en-US">
                <a:solidFill>
                  <a:schemeClr val="bg2">
                    <a:lumMod val="25000"/>
                    <a:lumOff val="75000"/>
                  </a:schemeClr>
                </a:solidFill>
              </a:rPr>
              <a:t>NULL</a:t>
            </a:r>
            <a:r>
              <a:rPr lang="en-US"/>
              <a:t>)arg.head = arg.tail = arg1;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en-US"/>
              <a:t> {</a:t>
            </a:r>
            <a:endParaRPr lang="en-US"/>
          </a:p>
          <a:p>
            <a:r>
              <a:rPr lang="en-US"/>
              <a:t>        arg.tail-&gt;next = arg1;</a:t>
            </a:r>
            <a:endParaRPr lang="en-US"/>
          </a:p>
          <a:p>
            <a:r>
              <a:rPr lang="en-US"/>
              <a:t>        arg.tail = arg1;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r>
              <a:rPr lang="en-US">
                <a:solidFill>
                  <a:srgbClr val="0070C0"/>
                </a:solidFill>
              </a:rPr>
              <a:t>void</a:t>
            </a:r>
            <a:r>
              <a:rPr lang="en-US"/>
              <a:t> </a:t>
            </a:r>
            <a:r>
              <a:rPr lang="en-US">
                <a:solidFill>
                  <a:srgbClr val="FFFF00"/>
                </a:solidFill>
              </a:rPr>
              <a:t>enter</a:t>
            </a:r>
            <a:r>
              <a:rPr lang="en-US"/>
              <a:t>(</a:t>
            </a:r>
            <a:r>
              <a:rPr lang="en-US">
                <a:solidFill>
                  <a:srgbClr val="00B050"/>
                </a:solidFill>
              </a:rPr>
              <a:t>Dathuc</a:t>
            </a:r>
            <a:r>
              <a:rPr lang="en-US"/>
              <a:t>&amp; arg) {</a:t>
            </a:r>
            <a:endParaRPr lang="en-US"/>
          </a:p>
          <a:p>
            <a:r>
              <a:rPr lang="en-US"/>
              <a:t>    // Nhập đa thức</a:t>
            </a:r>
            <a:endParaRPr lang="en-US"/>
          </a:p>
          <a:p>
            <a:r>
              <a:rPr lang="en-US"/>
              <a:t>   </a:t>
            </a:r>
            <a:r>
              <a:rPr lang="en-US">
                <a:solidFill>
                  <a:srgbClr val="0070C0"/>
                </a:solidFill>
              </a:rPr>
              <a:t> int 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/>
              <a:t>;</a:t>
            </a:r>
            <a:endParaRPr lang="en-US"/>
          </a:p>
          <a:p>
            <a:r>
              <a:rPr lang="en-US"/>
              <a:t>    cout &lt;&lt; "Nhap bac cua da thuc: "; cin &gt;&gt; 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/>
              <a:t>;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for </a:t>
            </a:r>
            <a:r>
              <a:rPr lang="en-US"/>
              <a:t>(</a:t>
            </a:r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i</a:t>
            </a:r>
            <a:r>
              <a:rPr lang="en-US"/>
              <a:t> = 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/>
              <a:t>; </a:t>
            </a:r>
            <a:r>
              <a:rPr lang="en-US">
                <a:solidFill>
                  <a:srgbClr val="00B0F0"/>
                </a:solidFill>
              </a:rPr>
              <a:t>i</a:t>
            </a:r>
            <a:r>
              <a:rPr lang="en-US"/>
              <a:t> &gt;= 0; </a:t>
            </a:r>
            <a:r>
              <a:rPr lang="en-US">
                <a:solidFill>
                  <a:srgbClr val="00B0F0"/>
                </a:solidFill>
              </a:rPr>
              <a:t>i</a:t>
            </a:r>
            <a:r>
              <a:rPr lang="en-US"/>
              <a:t>--) {</a:t>
            </a:r>
            <a:endParaRPr lang="en-US"/>
          </a:p>
          <a:p>
            <a:r>
              <a:rPr lang="en-US"/>
              <a:t>        </a:t>
            </a:r>
            <a:r>
              <a:rPr lang="en-US">
                <a:solidFill>
                  <a:srgbClr val="FFFF00"/>
                </a:solidFill>
              </a:rPr>
              <a:t>append</a:t>
            </a:r>
            <a:r>
              <a:rPr lang="en-US"/>
              <a:t>(arg, </a:t>
            </a:r>
            <a:r>
              <a:rPr lang="en-US">
                <a:solidFill>
                  <a:srgbClr val="FFFF00"/>
                </a:solidFill>
              </a:rPr>
              <a:t>creat</a:t>
            </a:r>
            <a:r>
              <a:rPr lang="en-US"/>
              <a:t>(i));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18185" y="1309370"/>
            <a:ext cx="83299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* </a:t>
            </a:r>
            <a:r>
              <a:rPr lang="en-US">
                <a:solidFill>
                  <a:srgbClr val="FFFF00"/>
                </a:solidFill>
              </a:rPr>
              <a:t>creat</a:t>
            </a:r>
            <a:r>
              <a:rPr lang="en-US"/>
              <a:t>(</a:t>
            </a:r>
            <a:r>
              <a:rPr lang="en-US">
                <a:solidFill>
                  <a:srgbClr val="0070C0"/>
                </a:solidFill>
              </a:rPr>
              <a:t>int</a:t>
            </a:r>
            <a:r>
              <a:rPr lang="en-US"/>
              <a:t> i) {</a:t>
            </a:r>
            <a:endParaRPr lang="en-US"/>
          </a:p>
          <a:p>
            <a:r>
              <a:rPr lang="en-US"/>
              <a:t>    // Tạo 1 đơn thức mới 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* </a:t>
            </a:r>
            <a:r>
              <a:rPr lang="en-US">
                <a:solidFill>
                  <a:srgbClr val="00B0F0"/>
                </a:solidFill>
              </a:rPr>
              <a:t>temp</a:t>
            </a:r>
            <a:r>
              <a:rPr lang="en-US"/>
              <a:t> = </a:t>
            </a:r>
            <a:r>
              <a:rPr lang="en-US">
                <a:solidFill>
                  <a:srgbClr val="0070C0"/>
                </a:solidFill>
              </a:rPr>
              <a:t>new</a:t>
            </a: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Donthuc</a:t>
            </a:r>
            <a:r>
              <a:rPr lang="en-US"/>
              <a:t>; //tao moi con tro trung gian 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rgbClr val="00B0F0"/>
                </a:solidFill>
              </a:rPr>
              <a:t>temp</a:t>
            </a:r>
            <a:r>
              <a:rPr lang="en-US"/>
              <a:t>-&gt;muso = i;</a:t>
            </a:r>
            <a:endParaRPr lang="en-US"/>
          </a:p>
          <a:p>
            <a:r>
              <a:rPr lang="en-US"/>
              <a:t>    cout &lt;&lt; "Nhap he so cua x^" &lt;&lt; i &lt;&lt; ": "; cin &gt;&gt; </a:t>
            </a:r>
            <a:r>
              <a:rPr lang="en-US">
                <a:solidFill>
                  <a:srgbClr val="00B0F0"/>
                </a:solidFill>
              </a:rPr>
              <a:t>temp</a:t>
            </a:r>
            <a:r>
              <a:rPr lang="en-US"/>
              <a:t>-&gt;heso;</a:t>
            </a:r>
            <a:endParaRPr lang="en-US"/>
          </a:p>
          <a:p>
            <a:r>
              <a:rPr lang="en-US"/>
              <a:t>   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temp</a:t>
            </a:r>
            <a:r>
              <a:rPr lang="en-US"/>
              <a:t>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600"/>
            </a:fld>
            <a:endParaRPr lang="en-GB" sz="1600"/>
          </a:p>
        </p:txBody>
      </p:sp>
      <p:sp>
        <p:nvSpPr>
          <p:cNvPr id="76" name="Google Shape;76;p14"/>
          <p:cNvSpPr txBox="1"/>
          <p:nvPr>
            <p:ph type="ctrTitle"/>
          </p:nvPr>
        </p:nvSpPr>
        <p:spPr>
          <a:xfrm>
            <a:off x="4483297" y="2010121"/>
            <a:ext cx="7112800" cy="163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5"/>
                </a:solidFill>
              </a:rPr>
              <a:t>2</a:t>
            </a:r>
            <a:r>
              <a:rPr lang="en-GB">
                <a:solidFill>
                  <a:schemeClr val="accent5"/>
                </a:solidFill>
              </a:rPr>
              <a:t>.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Thực hiện chạy chương trình</a:t>
            </a:r>
            <a:endParaRPr lang="en-US" alt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46776" y="2530010"/>
            <a:ext cx="53864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THANKS!</a:t>
            </a:r>
            <a:endParaRPr lang="en-US" sz="9600" b="1" spc="300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  <p:grpSp>
        <p:nvGrpSpPr>
          <p:cNvPr id="488" name="Group 487"/>
          <p:cNvGrpSpPr/>
          <p:nvPr/>
        </p:nvGrpSpPr>
        <p:grpSpPr>
          <a:xfrm>
            <a:off x="-1114833" y="-4436371"/>
            <a:ext cx="17041188" cy="6786207"/>
            <a:chOff x="-1389153" y="-5087209"/>
            <a:chExt cx="17041188" cy="6786207"/>
          </a:xfrm>
        </p:grpSpPr>
        <p:sp>
          <p:nvSpPr>
            <p:cNvPr id="489" name="Freeform 3"/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4"/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5"/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6"/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7"/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"/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9"/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10"/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11"/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12"/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13"/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14"/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15"/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16"/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17"/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18"/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19"/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20"/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21"/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22"/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23"/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24"/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25"/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26"/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27"/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28"/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29"/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31F2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4"/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6"/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-2422178" y="4898662"/>
            <a:ext cx="14922466" cy="4506760"/>
            <a:chOff x="-2422178" y="5261733"/>
            <a:chExt cx="14922466" cy="4506760"/>
          </a:xfrm>
        </p:grpSpPr>
        <p:sp>
          <p:nvSpPr>
            <p:cNvPr id="519" name="Freeform 30"/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31"/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32"/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33"/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34"/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35"/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36"/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37"/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38"/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39"/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40"/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41"/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42"/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43"/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4"/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45"/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6"/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7"/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48"/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49"/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50"/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51"/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52"/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53"/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54"/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55"/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56"/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45"/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1"/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1869</Words>
  <Application>WPS Presentation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SimSun</vt:lpstr>
      <vt:lpstr>Wingdings</vt:lpstr>
      <vt:lpstr>Roboto Regular</vt:lpstr>
      <vt:lpstr>Segoe Print</vt:lpstr>
      <vt:lpstr>Fredoka One</vt:lpstr>
      <vt:lpstr>Wide Latin</vt:lpstr>
      <vt:lpstr>Dosis</vt:lpstr>
      <vt:lpstr>Yu Gothic UI</vt:lpstr>
      <vt:lpstr>Lato</vt:lpstr>
      <vt:lpstr>Big Caslon Medium</vt:lpstr>
      <vt:lpstr>Times New Roman</vt:lpstr>
      <vt:lpstr>Nunito Bold</vt:lpstr>
      <vt:lpstr>Arial Unicode MS</vt:lpstr>
      <vt:lpstr>Oxygen</vt:lpstr>
      <vt:lpstr>MV Boli</vt:lpstr>
      <vt:lpstr>Arima Madurai Black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Cài đặt chương trình</vt:lpstr>
      <vt:lpstr>PowerPoint 演示文稿</vt:lpstr>
      <vt:lpstr>PowerPoint 演示文稿</vt:lpstr>
      <vt:lpstr>Thực hiện chạy chương trình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nduc0</cp:lastModifiedBy>
  <cp:revision>172</cp:revision>
  <dcterms:created xsi:type="dcterms:W3CDTF">2018-12-21T22:04:00Z</dcterms:created>
  <dcterms:modified xsi:type="dcterms:W3CDTF">2021-03-29T01:14:29Z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