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86" r:id="rId7"/>
    <p:sldId id="288" r:id="rId8"/>
    <p:sldId id="299" r:id="rId9"/>
    <p:sldId id="300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2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106" d="100"/>
          <a:sy n="106" d="100"/>
        </p:scale>
        <p:origin x="792" y="120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888" y="-1688471"/>
            <a:ext cx="7096933" cy="3830130"/>
          </a:xfrm>
        </p:spPr>
        <p:txBody>
          <a:bodyPr/>
          <a:lstStyle/>
          <a:p>
            <a:r>
              <a:rPr lang="en-US" dirty="0"/>
              <a:t>Mobile App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DC7D3-C43A-9D15-A02C-D123C9BE8480}"/>
              </a:ext>
            </a:extLst>
          </p:cNvPr>
          <p:cNvSpPr txBox="1"/>
          <p:nvPr/>
        </p:nvSpPr>
        <p:spPr>
          <a:xfrm>
            <a:off x="2112474" y="4995851"/>
            <a:ext cx="398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 Name </a:t>
            </a:r>
            <a:r>
              <a:rPr lang="en-US" dirty="0"/>
              <a:t>: Nguyen Ngoc Nguyen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00F65-AB86-F1EC-9E4A-E110D0ED824D}"/>
              </a:ext>
            </a:extLst>
          </p:cNvPr>
          <p:cNvSpPr txBox="1"/>
          <p:nvPr/>
        </p:nvSpPr>
        <p:spPr>
          <a:xfrm>
            <a:off x="2112475" y="5483228"/>
            <a:ext cx="398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 ID       </a:t>
            </a:r>
            <a:r>
              <a:rPr lang="en-US" dirty="0"/>
              <a:t>:  24104131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029528-4816-2B6C-1832-A2D23B28C858}"/>
              </a:ext>
            </a:extLst>
          </p:cNvPr>
          <p:cNvSpPr txBox="1"/>
          <p:nvPr/>
        </p:nvSpPr>
        <p:spPr>
          <a:xfrm>
            <a:off x="1200888" y="2068717"/>
            <a:ext cx="56312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“</a:t>
            </a:r>
            <a:r>
              <a:rPr lang="en-US" sz="4400" b="1" dirty="0" err="1">
                <a:solidFill>
                  <a:schemeClr val="accent1"/>
                </a:solidFill>
              </a:rPr>
              <a:t>NoteTaker</a:t>
            </a:r>
            <a:r>
              <a:rPr lang="en-US" sz="4400" b="1" dirty="0">
                <a:solidFill>
                  <a:schemeClr val="accent1"/>
                </a:solidFill>
              </a:rPr>
              <a:t>” mobile 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4A929-E31A-0C4C-1183-617F9EF3225D}"/>
              </a:ext>
            </a:extLst>
          </p:cNvPr>
          <p:cNvSpPr txBox="1"/>
          <p:nvPr/>
        </p:nvSpPr>
        <p:spPr>
          <a:xfrm>
            <a:off x="2112474" y="5970605"/>
            <a:ext cx="465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Teacher</a:t>
            </a:r>
            <a:r>
              <a:rPr lang="en-US" dirty="0"/>
              <a:t>           : Nguyen Dinh Anh Dung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B2ADD1-7DF7-0F3D-2150-F72568AC8915}"/>
              </a:ext>
            </a:extLst>
          </p:cNvPr>
          <p:cNvSpPr txBox="1"/>
          <p:nvPr/>
        </p:nvSpPr>
        <p:spPr>
          <a:xfrm>
            <a:off x="2112474" y="6369459"/>
            <a:ext cx="703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</a:t>
            </a:r>
            <a:r>
              <a:rPr lang="en-US" dirty="0"/>
              <a:t>                : Mobile and Wearable App Design &amp; </a:t>
            </a:r>
            <a:r>
              <a:rPr lang="en-US" dirty="0" err="1"/>
              <a:t>Develope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FFEB-2671-6250-C25F-995BBE43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79" y="552261"/>
            <a:ext cx="5120640" cy="823865"/>
          </a:xfrm>
        </p:spPr>
        <p:txBody>
          <a:bodyPr/>
          <a:lstStyle/>
          <a:p>
            <a:r>
              <a:rPr lang="en-US" b="0" dirty="0">
                <a:solidFill>
                  <a:schemeClr val="accent1"/>
                </a:solidFill>
              </a:rPr>
              <a:t> Data Design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7E925-4215-A186-5F9D-63336A515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784" y="2054278"/>
            <a:ext cx="5596216" cy="2966200"/>
          </a:xfrm>
        </p:spPr>
        <p:txBody>
          <a:bodyPr/>
          <a:lstStyle/>
          <a:p>
            <a:r>
              <a:rPr lang="en-US" sz="2000" b="1" dirty="0"/>
              <a:t>The model for Task table, includes</a:t>
            </a:r>
          </a:p>
          <a:p>
            <a:r>
              <a:rPr lang="en-US" sz="2000" dirty="0"/>
              <a:t>“taskId” : Int data type and Primary Key</a:t>
            </a:r>
          </a:p>
          <a:p>
            <a:r>
              <a:rPr lang="en-US" sz="2000" dirty="0"/>
              <a:t>“title” : String data type, present the title of task  </a:t>
            </a:r>
          </a:p>
          <a:p>
            <a:r>
              <a:rPr lang="en-US" sz="2000" dirty="0"/>
              <a:t>“Description : String data type, present the description of task</a:t>
            </a:r>
          </a:p>
          <a:p>
            <a:r>
              <a:rPr lang="en-US" sz="2000" dirty="0"/>
              <a:t>“Priority” : Priority data type (which is enum class), present the priority of task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11D6D03-89CA-72BE-06B8-C5E03EB49B21}"/>
              </a:ext>
            </a:extLst>
          </p:cNvPr>
          <p:cNvSpPr txBox="1">
            <a:spLocks/>
          </p:cNvSpPr>
          <p:nvPr/>
        </p:nvSpPr>
        <p:spPr>
          <a:xfrm>
            <a:off x="63375" y="4211502"/>
            <a:ext cx="5295004" cy="68348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82951-DDFC-9C47-F278-86B183724368}"/>
              </a:ext>
            </a:extLst>
          </p:cNvPr>
          <p:cNvSpPr txBox="1"/>
          <p:nvPr/>
        </p:nvSpPr>
        <p:spPr>
          <a:xfrm>
            <a:off x="7749766" y="4651146"/>
            <a:ext cx="362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Figure 6 Database design diagram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122830-2DBC-DA64-A5C2-0553FE7E6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691" y="2708703"/>
            <a:ext cx="42005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5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64F2-7FF2-B0D1-9DF9-3E0BAD6F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1"/>
                </a:solidFill>
              </a:rPr>
              <a:t>4. UI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04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FFEB-2671-6250-C25F-995BBE43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28" y="235390"/>
            <a:ext cx="5120640" cy="823865"/>
          </a:xfrm>
        </p:spPr>
        <p:txBody>
          <a:bodyPr/>
          <a:lstStyle/>
          <a:p>
            <a:r>
              <a:rPr lang="en-US" b="0" dirty="0">
                <a:solidFill>
                  <a:schemeClr val="accent1"/>
                </a:solidFill>
              </a:rPr>
              <a:t>UI Design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3CA877-D462-5C0F-089A-874A7C2EA146}"/>
              </a:ext>
            </a:extLst>
          </p:cNvPr>
          <p:cNvSpPr txBox="1"/>
          <p:nvPr/>
        </p:nvSpPr>
        <p:spPr>
          <a:xfrm>
            <a:off x="1556065" y="6381455"/>
            <a:ext cx="6575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Figure 7 Login_Page, Inser_Data_Page, Home_Page UI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BBF0C8-2AEC-4A2A-59E5-460AA5F06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95" y="878584"/>
            <a:ext cx="2629035" cy="5683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8269BF-00B1-376E-FE8E-4DFE8E05A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866" y="878584"/>
            <a:ext cx="2673487" cy="56835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FD623C-8C79-08C9-49D5-08318B43A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353" y="853182"/>
            <a:ext cx="2711589" cy="57343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72B4C9-41DE-558B-AACC-A237D3419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7930" y="853181"/>
            <a:ext cx="2578233" cy="397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4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F8A5-E61A-82B0-3AC0-1DA7FD3D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927" y="0"/>
            <a:ext cx="3680233" cy="932507"/>
          </a:xfrm>
        </p:spPr>
        <p:txBody>
          <a:bodyPr/>
          <a:lstStyle/>
          <a:p>
            <a:r>
              <a:rPr lang="en-US" b="0" dirty="0">
                <a:solidFill>
                  <a:schemeClr val="accent1"/>
                </a:solidFill>
              </a:rPr>
              <a:t>UI Design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885A3-B265-78D0-FD29-4148FAFC89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56879-D49B-27F0-DE81-E3D8F87B1DF8}"/>
              </a:ext>
            </a:extLst>
          </p:cNvPr>
          <p:cNvSpPr txBox="1"/>
          <p:nvPr/>
        </p:nvSpPr>
        <p:spPr>
          <a:xfrm>
            <a:off x="1519852" y="6348852"/>
            <a:ext cx="6575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Figure 8 Booking_Page and booking features UI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1BAB9-A96A-642D-7B7C-A10E67A8A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27" y="830085"/>
            <a:ext cx="2540131" cy="54090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261088-327F-AF8F-2E9D-E67916324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538" y="830084"/>
            <a:ext cx="2851704" cy="54090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15F954-794C-5AF3-6F91-B4B4A6E62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836" y="903945"/>
            <a:ext cx="2658187" cy="53900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AE629C-EA94-7FCE-85B3-B89A1AE41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7340" y="675966"/>
            <a:ext cx="2540131" cy="571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8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4241" y="3429000"/>
            <a:ext cx="3341133" cy="569190"/>
          </a:xfrm>
        </p:spPr>
        <p:txBody>
          <a:bodyPr/>
          <a:lstStyle/>
          <a:p>
            <a:r>
              <a:rPr lang="en-US" b="1" dirty="0"/>
              <a:t>For your Listening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436" y="65807"/>
            <a:ext cx="9779183" cy="174441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Project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09" y="1810222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/>
              <a:t>Introduction</a:t>
            </a:r>
          </a:p>
          <a:p>
            <a:pPr marL="514350" indent="-514350">
              <a:buAutoNum type="arabicPeriod"/>
            </a:pPr>
            <a:r>
              <a:rPr lang="en-US" b="1" dirty="0"/>
              <a:t>Use Case</a:t>
            </a:r>
          </a:p>
          <a:p>
            <a:pPr marL="514350" indent="-514350">
              <a:buAutoNum type="arabicPeriod"/>
            </a:pPr>
            <a:r>
              <a:rPr lang="en-US" b="1" dirty="0"/>
              <a:t>Class Diagram</a:t>
            </a:r>
          </a:p>
          <a:p>
            <a:pPr marL="514350" indent="-514350">
              <a:buAutoNum type="arabicPeriod"/>
            </a:pPr>
            <a:r>
              <a:rPr lang="en-US" b="1" dirty="0"/>
              <a:t>Data Design</a:t>
            </a:r>
          </a:p>
          <a:p>
            <a:pPr marL="514350" indent="-514350">
              <a:buAutoNum type="arabicPeriod"/>
            </a:pPr>
            <a:r>
              <a:rPr lang="en-US" b="1" dirty="0"/>
              <a:t>UI screenshot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/>
          <a:lstStyle/>
          <a:p>
            <a:r>
              <a:rPr lang="en-US" b="0" dirty="0">
                <a:solidFill>
                  <a:schemeClr val="accent1"/>
                </a:solidFill>
              </a:rPr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05" y="860078"/>
            <a:ext cx="5120640" cy="606583"/>
          </a:xfrm>
        </p:spPr>
        <p:txBody>
          <a:bodyPr/>
          <a:lstStyle/>
          <a:p>
            <a:r>
              <a:rPr lang="en-US" sz="3200" dirty="0"/>
              <a:t>1.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855" y="1661905"/>
            <a:ext cx="6356175" cy="606584"/>
          </a:xfrm>
        </p:spPr>
        <p:txBody>
          <a:bodyPr/>
          <a:lstStyle/>
          <a:p>
            <a:r>
              <a:rPr lang="en-US" sz="1600" dirty="0"/>
              <a:t>The mobile app for user especially for student in noting their to-do task, with the “priority”</a:t>
            </a:r>
            <a:br>
              <a:rPr lang="en-US" sz="2800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B5628-8E68-A96B-468C-C72ECB26C617}"/>
              </a:ext>
            </a:extLst>
          </p:cNvPr>
          <p:cNvSpPr txBox="1"/>
          <p:nvPr/>
        </p:nvSpPr>
        <p:spPr>
          <a:xfrm>
            <a:off x="7128947" y="3937463"/>
            <a:ext cx="281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/>
              <a:t>NoteTaker</a:t>
            </a:r>
            <a:r>
              <a:rPr lang="en-US" sz="1400" i="1" dirty="0"/>
              <a:t> app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E88936-AEFD-96C3-B146-CE1495EF4D2A}"/>
              </a:ext>
            </a:extLst>
          </p:cNvPr>
          <p:cNvSpPr txBox="1"/>
          <p:nvPr/>
        </p:nvSpPr>
        <p:spPr>
          <a:xfrm>
            <a:off x="144855" y="4245240"/>
            <a:ext cx="351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positive of this app: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6DAB76-03F8-05E1-2812-61E099254444}"/>
              </a:ext>
            </a:extLst>
          </p:cNvPr>
          <p:cNvSpPr txBox="1"/>
          <p:nvPr/>
        </p:nvSpPr>
        <p:spPr>
          <a:xfrm>
            <a:off x="144855" y="4797593"/>
            <a:ext cx="5315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easily track their tasks daily in day, and sorting with the priority what should be done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Helping them in concentrating and managing time more effectively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F3EDB-96AF-6CED-F53A-48F84A90873B}"/>
              </a:ext>
            </a:extLst>
          </p:cNvPr>
          <p:cNvSpPr txBox="1"/>
          <p:nvPr/>
        </p:nvSpPr>
        <p:spPr>
          <a:xfrm>
            <a:off x="162961" y="2470523"/>
            <a:ext cx="5097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app was created by “</a:t>
            </a:r>
            <a:r>
              <a:rPr lang="en-US" b="1" dirty="0"/>
              <a:t>Kotlin language” </a:t>
            </a:r>
            <a:r>
              <a:rPr lang="en-US" dirty="0"/>
              <a:t>on “</a:t>
            </a:r>
            <a:r>
              <a:rPr lang="en-US" b="1" dirty="0"/>
              <a:t>Android Studio ide”</a:t>
            </a:r>
          </a:p>
          <a:p>
            <a:endParaRPr lang="en-US" dirty="0"/>
          </a:p>
          <a:p>
            <a:r>
              <a:rPr lang="en-US" dirty="0"/>
              <a:t>With “DOM Database</a:t>
            </a:r>
            <a:r>
              <a:rPr lang="en-US" b="1" dirty="0"/>
              <a:t>” </a:t>
            </a:r>
            <a:r>
              <a:rPr lang="en-US" dirty="0"/>
              <a:t>for storing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FEF96-9405-34EB-95DD-2981D2047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601" y="1187772"/>
            <a:ext cx="2800494" cy="2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6F21-307F-1E43-5D7D-1AB428CF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1"/>
                </a:solidFill>
              </a:rPr>
              <a:t>1.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48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53BF-6AB4-6570-7DC9-27EC0349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-873659"/>
            <a:ext cx="5120640" cy="1828800"/>
          </a:xfrm>
        </p:spPr>
        <p:txBody>
          <a:bodyPr/>
          <a:lstStyle/>
          <a:p>
            <a:r>
              <a:rPr lang="en-US" sz="4000" b="0" dirty="0">
                <a:solidFill>
                  <a:schemeClr val="accent1"/>
                </a:solidFill>
              </a:rPr>
              <a:t>1. Use Cases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AB697-250D-AECB-90E7-E0088D0D0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27" y="1084257"/>
            <a:ext cx="5472821" cy="545367"/>
          </a:xfrm>
        </p:spPr>
        <p:txBody>
          <a:bodyPr/>
          <a:lstStyle/>
          <a:p>
            <a:r>
              <a:rPr lang="en-US" sz="2400" b="1" dirty="0"/>
              <a:t>The use cases for the Notetaker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315BB4-0C1B-C662-8302-5FCC3AD9FFAB}"/>
              </a:ext>
            </a:extLst>
          </p:cNvPr>
          <p:cNvSpPr txBox="1"/>
          <p:nvPr/>
        </p:nvSpPr>
        <p:spPr>
          <a:xfrm>
            <a:off x="9656720" y="6080609"/>
            <a:ext cx="2535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highlight>
                  <a:srgbClr val="000000"/>
                </a:highlight>
              </a:rPr>
              <a:t>Figure 1 All Use-case  design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68A8D-B5F8-CE27-DC9A-5210E418C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853" y="361082"/>
            <a:ext cx="5522062" cy="5753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362D3C-5636-2E37-06E6-E98D6A2E3DBE}"/>
              </a:ext>
            </a:extLst>
          </p:cNvPr>
          <p:cNvSpPr txBox="1"/>
          <p:nvPr/>
        </p:nvSpPr>
        <p:spPr>
          <a:xfrm>
            <a:off x="216527" y="1758740"/>
            <a:ext cx="5141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app, there are 5 main functions for user to interact with it. The server will return data for user’s demand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9E3EE-3C9E-9246-6922-56E8F06AE2E9}"/>
              </a:ext>
            </a:extLst>
          </p:cNvPr>
          <p:cNvSpPr txBox="1"/>
          <p:nvPr/>
        </p:nvSpPr>
        <p:spPr>
          <a:xfrm>
            <a:off x="218345" y="2914654"/>
            <a:ext cx="60975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 function included: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all tasks for users,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 new tasks,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Edit task’s description or task’s title,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task which is done,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Searching for task for user,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Sorting tasks with from Hight to Low priority tasks and Low to High priority tasks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2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1E35-EB2C-F81A-07CC-4651A578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1"/>
                </a:solidFill>
              </a:rPr>
              <a:t>3. Class Diagram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0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684FF05-F5CE-F0F4-166C-D52567A948C1}"/>
              </a:ext>
            </a:extLst>
          </p:cNvPr>
          <p:cNvSpPr txBox="1">
            <a:spLocks/>
          </p:cNvSpPr>
          <p:nvPr/>
        </p:nvSpPr>
        <p:spPr>
          <a:xfrm>
            <a:off x="784767" y="457200"/>
            <a:ext cx="3470362" cy="6156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0" dirty="0">
                <a:solidFill>
                  <a:schemeClr val="accent1"/>
                </a:solidFill>
              </a:rPr>
              <a:t>Class Diagram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6D9BCB-BAB2-5263-81DF-874C3DE0A114}"/>
              </a:ext>
            </a:extLst>
          </p:cNvPr>
          <p:cNvSpPr txBox="1"/>
          <p:nvPr/>
        </p:nvSpPr>
        <p:spPr>
          <a:xfrm>
            <a:off x="278477" y="2068023"/>
            <a:ext cx="568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contains attributes that store specific information attribute related to “Task model”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8E12F2-FA78-D699-8C04-56958C8A9D38}"/>
              </a:ext>
            </a:extLst>
          </p:cNvPr>
          <p:cNvSpPr txBox="1"/>
          <p:nvPr/>
        </p:nvSpPr>
        <p:spPr>
          <a:xfrm>
            <a:off x="7371194" y="6003093"/>
            <a:ext cx="31438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highlight>
                  <a:srgbClr val="000000"/>
                </a:highlight>
              </a:rPr>
              <a:t>Figure 2 Class design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15530-5D92-FE5F-6CDC-4D8664F797F6}"/>
              </a:ext>
            </a:extLst>
          </p:cNvPr>
          <p:cNvSpPr txBox="1"/>
          <p:nvPr/>
        </p:nvSpPr>
        <p:spPr>
          <a:xfrm>
            <a:off x="341851" y="3105834"/>
            <a:ext cx="581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class diagram include the task class with it’s attrite data and the method function of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DF6453-680F-1C62-BC53-2CFD5AE0E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204" y="1066082"/>
            <a:ext cx="2104966" cy="418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6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F566-9C3B-5671-44B0-29393EA3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1"/>
                </a:solidFill>
              </a:rPr>
              <a:t>3. Data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208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Mobile App Presentation</Template>
  <TotalTime>401</TotalTime>
  <Words>387</Words>
  <Application>Microsoft Office PowerPoint</Application>
  <PresentationFormat>Widescreen</PresentationFormat>
  <Paragraphs>63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Custom</vt:lpstr>
      <vt:lpstr>Mobile App Presentation</vt:lpstr>
      <vt:lpstr>Project Outline</vt:lpstr>
      <vt:lpstr>1. Introduction</vt:lpstr>
      <vt:lpstr>1. Introduction</vt:lpstr>
      <vt:lpstr>1. Use Cases</vt:lpstr>
      <vt:lpstr>1. Use Cases</vt:lpstr>
      <vt:lpstr>3. Class Diagram </vt:lpstr>
      <vt:lpstr>PowerPoint Presentation</vt:lpstr>
      <vt:lpstr>3. Data Design</vt:lpstr>
      <vt:lpstr> Data Design</vt:lpstr>
      <vt:lpstr>4. UI Design</vt:lpstr>
      <vt:lpstr>UI Design</vt:lpstr>
      <vt:lpstr>UI Design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Ngoc Nguyen</dc:creator>
  <cp:lastModifiedBy>Nguyen Ngoc Nguyen</cp:lastModifiedBy>
  <cp:revision>3</cp:revision>
  <dcterms:created xsi:type="dcterms:W3CDTF">2024-07-17T18:55:17Z</dcterms:created>
  <dcterms:modified xsi:type="dcterms:W3CDTF">2024-10-27T17:36:09Z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