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86" r:id="rId7"/>
    <p:sldId id="288" r:id="rId8"/>
    <p:sldId id="289" r:id="rId9"/>
    <p:sldId id="297" r:id="rId10"/>
    <p:sldId id="290" r:id="rId11"/>
    <p:sldId id="291" r:id="rId12"/>
    <p:sldId id="292" r:id="rId13"/>
    <p:sldId id="295" r:id="rId14"/>
    <p:sldId id="294" r:id="rId15"/>
    <p:sldId id="298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5646" autoAdjust="0"/>
  </p:normalViewPr>
  <p:slideViewPr>
    <p:cSldViewPr snapToGrid="0">
      <p:cViewPr varScale="1">
        <p:scale>
          <a:sx n="105" d="100"/>
          <a:sy n="105" d="100"/>
        </p:scale>
        <p:origin x="60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3890543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FD8D3D14-313E-8ED7-7BE9-2E3D506F1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509738"/>
              </p:ext>
            </p:extLst>
          </p:nvPr>
        </p:nvGraphicFramePr>
        <p:xfrm>
          <a:off x="4216400" y="2087563"/>
          <a:ext cx="6771640" cy="40616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9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320616"/>
              </p:ext>
            </p:extLst>
          </p:nvPr>
        </p:nvGraphicFramePr>
        <p:xfrm>
          <a:off x="1166813" y="2084388"/>
          <a:ext cx="9821228" cy="3886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307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holding books in a classroom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7183438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457200"/>
            <a:ext cx="5120640" cy="320040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8" y="3657600"/>
            <a:ext cx="5120640" cy="182880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17" name="Picture Placeholder 16" descr="Two people walking down a sidewalk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904238" y="1157224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/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dirty="0"/>
              <a:t>Speaking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25" name="Picture Placeholder 24" descr="A couple of people looking at a computer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667" r="16667"/>
          <a:stretch/>
        </p:blipFill>
        <p:spPr>
          <a:xfrm>
            <a:off x="7317920" y="1447800"/>
            <a:ext cx="4214010" cy="4214010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423</Words>
  <Application>Microsoft Office PowerPoint</Application>
  <PresentationFormat>Widescreen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Speaking impact 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Nguyen</dc:creator>
  <cp:lastModifiedBy>Nguyen Ngoc Nguyen</cp:lastModifiedBy>
  <cp:revision>1</cp:revision>
  <dcterms:created xsi:type="dcterms:W3CDTF">2024-10-27T10:54:53Z</dcterms:created>
  <dcterms:modified xsi:type="dcterms:W3CDTF">2024-10-27T10:55:49Z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