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7"/>
  </p:notesMasterIdLst>
  <p:sldIdLst>
    <p:sldId id="256" r:id="rId5"/>
    <p:sldId id="27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Lorem ipsum dolor sit amet, consectetuer adipiscing elit. </a:t>
          </a:r>
        </a:p>
      </dsp:txBody>
      <dsp:txXfrm>
        <a:off x="54974" y="2798862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Nunc viverra imperdiet enim. Fusce est. Vivamus a tellus.</a:t>
          </a:r>
        </a:p>
      </dsp:txBody>
      <dsp:txXfrm>
        <a:off x="3425756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Pellentesque habitant morbi tristique senectus et netus.</a:t>
          </a:r>
        </a:p>
      </dsp:txBody>
      <dsp:txXfrm>
        <a:off x="6796537" y="2798862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10/27/2024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10/27/2024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10/27/2024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10/27/2024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NOTAKER Android App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Walkthrough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Autofit/>
          </a:bodyPr>
          <a:lstStyle/>
          <a:p>
            <a:r>
              <a:rPr lang="en-US" sz="1300" dirty="0">
                <a:solidFill>
                  <a:srgbClr val="FFFFFF"/>
                </a:solidFill>
              </a:rPr>
              <a:t>Student ID : 24104131</a:t>
            </a:r>
          </a:p>
          <a:p>
            <a:r>
              <a:rPr lang="en-US" sz="1300" dirty="0">
                <a:solidFill>
                  <a:srgbClr val="FFFFFF"/>
                </a:solidFill>
              </a:rPr>
              <a:t>Student Name : Nguyen Ngoc Nguyen</a:t>
            </a:r>
          </a:p>
          <a:p>
            <a:r>
              <a:rPr lang="en-US" sz="1300" dirty="0">
                <a:solidFill>
                  <a:srgbClr val="FFFFFF"/>
                </a:solidFill>
              </a:rPr>
              <a:t>Teach             :  Tran Dinh Anh Dung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Title Lorem Ipsum Dolor</a:t>
            </a:r>
          </a:p>
        </p:txBody>
      </p: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967340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2</TotalTime>
  <Words>55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Tw Cen MT</vt:lpstr>
      <vt:lpstr>Tw Cen MT Condensed</vt:lpstr>
      <vt:lpstr>Wingdings 3</vt:lpstr>
      <vt:lpstr>Integral</vt:lpstr>
      <vt:lpstr>NOTAKER Android App  Walkthrough</vt:lpstr>
      <vt:lpstr>Title Lorem Ipsum Dolor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Ngoc Nguyen</dc:creator>
  <cp:lastModifiedBy>Nguyen Ngoc Nguyen</cp:lastModifiedBy>
  <cp:revision>2</cp:revision>
  <dcterms:created xsi:type="dcterms:W3CDTF">2024-10-27T10:51:23Z</dcterms:created>
  <dcterms:modified xsi:type="dcterms:W3CDTF">2024-10-27T10:54:13Z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