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75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device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file operation with kernel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530" y="911805"/>
            <a:ext cx="4073658" cy="10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30" y="1864007"/>
            <a:ext cx="6031288" cy="25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4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steps of character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Define file operation</a:t>
            </a:r>
          </a:p>
          <a:p>
            <a:pPr lvl="0"/>
            <a:r>
              <a:rPr lang="en-US"/>
              <a:t>Define other interface</a:t>
            </a:r>
          </a:p>
          <a:p>
            <a:pPr lvl="0"/>
            <a:r>
              <a:rPr lang="en-US"/>
              <a:t>Initialize private resource</a:t>
            </a:r>
          </a:p>
          <a:p>
            <a:pPr lvl="0"/>
            <a:r>
              <a:rPr lang="en-US"/>
              <a:t>Create device file</a:t>
            </a:r>
          </a:p>
          <a:p>
            <a:pPr lvl="0"/>
            <a:r>
              <a:rPr lang="en-US"/>
              <a:t>Register file operation and other interface</a:t>
            </a:r>
          </a:p>
        </p:txBody>
      </p:sp>
    </p:spTree>
    <p:extLst>
      <p:ext uri="{BB962C8B-B14F-4D97-AF65-F5344CB8AC3E}">
        <p14:creationId xmlns:p14="http://schemas.microsoft.com/office/powerpoint/2010/main" val="201090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cdev_del</a:t>
            </a:r>
            <a:endParaRPr lang="en-US" dirty="0" smtClean="0"/>
          </a:p>
          <a:p>
            <a:pPr lvl="0"/>
            <a:r>
              <a:rPr lang="en-US" dirty="0" err="1" smtClean="0"/>
              <a:t>device_destroy</a:t>
            </a:r>
            <a:endParaRPr lang="en-US" dirty="0" smtClean="0"/>
          </a:p>
          <a:p>
            <a:pPr lvl="0"/>
            <a:r>
              <a:rPr lang="en-US" dirty="0" err="1" smtClean="0"/>
              <a:t>class_destroy</a:t>
            </a:r>
            <a:endParaRPr lang="en-US" dirty="0" smtClean="0"/>
          </a:p>
          <a:p>
            <a:pPr lvl="0"/>
            <a:r>
              <a:rPr lang="en-US" dirty="0" err="1"/>
              <a:t>unregister_chrdev_region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9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Compare create and destroy a device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err="1"/>
              <a:t>alloc_chrdev_region</a:t>
            </a:r>
            <a:endParaRPr lang="en-US" dirty="0"/>
          </a:p>
          <a:p>
            <a:pPr lvl="0"/>
            <a:r>
              <a:rPr lang="en-US" dirty="0" err="1"/>
              <a:t>class_create</a:t>
            </a:r>
            <a:endParaRPr lang="en-US" dirty="0"/>
          </a:p>
          <a:p>
            <a:pPr lvl="0"/>
            <a:r>
              <a:rPr lang="en-US" dirty="0" err="1"/>
              <a:t>device_create</a:t>
            </a:r>
            <a:endParaRPr lang="en-US" dirty="0"/>
          </a:p>
          <a:p>
            <a:pPr lvl="0"/>
            <a:r>
              <a:rPr lang="en-US" dirty="0" err="1"/>
              <a:t>cdev_init</a:t>
            </a:r>
            <a:endParaRPr lang="en-US" dirty="0"/>
          </a:p>
          <a:p>
            <a:pPr lvl="0"/>
            <a:r>
              <a:rPr lang="en-US" dirty="0" err="1"/>
              <a:t>cdev_add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Destroy device file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unregister_chrdev_region</a:t>
            </a:r>
            <a:endParaRPr lang="en-US" dirty="0" smtClean="0"/>
          </a:p>
          <a:p>
            <a:pPr lvl="0"/>
            <a:r>
              <a:rPr lang="en-US" dirty="0" err="1" smtClean="0"/>
              <a:t>class_destroy</a:t>
            </a:r>
            <a:endParaRPr lang="en-US" dirty="0" smtClean="0"/>
          </a:p>
          <a:p>
            <a:r>
              <a:rPr lang="en-US" dirty="0" err="1" smtClean="0"/>
              <a:t>device_destroy</a:t>
            </a:r>
            <a:endParaRPr lang="en-US" dirty="0" smtClean="0"/>
          </a:p>
          <a:p>
            <a:pPr lvl="0"/>
            <a:r>
              <a:rPr lang="en-US" dirty="0" err="1" smtClean="0"/>
              <a:t>cdev_del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driver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 có </a:t>
            </a:r>
            <a:r>
              <a:rPr lang="en-US" dirty="0" err="1" smtClean="0"/>
              <a:t>tên</a:t>
            </a:r>
            <a:r>
              <a:rPr lang="en-US" dirty="0" smtClean="0"/>
              <a:t> /dev/</a:t>
            </a:r>
            <a:r>
              <a:rPr lang="en-US" dirty="0" err="1" smtClean="0"/>
              <a:t>sample_led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vào</a:t>
            </a:r>
            <a:r>
              <a:rPr lang="en-US" dirty="0" smtClean="0"/>
              <a:t> device file </a:t>
            </a:r>
            <a:r>
              <a:rPr lang="en-US" dirty="0" err="1" smtClean="0"/>
              <a:t>thì</a:t>
            </a:r>
            <a:r>
              <a:rPr lang="en-US" dirty="0" smtClean="0"/>
              <a:t> led sáng, user </a:t>
            </a:r>
            <a:r>
              <a:rPr lang="en-US" dirty="0" err="1" smtClean="0"/>
              <a:t>ghi</a:t>
            </a:r>
            <a:r>
              <a:rPr lang="en-US" dirty="0" smtClean="0"/>
              <a:t> 0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led </a:t>
            </a:r>
            <a:r>
              <a:rPr lang="en-US" dirty="0" err="1" smtClean="0"/>
              <a:t>tắt</a:t>
            </a:r>
            <a:r>
              <a:rPr lang="en-US" dirty="0" smtClean="0"/>
              <a:t>. Nếu led </a:t>
            </a:r>
            <a:r>
              <a:rPr lang="en-US" dirty="0" err="1" smtClean="0"/>
              <a:t>đang</a:t>
            </a:r>
            <a:r>
              <a:rPr lang="en-US" dirty="0" smtClean="0"/>
              <a:t> sáng,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1, led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trả</a:t>
            </a:r>
            <a:r>
              <a:rPr lang="en-US" dirty="0" smtClean="0"/>
              <a:t> về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6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Ioctl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Driver code</a:t>
            </a:r>
          </a:p>
          <a:p>
            <a:pPr lvl="1"/>
            <a:r>
              <a:rPr lang="en-US"/>
              <a:t>static long dev_ioctl(struct file *filep, unsigned int cmd, unsigned long arg)</a:t>
            </a:r>
          </a:p>
          <a:p>
            <a:pPr lvl="0"/>
            <a:r>
              <a:rPr lang="en-US"/>
              <a:t>User space code</a:t>
            </a:r>
          </a:p>
          <a:p>
            <a:pPr lvl="1"/>
            <a:r>
              <a:rPr lang="en-US"/>
              <a:t>#include &lt;sys/ioctl.h&gt;</a:t>
            </a:r>
          </a:p>
          <a:p>
            <a:pPr lvl="1"/>
            <a:r>
              <a:rPr lang="en-US"/>
              <a:t>int ioctl(int fd, unsigned long request, ...);</a:t>
            </a:r>
          </a:p>
        </p:txBody>
      </p:sp>
    </p:spTree>
    <p:extLst>
      <p:ext uri="{BB962C8B-B14F-4D97-AF65-F5344CB8AC3E}">
        <p14:creationId xmlns:p14="http://schemas.microsoft.com/office/powerpoint/2010/main" val="286025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ioctl</a:t>
            </a:r>
            <a:r>
              <a:rPr lang="en-US" dirty="0" smtClean="0"/>
              <a:t> tương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driver và application. User có thể </a:t>
            </a:r>
            <a:r>
              <a:rPr lang="en-US" dirty="0" err="1" smtClean="0"/>
              <a:t>truyền</a:t>
            </a:r>
            <a:r>
              <a:rPr lang="en-US" dirty="0" smtClean="0"/>
              <a:t> command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đèn</a:t>
            </a:r>
            <a:r>
              <a:rPr lang="en-US" dirty="0" smtClean="0"/>
              <a:t> led.</a:t>
            </a:r>
          </a:p>
          <a:p>
            <a:r>
              <a:rPr lang="en-US" dirty="0" err="1" smtClean="0"/>
              <a:t>Cắm</a:t>
            </a:r>
            <a:r>
              <a:rPr lang="en-US" dirty="0" smtClean="0"/>
              <a:t> led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8, trong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của driver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confile</a:t>
            </a:r>
            <a:r>
              <a:rPr lang="en-US" dirty="0" smtClean="0"/>
              <a:t> </a:t>
            </a:r>
            <a:r>
              <a:rPr lang="en-US" dirty="0" err="1" smtClean="0"/>
              <a:t>gpio</a:t>
            </a:r>
            <a:r>
              <a:rPr lang="en-US" dirty="0" smtClean="0"/>
              <a:t>, sau đó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device file.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có 1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hiển thị lại trên led của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nhựa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1 </a:t>
            </a:r>
            <a:r>
              <a:rPr lang="en-US" dirty="0" err="1" smtClean="0"/>
              <a:t>cặp</a:t>
            </a:r>
            <a:r>
              <a:rPr lang="en-US" dirty="0" smtClean="0"/>
              <a:t> driver và application.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boot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chạy</a:t>
            </a:r>
            <a:r>
              <a:rPr lang="en-US" dirty="0" smtClean="0"/>
              <a:t> application và </a:t>
            </a:r>
            <a:r>
              <a:rPr lang="en-US" dirty="0" err="1" smtClean="0"/>
              <a:t>insmod</a:t>
            </a:r>
            <a:r>
              <a:rPr lang="en-US" dirty="0" smtClean="0"/>
              <a:t> driver. Application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mount device file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foldel</a:t>
            </a:r>
            <a:r>
              <a:rPr lang="en-US" dirty="0" smtClean="0"/>
              <a:t> /home/root/</a:t>
            </a:r>
            <a:r>
              <a:rPr lang="en-US" dirty="0" err="1" smtClean="0"/>
              <a:t>char_dev</a:t>
            </a:r>
            <a:r>
              <a:rPr lang="en-US" dirty="0" smtClean="0"/>
              <a:t>. Folder trên nếu không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được application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mở</a:t>
            </a:r>
            <a:r>
              <a:rPr lang="en-US" dirty="0" smtClean="0"/>
              <a:t> folder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thấy 3 file image1.jpg, image2.jpg, image3.jpg.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3 file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dữ liệu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 Nếu user là “</a:t>
            </a:r>
            <a:r>
              <a:rPr lang="en-US" dirty="0" err="1" smtClean="0"/>
              <a:t>phula</a:t>
            </a:r>
            <a:r>
              <a:rPr lang="en-US" dirty="0" smtClean="0"/>
              <a:t>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sẽ </a:t>
            </a:r>
            <a:r>
              <a:rPr lang="en-US" dirty="0" err="1" smtClean="0"/>
              <a:t>nhìn</a:t>
            </a:r>
            <a:r>
              <a:rPr lang="en-US" dirty="0" smtClean="0"/>
              <a:t> được </a:t>
            </a:r>
            <a:r>
              <a:rPr lang="en-US" dirty="0" err="1" smtClean="0"/>
              <a:t>nội</a:t>
            </a:r>
            <a:r>
              <a:rPr lang="en-US" dirty="0" smtClean="0"/>
              <a:t> dung file </a:t>
            </a:r>
            <a:r>
              <a:rPr lang="en-US" dirty="0" err="1" smtClean="0"/>
              <a:t>ảnh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bình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Gợi</a:t>
            </a:r>
            <a:r>
              <a:rPr lang="en-US" dirty="0" smtClean="0"/>
              <a:t> ý: Ở </a:t>
            </a:r>
            <a:r>
              <a:rPr lang="en-US" dirty="0" err="1" smtClean="0"/>
              <a:t>đâu</a:t>
            </a:r>
            <a:r>
              <a:rPr lang="en-US" dirty="0" smtClean="0"/>
              <a:t> đó trong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sẽ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3 file </a:t>
            </a:r>
            <a:r>
              <a:rPr lang="en-US" dirty="0" err="1" smtClean="0"/>
              <a:t>ảnh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nếu user bình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sẽ </a:t>
            </a:r>
            <a:r>
              <a:rPr lang="en-US" dirty="0" err="1" smtClean="0"/>
              <a:t>đọc</a:t>
            </a:r>
            <a:r>
              <a:rPr lang="en-US" dirty="0" smtClean="0"/>
              <a:t> từ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về cho read buffer, nếu user là </a:t>
            </a:r>
            <a:r>
              <a:rPr lang="en-US" dirty="0" err="1" smtClean="0"/>
              <a:t>phula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sẽ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mới </a:t>
            </a:r>
            <a:r>
              <a:rPr lang="en-US" dirty="0" err="1" smtClean="0"/>
              <a:t>trả</a:t>
            </a:r>
            <a:r>
              <a:rPr lang="en-US" dirty="0" smtClean="0"/>
              <a:t> về cho </a:t>
            </a:r>
            <a:r>
              <a:rPr lang="en-US" smtClean="0"/>
              <a:t>read buffer.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Objective</a:t>
            </a:r>
          </a:p>
          <a:p>
            <a:pPr lvl="0"/>
            <a:r>
              <a:rPr lang="en-US" dirty="0" smtClean="0"/>
              <a:t>Implement file operation</a:t>
            </a:r>
          </a:p>
          <a:p>
            <a:pPr lvl="0"/>
            <a:r>
              <a:rPr lang="en-US" dirty="0" smtClean="0"/>
              <a:t>Driver basic functions</a:t>
            </a:r>
          </a:p>
          <a:p>
            <a:pPr lvl="0"/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Service user space</a:t>
            </a:r>
          </a:p>
          <a:p>
            <a:pPr lvl="0"/>
            <a:r>
              <a:rPr lang="en-US" dirty="0"/>
              <a:t>Call service from kernel space</a:t>
            </a:r>
          </a:p>
          <a:p>
            <a:pPr lvl="0"/>
            <a:r>
              <a:rPr lang="en-US" dirty="0"/>
              <a:t>Working directly with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69" y="1084983"/>
            <a:ext cx="3031145" cy="35389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Driver main functions</a:t>
            </a:r>
          </a:p>
        </p:txBody>
      </p:sp>
    </p:spTree>
    <p:extLst>
      <p:ext uri="{BB962C8B-B14F-4D97-AF65-F5344CB8AC3E}">
        <p14:creationId xmlns:p14="http://schemas.microsoft.com/office/powerpoint/2010/main" val="7282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device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Cây</a:t>
            </a:r>
            <a:r>
              <a:rPr lang="en-US" dirty="0" smtClean="0"/>
              <a:t> phân </a:t>
            </a:r>
            <a:r>
              <a:rPr lang="en-US" dirty="0" err="1" smtClean="0"/>
              <a:t>cấp</a:t>
            </a:r>
            <a:r>
              <a:rPr lang="en-US" dirty="0" smtClean="0"/>
              <a:t> device</a:t>
            </a:r>
          </a:p>
          <a:p>
            <a:pPr lvl="1"/>
            <a:r>
              <a:rPr lang="en-US" dirty="0"/>
              <a:t>Character device</a:t>
            </a:r>
          </a:p>
          <a:p>
            <a:pPr lvl="1"/>
            <a:r>
              <a:rPr lang="en-US" dirty="0"/>
              <a:t>Block device</a:t>
            </a:r>
          </a:p>
          <a:p>
            <a:pPr lvl="1"/>
            <a:r>
              <a:rPr lang="en-US" dirty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404480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All device file place in /dev folder</a:t>
            </a:r>
          </a:p>
          <a:p>
            <a:pPr lvl="0"/>
            <a:r>
              <a:rPr lang="en-US" dirty="0"/>
              <a:t>Major number</a:t>
            </a:r>
          </a:p>
          <a:p>
            <a:pPr lvl="0"/>
            <a:r>
              <a:rPr lang="en-US" dirty="0"/>
              <a:t>Minor number</a:t>
            </a:r>
          </a:p>
          <a:p>
            <a:pPr lvl="0"/>
            <a:r>
              <a:rPr lang="en-US" dirty="0"/>
              <a:t>Create a device file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udev</a:t>
            </a:r>
            <a:endParaRPr lang="en-US" dirty="0"/>
          </a:p>
          <a:p>
            <a:pPr lvl="1"/>
            <a:r>
              <a:rPr lang="en-US" dirty="0"/>
              <a:t>By </a:t>
            </a:r>
            <a:r>
              <a:rPr lang="en-US" dirty="0" err="1"/>
              <a:t>mknod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By device driver</a:t>
            </a:r>
          </a:p>
        </p:txBody>
      </p:sp>
    </p:spTree>
    <p:extLst>
      <p:ext uri="{BB962C8B-B14F-4D97-AF65-F5344CB8AC3E}">
        <p14:creationId xmlns:p14="http://schemas.microsoft.com/office/powerpoint/2010/main" val="10686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device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alloc_chrdev_region</a:t>
            </a:r>
            <a:endParaRPr lang="en-US" dirty="0" smtClean="0"/>
          </a:p>
          <a:p>
            <a:r>
              <a:rPr lang="en-US" dirty="0" err="1" smtClean="0"/>
              <a:t>cdev_init</a:t>
            </a:r>
            <a:endParaRPr lang="en-US" dirty="0"/>
          </a:p>
          <a:p>
            <a:r>
              <a:rPr lang="en-US" smtClean="0"/>
              <a:t>cdev_add</a:t>
            </a:r>
            <a:endParaRPr lang="en-US" dirty="0" smtClean="0"/>
          </a:p>
          <a:p>
            <a:pPr lvl="0"/>
            <a:r>
              <a:rPr lang="en-US" dirty="0" err="1" smtClean="0"/>
              <a:t>class_create</a:t>
            </a:r>
            <a:endParaRPr lang="en-US" dirty="0" smtClean="0"/>
          </a:p>
          <a:p>
            <a:pPr lvl="0"/>
            <a:r>
              <a:rPr lang="en-US" dirty="0" err="1" smtClean="0"/>
              <a:t>device_create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1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operation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open</a:t>
            </a:r>
          </a:p>
          <a:p>
            <a:pPr lvl="0"/>
            <a:r>
              <a:rPr lang="en-US"/>
              <a:t>close</a:t>
            </a:r>
          </a:p>
          <a:p>
            <a:pPr lvl="0"/>
            <a:r>
              <a:rPr lang="en-US"/>
              <a:t>read</a:t>
            </a:r>
          </a:p>
          <a:p>
            <a:pPr lvl="0"/>
            <a:r>
              <a:rPr lang="en-US"/>
              <a:t>write</a:t>
            </a:r>
          </a:p>
          <a:p>
            <a:pPr lvl="0"/>
            <a:r>
              <a:rPr lang="en-US"/>
              <a:t>ioctl</a:t>
            </a:r>
          </a:p>
        </p:txBody>
      </p:sp>
    </p:spTree>
    <p:extLst>
      <p:ext uri="{BB962C8B-B14F-4D97-AF65-F5344CB8AC3E}">
        <p14:creationId xmlns:p14="http://schemas.microsoft.com/office/powerpoint/2010/main" val="372910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file operation in driver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static int </a:t>
            </a:r>
            <a:r>
              <a:rPr lang="en-US" dirty="0" err="1"/>
              <a:t>dev_open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int </a:t>
            </a:r>
            <a:r>
              <a:rPr lang="en-US" dirty="0" err="1"/>
              <a:t>dev_close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inodep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filep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*offset)</a:t>
            </a:r>
          </a:p>
          <a:p>
            <a:pPr lvl="0"/>
            <a:r>
              <a:rPr lang="en-US" dirty="0"/>
              <a:t>static ssize_t </a:t>
            </a:r>
            <a:r>
              <a:rPr lang="en-US" dirty="0" err="1"/>
              <a:t>dev_write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file*</a:t>
            </a:r>
            <a:r>
              <a:rPr lang="en-US" dirty="0" err="1"/>
              <a:t>filep</a:t>
            </a:r>
            <a:r>
              <a:rPr lang="en-US" dirty="0"/>
              <a:t>, const char __user *buf, size_t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*offset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9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memory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unsigned long </a:t>
            </a:r>
            <a:r>
              <a:rPr lang="en-US" dirty="0" err="1"/>
              <a:t>copy_from_user</a:t>
            </a:r>
            <a:r>
              <a:rPr lang="en-US" dirty="0"/>
              <a:t>(void *to, const void __user *from, unsigned long n);</a:t>
            </a:r>
          </a:p>
          <a:p>
            <a:pPr lvl="0"/>
            <a:r>
              <a:rPr lang="en-US" dirty="0"/>
              <a:t>unsigned long </a:t>
            </a:r>
            <a:r>
              <a:rPr lang="en-US" dirty="0" err="1"/>
              <a:t>copy_to_user</a:t>
            </a:r>
            <a:r>
              <a:rPr lang="en-US" dirty="0"/>
              <a:t>(void __user *to, const void *from, unsigned long n);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9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1816</TotalTime>
  <Words>624</Words>
  <Application>Microsoft Office PowerPoint</Application>
  <PresentationFormat>On-screen Show (16:9)</PresentationFormat>
  <Paragraphs>95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Template_Internal_Course</vt:lpstr>
      <vt:lpstr>Character device driver</vt:lpstr>
      <vt:lpstr>Agenda</vt:lpstr>
      <vt:lpstr>Driver main functions</vt:lpstr>
      <vt:lpstr>Character device</vt:lpstr>
      <vt:lpstr>Device file</vt:lpstr>
      <vt:lpstr>Create device file</vt:lpstr>
      <vt:lpstr>Device operation</vt:lpstr>
      <vt:lpstr>Implement file operation in driver</vt:lpstr>
      <vt:lpstr>Swap memory buffer</vt:lpstr>
      <vt:lpstr>Register file operation with kernel</vt:lpstr>
      <vt:lpstr>Basic steps of character driver</vt:lpstr>
      <vt:lpstr>Destroy device file</vt:lpstr>
      <vt:lpstr>Compare create and destroy a device</vt:lpstr>
      <vt:lpstr>Example code</vt:lpstr>
      <vt:lpstr>Practice</vt:lpstr>
      <vt:lpstr>Ioctl</vt:lpstr>
      <vt:lpstr>Example code</vt:lpstr>
      <vt:lpstr>Home work</vt:lpstr>
      <vt:lpstr>Advanced home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299</cp:revision>
  <dcterms:created xsi:type="dcterms:W3CDTF">2015-08-31T01:44:46Z</dcterms:created>
  <dcterms:modified xsi:type="dcterms:W3CDTF">2020-04-26T08:11:10Z</dcterms:modified>
</cp:coreProperties>
</file>