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4" r:id="rId9"/>
    <p:sldId id="266" r:id="rId10"/>
    <p:sldId id="270" r:id="rId11"/>
    <p:sldId id="267" r:id="rId12"/>
    <p:sldId id="271" r:id="rId13"/>
    <p:sldId id="268" r:id="rId14"/>
    <p:sldId id="272" r:id="rId15"/>
    <p:sldId id="273" r:id="rId16"/>
    <p:sldId id="269" r:id="rId17"/>
    <p:sldId id="258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787567-391C-33B3-FA00-153A36D47E65}" v="3" dt="2022-04-18T08:34:55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9491" autoAdjust="0"/>
  </p:normalViewPr>
  <p:slideViewPr>
    <p:cSldViewPr snapToGrid="0" snapToObjects="1" showGuides="1">
      <p:cViewPr varScale="1">
        <p:scale>
          <a:sx n="97" d="100"/>
          <a:sy n="97" d="100"/>
        </p:scale>
        <p:origin x="400" y="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Dinh Thanh (GAM.DAP)" userId="S::thanhnd39@fsoft.com.vn::93c1e73d-f626-4ab7-a1fd-c3f79237f42c" providerId="AD" clId="Web-{61787567-391C-33B3-FA00-153A36D47E65}"/>
    <pc:docChg chg="modSld">
      <pc:chgData name="Nguyen Dinh Thanh (GAM.DAP)" userId="S::thanhnd39@fsoft.com.vn::93c1e73d-f626-4ab7-a1fd-c3f79237f42c" providerId="AD" clId="Web-{61787567-391C-33B3-FA00-153A36D47E65}" dt="2022-04-18T08:34:55.540" v="2" actId="20577"/>
      <pc:docMkLst>
        <pc:docMk/>
      </pc:docMkLst>
      <pc:sldChg chg="modSp">
        <pc:chgData name="Nguyen Dinh Thanh (GAM.DAP)" userId="S::thanhnd39@fsoft.com.vn::93c1e73d-f626-4ab7-a1fd-c3f79237f42c" providerId="AD" clId="Web-{61787567-391C-33B3-FA00-153A36D47E65}" dt="2022-04-18T08:34:55.540" v="2" actId="20577"/>
        <pc:sldMkLst>
          <pc:docMk/>
          <pc:sldMk cId="1147135443" sldId="259"/>
        </pc:sldMkLst>
        <pc:spChg chg="mod">
          <ac:chgData name="Nguyen Dinh Thanh (GAM.DAP)" userId="S::thanhnd39@fsoft.com.vn::93c1e73d-f626-4ab7-a1fd-c3f79237f42c" providerId="AD" clId="Web-{61787567-391C-33B3-FA00-153A36D47E65}" dt="2022-04-18T08:34:55.540" v="2" actId="20577"/>
          <ac:spMkLst>
            <pc:docMk/>
            <pc:sldMk cId="1147135443" sldId="259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trong source code </a:t>
            </a:r>
            <a:r>
              <a:rPr lang="en-US" baseline="0" dirty="0" err="1"/>
              <a:t>xuất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những</a:t>
            </a:r>
            <a:r>
              <a:rPr lang="en-US" baseline="0" dirty="0"/>
              <a:t> </a:t>
            </a:r>
            <a:r>
              <a:rPr lang="en-US" baseline="0" dirty="0" err="1"/>
              <a:t>đoạn</a:t>
            </a:r>
            <a:r>
              <a:rPr lang="en-US" baseline="0" dirty="0"/>
              <a:t> code cần thời gian </a:t>
            </a:r>
            <a:r>
              <a:rPr lang="en-US" baseline="0" dirty="0" err="1"/>
              <a:t>xử</a:t>
            </a:r>
            <a:r>
              <a:rPr lang="en-US" baseline="0" dirty="0"/>
              <a:t> </a:t>
            </a:r>
            <a:r>
              <a:rPr lang="en-US" baseline="0" dirty="0" err="1"/>
              <a:t>lý</a:t>
            </a:r>
            <a:r>
              <a:rPr lang="en-US" baseline="0" dirty="0"/>
              <a:t> </a:t>
            </a:r>
            <a:r>
              <a:rPr lang="en-US" baseline="0" dirty="0" err="1"/>
              <a:t>lâu</a:t>
            </a:r>
            <a:r>
              <a:rPr lang="en-US" baseline="0" dirty="0"/>
              <a:t> và có thể </a:t>
            </a:r>
            <a:r>
              <a:rPr lang="en-US" baseline="0" dirty="0" err="1"/>
              <a:t>chạy</a:t>
            </a:r>
            <a:r>
              <a:rPr lang="en-US" baseline="0" dirty="0"/>
              <a:t> </a:t>
            </a:r>
            <a:r>
              <a:rPr lang="en-US" baseline="0" dirty="0" err="1"/>
              <a:t>độc</a:t>
            </a:r>
            <a:r>
              <a:rPr lang="en-US" baseline="0" dirty="0"/>
              <a:t> </a:t>
            </a:r>
            <a:r>
              <a:rPr lang="en-US" baseline="0" dirty="0" err="1"/>
              <a:t>lập</a:t>
            </a:r>
            <a:r>
              <a:rPr lang="en-US" baseline="0" dirty="0"/>
              <a:t> với </a:t>
            </a:r>
            <a:r>
              <a:rPr lang="en-US" baseline="0" dirty="0" err="1"/>
              <a:t>đoạn</a:t>
            </a:r>
            <a:r>
              <a:rPr lang="en-US" baseline="0" dirty="0"/>
              <a:t> code </a:t>
            </a:r>
            <a:r>
              <a:rPr lang="en-US" baseline="0" dirty="0" err="1"/>
              <a:t>bên</a:t>
            </a:r>
            <a:r>
              <a:rPr lang="en-US" baseline="0" dirty="0"/>
              <a:t> </a:t>
            </a:r>
            <a:r>
              <a:rPr lang="en-US" baseline="0" dirty="0" err="1"/>
              <a:t>dưới</a:t>
            </a:r>
            <a:r>
              <a:rPr lang="en-US" baseline="0" dirty="0"/>
              <a:t>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nên</a:t>
            </a:r>
            <a:r>
              <a:rPr lang="en-US" baseline="0" dirty="0"/>
              <a:t> </a:t>
            </a:r>
            <a:r>
              <a:rPr lang="en-US" baseline="0" dirty="0" err="1"/>
              <a:t>nghĩ</a:t>
            </a:r>
            <a:r>
              <a:rPr lang="en-US" baseline="0" dirty="0"/>
              <a:t> </a:t>
            </a:r>
            <a:r>
              <a:rPr lang="en-US" baseline="0" dirty="0" err="1"/>
              <a:t>đến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tạo</a:t>
            </a:r>
            <a:r>
              <a:rPr lang="en-US" baseline="0" dirty="0"/>
              <a:t> thread mới để </a:t>
            </a:r>
            <a:r>
              <a:rPr lang="en-US" baseline="0" dirty="0" err="1"/>
              <a:t>xử</a:t>
            </a:r>
            <a:r>
              <a:rPr lang="en-US" baseline="0" dirty="0"/>
              <a:t> </a:t>
            </a:r>
            <a:r>
              <a:rPr lang="en-US" baseline="0" dirty="0" err="1"/>
              <a:t>lý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29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Trong</a:t>
            </a:r>
            <a:r>
              <a:rPr lang="en-US" baseline="0" dirty="0"/>
              <a:t> Linux, process sẽ </a:t>
            </a:r>
            <a:r>
              <a:rPr lang="en-US" baseline="0" dirty="0" err="1"/>
              <a:t>rơi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trạng</a:t>
            </a:r>
            <a:r>
              <a:rPr lang="en-US" baseline="0" dirty="0"/>
              <a:t> </a:t>
            </a:r>
            <a:r>
              <a:rPr lang="en-US" baseline="0" dirty="0" err="1"/>
              <a:t>thái</a:t>
            </a:r>
            <a:r>
              <a:rPr lang="en-US" baseline="0" dirty="0"/>
              <a:t> sleep </a:t>
            </a: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tiến</a:t>
            </a:r>
            <a:r>
              <a:rPr lang="en-US" baseline="0" dirty="0"/>
              <a:t> </a:t>
            </a:r>
            <a:r>
              <a:rPr lang="en-US" baseline="0" dirty="0" err="1"/>
              <a:t>hành</a:t>
            </a:r>
            <a:r>
              <a:rPr lang="en-US" baseline="0" dirty="0"/>
              <a:t> lock </a:t>
            </a:r>
            <a:r>
              <a:rPr lang="en-US" baseline="0" dirty="0" err="1"/>
              <a:t>mutex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72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Ví</a:t>
            </a:r>
            <a:r>
              <a:rPr lang="en-US" baseline="0" dirty="0"/>
              <a:t> </a:t>
            </a:r>
            <a:r>
              <a:rPr lang="en-US" baseline="0" dirty="0" err="1"/>
              <a:t>dụ</a:t>
            </a:r>
            <a:r>
              <a:rPr lang="en-US" baseline="0" dirty="0"/>
              <a:t> minh </a:t>
            </a:r>
            <a:r>
              <a:rPr lang="en-US" baseline="0" dirty="0" err="1"/>
              <a:t>họa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13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BE28-58BC-4486-9A8E-6C1F0E326EAB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8C3-1882-4E84-9C82-23BA74B52008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1917-4DD8-41D3-93A0-974B9DFBBCBF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229600" cy="372376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B6E5-7AA4-4C0D-BF97-BDC69083DBC9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B4B-2F94-4F11-9AD4-28D0EBD25231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5478-161F-4B28-93E5-DE9BF6B2D5E2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055-F1C9-4AC4-B9E3-476EF82AD4CC}" type="datetime1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E8B6-A1D4-4191-8D54-A8260B6A1972}" type="datetime1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1980-AF69-46D2-A9FE-14E6E6C939BE}" type="datetime1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3C03-0194-466F-B287-AA772F5566B9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78023"/>
            <a:ext cx="5486400" cy="29609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652282"/>
            <a:ext cx="5486400" cy="845073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56F-D32E-44F3-A5D6-9F4533FAF9BD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C729-EC9D-4075-8A00-DCB3B3221814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Lập trình multithread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Lưu</a:t>
            </a:r>
            <a:r>
              <a:rPr lang="en-US" dirty="0"/>
              <a:t> An </a:t>
            </a:r>
            <a:r>
              <a:rPr lang="en-US" dirty="0" err="1"/>
              <a:t>Phú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Function: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pthread_mutex_init</a:t>
            </a:r>
            <a:r>
              <a:rPr lang="en-US" dirty="0"/>
              <a:t>(</a:t>
            </a:r>
            <a:r>
              <a:rPr lang="en-US" dirty="0" err="1"/>
              <a:t>pthread_mutex_t</a:t>
            </a:r>
            <a:r>
              <a:rPr lang="en-US" dirty="0"/>
              <a:t> *restrict </a:t>
            </a:r>
            <a:r>
              <a:rPr lang="en-US" dirty="0" err="1"/>
              <a:t>mutex</a:t>
            </a:r>
            <a:r>
              <a:rPr lang="en-US" dirty="0"/>
              <a:t>, const </a:t>
            </a:r>
            <a:r>
              <a:rPr lang="en-US" dirty="0" err="1"/>
              <a:t>pthread_mutexattr_t</a:t>
            </a:r>
            <a:r>
              <a:rPr lang="en-US" dirty="0"/>
              <a:t> *restrict </a:t>
            </a:r>
            <a:r>
              <a:rPr lang="en-US" dirty="0" err="1"/>
              <a:t>attr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pthread_mutex_destroy</a:t>
            </a:r>
            <a:r>
              <a:rPr lang="en-US" dirty="0"/>
              <a:t>(</a:t>
            </a:r>
            <a:r>
              <a:rPr lang="en-US" dirty="0" err="1"/>
              <a:t>pthread_mutex_t</a:t>
            </a:r>
            <a:r>
              <a:rPr lang="en-US" dirty="0"/>
              <a:t> *</a:t>
            </a:r>
            <a:r>
              <a:rPr lang="en-US" dirty="0" err="1"/>
              <a:t>mutex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pthread_mutex_lock</a:t>
            </a:r>
            <a:r>
              <a:rPr lang="en-US" dirty="0"/>
              <a:t>(</a:t>
            </a:r>
            <a:r>
              <a:rPr lang="en-US" dirty="0" err="1"/>
              <a:t>pthread_mutex_t</a:t>
            </a:r>
            <a:r>
              <a:rPr lang="en-US" dirty="0"/>
              <a:t> *</a:t>
            </a:r>
            <a:r>
              <a:rPr lang="en-US" dirty="0" err="1"/>
              <a:t>mutex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pthread_mutex_unlock</a:t>
            </a:r>
            <a:r>
              <a:rPr lang="en-US" dirty="0"/>
              <a:t>(</a:t>
            </a:r>
            <a:r>
              <a:rPr lang="en-US" dirty="0" err="1"/>
              <a:t>pthread_mutex_t</a:t>
            </a:r>
            <a:r>
              <a:rPr lang="en-US" dirty="0"/>
              <a:t> *</a:t>
            </a:r>
            <a:r>
              <a:rPr lang="en-US" dirty="0" err="1"/>
              <a:t>mutex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pthread_mutex_trylock</a:t>
            </a:r>
            <a:r>
              <a:rPr lang="en-US" dirty="0"/>
              <a:t>(</a:t>
            </a:r>
            <a:r>
              <a:rPr lang="en-US" dirty="0" err="1"/>
              <a:t>pthread_mutex_t</a:t>
            </a:r>
            <a:r>
              <a:rPr lang="en-US" dirty="0"/>
              <a:t> *</a:t>
            </a:r>
            <a:r>
              <a:rPr lang="en-US" dirty="0" err="1"/>
              <a:t>mutex</a:t>
            </a:r>
            <a:r>
              <a:rPr lang="en-US" dirty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9778" y="4773841"/>
            <a:ext cx="2133600" cy="273844"/>
          </a:xfrm>
        </p:spPr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69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Viết chương trình C tạo 2 thread, cả 2 thread lần lượt tăng biến đó lên 1 đơn vị, sử dụng mutex để đồng bộ việc ghi vào biến đó.</a:t>
            </a:r>
            <a:endParaRPr lang="en-US" dirty="0"/>
          </a:p>
          <a:p>
            <a:r>
              <a:rPr lang="vi-VN" dirty="0"/>
              <a:t>Viết 1 chương trình C tạo ra 2 thread, 2 thread đều ghi vào chung 1 file, sử dụng mutex để bảo vệ file, nên sử dụng wrapper function thay cho hàm ghi file thông thường.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7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 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Là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trong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có 2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để </a:t>
            </a:r>
            <a:r>
              <a:rPr lang="en-US" dirty="0" err="1"/>
              <a:t>chờ</a:t>
            </a:r>
            <a:r>
              <a:rPr lang="en-US" dirty="0"/>
              <a:t> đợi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của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r>
              <a:rPr lang="en-US" dirty="0"/>
              <a:t>Có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có 2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thread sử dụng chung </a:t>
            </a:r>
            <a:r>
              <a:rPr lang="en-US" dirty="0" err="1"/>
              <a:t>nhiều</a:t>
            </a:r>
            <a:r>
              <a:rPr lang="en-US" dirty="0"/>
              <a:t> lock để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.</a:t>
            </a:r>
          </a:p>
          <a:p>
            <a:r>
              <a:rPr lang="vi-VN" dirty="0"/>
              <a:t>Cách khắc phục: Giảm số lượng lock trong source code.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27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Có 1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khóa</a:t>
            </a:r>
          </a:p>
          <a:p>
            <a:r>
              <a:rPr lang="vi-VN" dirty="0"/>
              <a:t>Trong một thời điểm có thể có 1 hoặc nhiều thread có được khóa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50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  <a:p>
            <a:pPr lvl="1"/>
            <a:r>
              <a:rPr lang="en-US" dirty="0" err="1"/>
              <a:t>sem_t</a:t>
            </a:r>
            <a:r>
              <a:rPr lang="en-US" dirty="0"/>
              <a:t> </a:t>
            </a:r>
            <a:r>
              <a:rPr lang="en-US" dirty="0" err="1"/>
              <a:t>sem_name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sem_init</a:t>
            </a:r>
            <a:r>
              <a:rPr lang="en-US" dirty="0"/>
              <a:t>(</a:t>
            </a:r>
            <a:r>
              <a:rPr lang="en-US" dirty="0" err="1"/>
              <a:t>sem_t</a:t>
            </a:r>
            <a:r>
              <a:rPr lang="en-US" dirty="0"/>
              <a:t> *</a:t>
            </a:r>
            <a:r>
              <a:rPr lang="en-US" dirty="0" err="1"/>
              <a:t>sem</a:t>
            </a:r>
            <a:r>
              <a:rPr lang="en-US" dirty="0"/>
              <a:t>, int </a:t>
            </a:r>
            <a:r>
              <a:rPr lang="en-US" dirty="0" err="1"/>
              <a:t>pshared</a:t>
            </a:r>
            <a:r>
              <a:rPr lang="en-US" dirty="0"/>
              <a:t>, unsigned int value);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sem_wait</a:t>
            </a:r>
            <a:r>
              <a:rPr lang="en-US" dirty="0"/>
              <a:t>(</a:t>
            </a:r>
            <a:r>
              <a:rPr lang="en-US" dirty="0" err="1"/>
              <a:t>sem_t</a:t>
            </a:r>
            <a:r>
              <a:rPr lang="en-US" dirty="0"/>
              <a:t> *</a:t>
            </a:r>
            <a:r>
              <a:rPr lang="en-US" dirty="0" err="1"/>
              <a:t>sem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sem_post</a:t>
            </a:r>
            <a:r>
              <a:rPr lang="en-US" dirty="0"/>
              <a:t>(</a:t>
            </a:r>
            <a:r>
              <a:rPr lang="en-US" dirty="0" err="1"/>
              <a:t>sem_t</a:t>
            </a:r>
            <a:r>
              <a:rPr lang="en-US" dirty="0"/>
              <a:t> *</a:t>
            </a:r>
            <a:r>
              <a:rPr lang="en-US" dirty="0" err="1"/>
              <a:t>sem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sem_destroy</a:t>
            </a:r>
            <a:r>
              <a:rPr lang="en-US" dirty="0"/>
              <a:t>(</a:t>
            </a:r>
            <a:r>
              <a:rPr lang="en-US" dirty="0" err="1"/>
              <a:t>sem_t</a:t>
            </a:r>
            <a:r>
              <a:rPr lang="en-US" dirty="0"/>
              <a:t> *</a:t>
            </a:r>
            <a:r>
              <a:rPr lang="en-US" dirty="0" err="1"/>
              <a:t>sem</a:t>
            </a:r>
            <a:r>
              <a:rPr lang="en-US" dirty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56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các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cho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có thể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.</a:t>
            </a:r>
          </a:p>
          <a:p>
            <a:r>
              <a:rPr lang="en-US" dirty="0"/>
              <a:t>Sử dụng các trick của C để </a:t>
            </a:r>
            <a:r>
              <a:rPr lang="en-US" dirty="0" err="1"/>
              <a:t>giấu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đó,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các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.</a:t>
            </a:r>
          </a:p>
          <a:p>
            <a:r>
              <a:rPr lang="en-US" dirty="0"/>
              <a:t>Minh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66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Viết 1 chương trình C tạo ra 3 thread, các thread lần lượt được tăng 1 biến chung thêm một đơn vị và ghi giá trị mới vào 1 trong 2 file output. Sử dụng semaphore để đồng bộ việc ghi vào 2 file</a:t>
            </a:r>
            <a:endParaRPr lang="en-US" dirty="0"/>
          </a:p>
          <a:p>
            <a:r>
              <a:rPr lang="vi-VN" dirty="0"/>
              <a:t>Tạo 10 ma trận kích thước 200x200. Nhân 10 ma trận đó với nhau sử dụng multi thread.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52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vi-VN" dirty="0">
                <a:latin typeface="Times New Roman"/>
                <a:cs typeface="Times New Roman"/>
              </a:rPr>
              <a:t>Ưu điểm nhược điểm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 err="1">
                <a:latin typeface="Times New Roman"/>
                <a:cs typeface="Times New Roman"/>
              </a:rPr>
              <a:t>Tạo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và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hủy</a:t>
            </a:r>
            <a:r>
              <a:rPr lang="en-US" dirty="0">
                <a:latin typeface="Times New Roman"/>
                <a:cs typeface="Times New Roman"/>
              </a:rPr>
              <a:t> thread</a:t>
            </a:r>
            <a:endParaRPr lang="vi-VN"/>
          </a:p>
          <a:p>
            <a:r>
              <a:rPr lang="en-US" dirty="0" err="1">
                <a:latin typeface="Times New Roman"/>
                <a:cs typeface="Times New Roman"/>
              </a:rPr>
              <a:t>Đồng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bộ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giữa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các</a:t>
            </a:r>
            <a:r>
              <a:rPr lang="en-US" dirty="0">
                <a:latin typeface="Times New Roman"/>
                <a:cs typeface="Times New Roman"/>
              </a:rPr>
              <a:t> thread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3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Ưu điểm nhược 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Tối ưu được hiệu năng xử lý của tất cả các core</a:t>
            </a:r>
            <a:endParaRPr lang="en-US" dirty="0"/>
          </a:p>
          <a:p>
            <a:r>
              <a:rPr lang="vi-VN" dirty="0"/>
              <a:t>Các thread được lập lịch một cách độc lập</a:t>
            </a:r>
            <a:endParaRPr lang="en-US" dirty="0"/>
          </a:p>
          <a:p>
            <a:r>
              <a:rPr lang="en-US" dirty="0"/>
              <a:t>Nếu 1 thread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,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các thread </a:t>
            </a:r>
            <a:r>
              <a:rPr lang="en-US" dirty="0" err="1"/>
              <a:t>còn</a:t>
            </a:r>
            <a:r>
              <a:rPr lang="en-US" dirty="0"/>
              <a:t> lại sẽ </a:t>
            </a:r>
            <a:r>
              <a:rPr lang="en-US" dirty="0" err="1"/>
              <a:t>bị</a:t>
            </a:r>
            <a:r>
              <a:rPr lang="en-US" dirty="0"/>
              <a:t> terminate.</a:t>
            </a:r>
          </a:p>
          <a:p>
            <a:r>
              <a:rPr lang="vi-VN" dirty="0"/>
              <a:t>Tránh được trạng thái block chương trình</a:t>
            </a:r>
            <a:endParaRPr lang="en-US" dirty="0"/>
          </a:p>
          <a:p>
            <a:r>
              <a:rPr lang="vi-VN" dirty="0"/>
              <a:t>Cần lưu ý đồng bộ dữ liệu giữa các thread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6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mới </a:t>
            </a:r>
            <a:r>
              <a:rPr lang="en-US" dirty="0" err="1"/>
              <a:t>một</a:t>
            </a:r>
            <a:r>
              <a:rPr lang="en-US" dirty="0"/>
              <a:t>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#include &lt;</a:t>
            </a:r>
            <a:r>
              <a:rPr lang="en-US" dirty="0" err="1"/>
              <a:t>pthread.h</a:t>
            </a:r>
            <a:r>
              <a:rPr lang="en-US" dirty="0"/>
              <a:t>&gt;</a:t>
            </a:r>
          </a:p>
          <a:p>
            <a:r>
              <a:rPr lang="en-US" dirty="0"/>
              <a:t>int </a:t>
            </a:r>
            <a:r>
              <a:rPr lang="en-US" dirty="0" err="1"/>
              <a:t>pthread_create</a:t>
            </a:r>
            <a:r>
              <a:rPr lang="en-US" dirty="0"/>
              <a:t>(</a:t>
            </a:r>
            <a:r>
              <a:rPr lang="en-US" dirty="0" err="1"/>
              <a:t>pthread_t</a:t>
            </a:r>
            <a:r>
              <a:rPr lang="en-US" dirty="0"/>
              <a:t> *restrict </a:t>
            </a:r>
            <a:r>
              <a:rPr lang="en-US" dirty="0" err="1"/>
              <a:t>tidp</a:t>
            </a:r>
            <a:r>
              <a:rPr lang="en-US" dirty="0"/>
              <a:t>, const </a:t>
            </a:r>
            <a:r>
              <a:rPr lang="en-US" dirty="0" err="1"/>
              <a:t>pthread_attr_t</a:t>
            </a:r>
            <a:r>
              <a:rPr lang="en-US" dirty="0"/>
              <a:t> *restrict </a:t>
            </a:r>
            <a:r>
              <a:rPr lang="en-US" dirty="0" err="1"/>
              <a:t>attr</a:t>
            </a:r>
            <a:r>
              <a:rPr lang="en-US" dirty="0"/>
              <a:t>, void *(*</a:t>
            </a:r>
            <a:r>
              <a:rPr lang="en-US" dirty="0" err="1"/>
              <a:t>start_rtn</a:t>
            </a:r>
            <a:r>
              <a:rPr lang="en-US" dirty="0"/>
              <a:t>)(void *), void *restrict </a:t>
            </a:r>
            <a:r>
              <a:rPr lang="en-US" dirty="0" err="1"/>
              <a:t>arg</a:t>
            </a:r>
            <a:r>
              <a:rPr lang="en-US" dirty="0"/>
              <a:t>);</a:t>
            </a:r>
          </a:p>
          <a:p>
            <a:r>
              <a:rPr lang="en-US" dirty="0"/>
              <a:t>Returns: 0 if OK, error number on failure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1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Thread call </a:t>
            </a:r>
            <a:r>
              <a:rPr lang="en-US" dirty="0" err="1"/>
              <a:t>pthread_exit</a:t>
            </a:r>
            <a:r>
              <a:rPr lang="en-US" dirty="0"/>
              <a:t>, return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cancel </a:t>
            </a:r>
            <a:r>
              <a:rPr lang="en-US" dirty="0" err="1"/>
              <a:t>bởi</a:t>
            </a:r>
            <a:r>
              <a:rPr lang="en-US" dirty="0"/>
              <a:t> 1 thread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pthread_exit</a:t>
            </a:r>
            <a:r>
              <a:rPr lang="en-US" dirty="0"/>
              <a:t>(void *</a:t>
            </a:r>
            <a:r>
              <a:rPr lang="en-US" dirty="0" err="1"/>
              <a:t>rval_ptr</a:t>
            </a:r>
            <a:r>
              <a:rPr lang="en-US" dirty="0"/>
              <a:t>)</a:t>
            </a:r>
          </a:p>
          <a:p>
            <a:r>
              <a:rPr lang="en-US" dirty="0"/>
              <a:t>1 thread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clear resource của thread </a:t>
            </a:r>
            <a:r>
              <a:rPr lang="en-US" dirty="0" err="1"/>
              <a:t>đã</a:t>
            </a:r>
            <a:r>
              <a:rPr lang="en-US" dirty="0"/>
              <a:t> exit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pthread_cancel</a:t>
            </a:r>
            <a:r>
              <a:rPr lang="en-US" dirty="0"/>
              <a:t>(</a:t>
            </a:r>
            <a:r>
              <a:rPr lang="en-US" dirty="0" err="1"/>
              <a:t>pthread_t</a:t>
            </a:r>
            <a:r>
              <a:rPr lang="en-US" dirty="0"/>
              <a:t> </a:t>
            </a:r>
            <a:r>
              <a:rPr lang="en-US" i="1" dirty="0" err="1"/>
              <a:t>tid</a:t>
            </a:r>
            <a:r>
              <a:rPr lang="en-US" dirty="0"/>
              <a:t>);</a:t>
            </a:r>
          </a:p>
          <a:p>
            <a:r>
              <a:rPr lang="en-US" dirty="0"/>
              <a:t>int </a:t>
            </a:r>
            <a:r>
              <a:rPr lang="en-US" dirty="0" err="1"/>
              <a:t>pthread_join</a:t>
            </a:r>
            <a:r>
              <a:rPr lang="en-US" dirty="0"/>
              <a:t>(</a:t>
            </a:r>
            <a:r>
              <a:rPr lang="en-US" dirty="0" err="1"/>
              <a:t>pthread_t</a:t>
            </a:r>
            <a:r>
              <a:rPr lang="en-US" dirty="0"/>
              <a:t> thread, void **</a:t>
            </a:r>
            <a:r>
              <a:rPr lang="en-US" dirty="0" err="1"/>
              <a:t>rval_ptr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Block cho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thread cần đợi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endParaRPr lang="en-US" dirty="0"/>
          </a:p>
          <a:p>
            <a:pPr lvl="1"/>
            <a:r>
              <a:rPr lang="vi-VN" dirty="0"/>
              <a:t>Return EINVAL nếu thread kia đã kết thúc từ trước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6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dirty="0"/>
              <a:t>Đếm số lượng số lẻ từ 1 đến 100 tỷ. Code theo 2 trường hợp, trường hợp 1 sử dụng multithread, trường hợp 2 không sử dụng multithread. So sánh thời gian của 2 trường hợp.</a:t>
            </a:r>
            <a:endParaRPr lang="en-US" dirty="0"/>
          </a:p>
          <a:p>
            <a:r>
              <a:rPr lang="vi-VN" dirty="0"/>
              <a:t>Viết 1 chương trình C tạo 10 file, mỗi file chứa 5 triệu số ngẫu nhiên có 1 chữ số. Sử dụng multithread và không multithread rồi so sánh thời gian.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5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000" dirty="0"/>
              <a:t>Các phương thức đồng </a:t>
            </a:r>
            <a:r>
              <a:rPr lang="en-US" sz="3000" dirty="0" err="1"/>
              <a:t>giữa</a:t>
            </a:r>
            <a:r>
              <a:rPr lang="en-US" sz="3000" dirty="0"/>
              <a:t> các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5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Mất</a:t>
            </a:r>
            <a:r>
              <a:rPr lang="en-US" sz="3000" dirty="0"/>
              <a:t> </a:t>
            </a:r>
            <a:r>
              <a:rPr lang="en-US" sz="3000" dirty="0" err="1"/>
              <a:t>đồng</a:t>
            </a:r>
            <a:r>
              <a:rPr lang="en-US" sz="3000" dirty="0"/>
              <a:t> </a:t>
            </a:r>
            <a:r>
              <a:rPr lang="en-US" sz="3000" dirty="0" err="1"/>
              <a:t>bộ</a:t>
            </a:r>
            <a:r>
              <a:rPr lang="en-US" sz="3000" dirty="0"/>
              <a:t> dữ liệu </a:t>
            </a:r>
            <a:r>
              <a:rPr lang="en-US" sz="3000" dirty="0" err="1"/>
              <a:t>giữa</a:t>
            </a:r>
            <a:r>
              <a:rPr lang="en-US" sz="3000" dirty="0"/>
              <a:t> các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minh </a:t>
            </a:r>
            <a:r>
              <a:rPr lang="en-US" dirty="0" err="1"/>
              <a:t>họa</a:t>
            </a:r>
            <a:r>
              <a:rPr lang="en-US" dirty="0"/>
              <a:t> về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2 thread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1 </a:t>
            </a:r>
            <a:r>
              <a:rPr lang="en-US" dirty="0" err="1"/>
              <a:t>biến</a:t>
            </a:r>
            <a:endParaRPr lang="en-US" dirty="0"/>
          </a:p>
          <a:p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và file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18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Chỉ</a:t>
            </a:r>
            <a:r>
              <a:rPr lang="en-US" dirty="0"/>
              <a:t> có </a:t>
            </a:r>
            <a:r>
              <a:rPr lang="en-US" dirty="0" err="1"/>
              <a:t>một</a:t>
            </a:r>
            <a:r>
              <a:rPr lang="en-US" dirty="0"/>
              <a:t> khóa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r>
              <a:rPr lang="vi-VN" dirty="0"/>
              <a:t>Trong một thời điểm chỉ 1 thread có được khóa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889" y="2000544"/>
            <a:ext cx="3004916" cy="269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4478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1794</TotalTime>
  <Words>915</Words>
  <Application>Microsoft Office PowerPoint</Application>
  <PresentationFormat>On-screen Show (16:9)</PresentationFormat>
  <Paragraphs>108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Template_Internal_Course</vt:lpstr>
      <vt:lpstr>Lập trình multithread</vt:lpstr>
      <vt:lpstr>Agenda</vt:lpstr>
      <vt:lpstr>Ưu điểm nhược điểm</vt:lpstr>
      <vt:lpstr>Tạo mới một thread</vt:lpstr>
      <vt:lpstr>Kết thúc một thread</vt:lpstr>
      <vt:lpstr>Thực hành</vt:lpstr>
      <vt:lpstr>Các phương thức đồng giữa các threads</vt:lpstr>
      <vt:lpstr>Mất đồng bộ dữ liệu giữa các thread</vt:lpstr>
      <vt:lpstr>Mutex</vt:lpstr>
      <vt:lpstr>Mutex</vt:lpstr>
      <vt:lpstr>Thực hành</vt:lpstr>
      <vt:lpstr>Dead lock</vt:lpstr>
      <vt:lpstr>Semaphore</vt:lpstr>
      <vt:lpstr>Semaphore</vt:lpstr>
      <vt:lpstr>Wrapper function</vt:lpstr>
      <vt:lpstr>Thực hành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Luu An Phu (FGA.DAP)</cp:lastModifiedBy>
  <cp:revision>234</cp:revision>
  <dcterms:created xsi:type="dcterms:W3CDTF">2015-08-31T01:44:46Z</dcterms:created>
  <dcterms:modified xsi:type="dcterms:W3CDTF">2022-04-18T08:34:55Z</dcterms:modified>
</cp:coreProperties>
</file>