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67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gif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448E7-522A-4589-BC49-A53A23311CF5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3B663C-0651-4882-9B2A-FE59631CB288}">
      <dgm:prSet/>
      <dgm:spPr/>
      <dgm:t>
        <a:bodyPr/>
        <a:lstStyle/>
        <a:p>
          <a:pPr rtl="0"/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B4ADEB-83AE-4EB7-88DD-A32DB66F29D6}" type="parTrans" cxnId="{17378CE8-5B29-4CAB-A295-53761C7E0E05}">
      <dgm:prSet/>
      <dgm:spPr/>
      <dgm:t>
        <a:bodyPr/>
        <a:lstStyle/>
        <a:p>
          <a:endParaRPr lang="en-US"/>
        </a:p>
      </dgm:t>
    </dgm:pt>
    <dgm:pt modelId="{662B0445-2071-49D8-BE3B-E17528147ED4}" type="sibTrans" cxnId="{17378CE8-5B29-4CAB-A295-53761C7E0E05}">
      <dgm:prSet/>
      <dgm:spPr/>
      <dgm:t>
        <a:bodyPr/>
        <a:lstStyle/>
        <a:p>
          <a:endParaRPr lang="en-US"/>
        </a:p>
      </dgm:t>
    </dgm:pt>
    <dgm:pt modelId="{858946B2-AAF9-4B37-A9EE-6C010179AA43}">
      <dgm:prSet/>
      <dgm:spPr/>
      <dgm:t>
        <a:bodyPr/>
        <a:lstStyle/>
        <a:p>
          <a:pPr rtl="0"/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Ngắt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0C67C-1967-4CBA-9F1F-E858F7107AF5}" type="parTrans" cxnId="{913C388D-9A34-424E-99A1-B3142463206F}">
      <dgm:prSet/>
      <dgm:spPr/>
      <dgm:t>
        <a:bodyPr/>
        <a:lstStyle/>
        <a:p>
          <a:endParaRPr lang="en-US"/>
        </a:p>
      </dgm:t>
    </dgm:pt>
    <dgm:pt modelId="{D4B8CB3C-F6A4-4AC3-B2A7-D7D76BDD4AA0}" type="sibTrans" cxnId="{913C388D-9A34-424E-99A1-B3142463206F}">
      <dgm:prSet/>
      <dgm:spPr/>
      <dgm:t>
        <a:bodyPr/>
        <a:lstStyle/>
        <a:p>
          <a:endParaRPr lang="en-US"/>
        </a:p>
      </dgm:t>
    </dgm:pt>
    <dgm:pt modelId="{054207BC-01B0-4920-8CEC-E59CBB466170}">
      <dgm:prSet/>
      <dgm:spPr/>
      <dgm:t>
        <a:bodyPr/>
        <a:lstStyle/>
        <a:p>
          <a:pPr rtl="0"/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Ngắt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BC89B6-915F-41B3-8C2C-68B6B9ED71CF}" type="parTrans" cxnId="{DB2B160E-692C-4774-A54C-59327FABC1BB}">
      <dgm:prSet/>
      <dgm:spPr/>
      <dgm:t>
        <a:bodyPr/>
        <a:lstStyle/>
        <a:p>
          <a:endParaRPr lang="en-US"/>
        </a:p>
      </dgm:t>
    </dgm:pt>
    <dgm:pt modelId="{2D48FB1B-BD63-486F-B9CB-80BFFECFE29A}" type="sibTrans" cxnId="{DB2B160E-692C-4774-A54C-59327FABC1BB}">
      <dgm:prSet/>
      <dgm:spPr/>
      <dgm:t>
        <a:bodyPr/>
        <a:lstStyle/>
        <a:p>
          <a:endParaRPr lang="en-US"/>
        </a:p>
      </dgm:t>
    </dgm:pt>
    <dgm:pt modelId="{FAC9178E-9DCE-4FEA-A7BB-C078684D52D6}">
      <dgm:prSet/>
      <dgm:spPr/>
      <dgm:t>
        <a:bodyPr/>
        <a:lstStyle/>
        <a:p>
          <a:pPr rtl="0"/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Ngắt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1243AC-9D79-4081-BBDC-2F783D4F8F8B}" type="parTrans" cxnId="{B4387EFF-556B-41E8-A95F-6982858EA110}">
      <dgm:prSet/>
      <dgm:spPr/>
      <dgm:t>
        <a:bodyPr/>
        <a:lstStyle/>
        <a:p>
          <a:endParaRPr lang="en-US"/>
        </a:p>
      </dgm:t>
    </dgm:pt>
    <dgm:pt modelId="{75F5F54E-EFF3-403A-98C8-6A1D199BF8FF}" type="sibTrans" cxnId="{B4387EFF-556B-41E8-A95F-6982858EA110}">
      <dgm:prSet/>
      <dgm:spPr/>
      <dgm:t>
        <a:bodyPr/>
        <a:lstStyle/>
        <a:p>
          <a:endParaRPr lang="en-US"/>
        </a:p>
      </dgm:t>
    </dgm:pt>
    <dgm:pt modelId="{3966D198-7420-4703-8D18-76AF2585223F}">
      <dgm:prSet/>
      <dgm:spPr/>
      <dgm:t>
        <a:bodyPr/>
        <a:lstStyle/>
        <a:p>
          <a:pPr rtl="0"/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Ngắt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121F9F-F68D-439D-A4F0-6A69FA8DCC30}" type="parTrans" cxnId="{F8F40DAD-3BC0-4467-8D78-B9ECDA74CFBF}">
      <dgm:prSet/>
      <dgm:spPr/>
      <dgm:t>
        <a:bodyPr/>
        <a:lstStyle/>
        <a:p>
          <a:endParaRPr lang="en-US"/>
        </a:p>
      </dgm:t>
    </dgm:pt>
    <dgm:pt modelId="{EE5AE67E-069B-4032-8839-D075793E86FC}" type="sibTrans" cxnId="{F8F40DAD-3BC0-4467-8D78-B9ECDA74CFBF}">
      <dgm:prSet/>
      <dgm:spPr/>
      <dgm:t>
        <a:bodyPr/>
        <a:lstStyle/>
        <a:p>
          <a:endParaRPr lang="en-US"/>
        </a:p>
      </dgm:t>
    </dgm:pt>
    <dgm:pt modelId="{B5F9505C-60C4-4CE2-95FF-BD6CB75EF386}" type="pres">
      <dgm:prSet presAssocID="{6FD448E7-522A-4589-BC49-A53A23311CF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8321C9-AD9A-4F3D-B875-C4A04054A396}" type="pres">
      <dgm:prSet presAssocID="{223B663C-0651-4882-9B2A-FE59631CB288}" presName="composite" presStyleCnt="0"/>
      <dgm:spPr/>
    </dgm:pt>
    <dgm:pt modelId="{25DD93C1-98BE-49DC-841B-0BEFD66A1B58}" type="pres">
      <dgm:prSet presAssocID="{223B663C-0651-4882-9B2A-FE59631CB28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646C6BF-FBF3-40F6-BB0E-578146CFBD8B}" type="pres">
      <dgm:prSet presAssocID="{223B663C-0651-4882-9B2A-FE59631CB28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755EB-E764-48DE-8FA8-40AFD6CE3642}" type="pres">
      <dgm:prSet presAssocID="{662B0445-2071-49D8-BE3B-E17528147ED4}" presName="spacing" presStyleCnt="0"/>
      <dgm:spPr/>
    </dgm:pt>
    <dgm:pt modelId="{29FD9620-1B85-4AC3-93D4-3C335799AAD4}" type="pres">
      <dgm:prSet presAssocID="{858946B2-AAF9-4B37-A9EE-6C010179AA43}" presName="composite" presStyleCnt="0"/>
      <dgm:spPr/>
    </dgm:pt>
    <dgm:pt modelId="{81BEABEC-FA55-4BCA-8F57-29B9C663DF8C}" type="pres">
      <dgm:prSet presAssocID="{858946B2-AAF9-4B37-A9EE-6C010179AA43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6715906-E61A-4029-B9C1-5D1C65CD26E6}" type="pres">
      <dgm:prSet presAssocID="{858946B2-AAF9-4B37-A9EE-6C010179AA4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57823-A631-49A8-B3C8-58D563D38AE1}" type="pres">
      <dgm:prSet presAssocID="{D4B8CB3C-F6A4-4AC3-B2A7-D7D76BDD4AA0}" presName="spacing" presStyleCnt="0"/>
      <dgm:spPr/>
    </dgm:pt>
    <dgm:pt modelId="{391D329B-9557-4086-94B6-7D31D3D13229}" type="pres">
      <dgm:prSet presAssocID="{054207BC-01B0-4920-8CEC-E59CBB466170}" presName="composite" presStyleCnt="0"/>
      <dgm:spPr/>
    </dgm:pt>
    <dgm:pt modelId="{377102ED-E623-45C1-AF38-8EB9197E3084}" type="pres">
      <dgm:prSet presAssocID="{054207BC-01B0-4920-8CEC-E59CBB466170}" presName="imgShp" presStyleLbl="fgImgPlace1" presStyleIdx="2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4C71D66-1506-4F8C-AC6B-E320151918C6}" type="pres">
      <dgm:prSet presAssocID="{054207BC-01B0-4920-8CEC-E59CBB466170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2571A-8A66-42D2-AC92-68C4D77720AA}" type="pres">
      <dgm:prSet presAssocID="{2D48FB1B-BD63-486F-B9CB-80BFFECFE29A}" presName="spacing" presStyleCnt="0"/>
      <dgm:spPr/>
    </dgm:pt>
    <dgm:pt modelId="{83377645-1511-4127-AE54-1147B10D95EF}" type="pres">
      <dgm:prSet presAssocID="{FAC9178E-9DCE-4FEA-A7BB-C078684D52D6}" presName="composite" presStyleCnt="0"/>
      <dgm:spPr/>
    </dgm:pt>
    <dgm:pt modelId="{6BF65A42-4611-4359-BD1B-E948AB93B221}" type="pres">
      <dgm:prSet presAssocID="{FAC9178E-9DCE-4FEA-A7BB-C078684D52D6}" presName="imgShp" presStyleLbl="fgImgPlace1" presStyleIdx="3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83FA310-DF68-4AD8-818F-67FD34D4A922}" type="pres">
      <dgm:prSet presAssocID="{FAC9178E-9DCE-4FEA-A7BB-C078684D52D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FD0E2-5207-4812-B9CC-352A90AC6296}" type="pres">
      <dgm:prSet presAssocID="{75F5F54E-EFF3-403A-98C8-6A1D199BF8FF}" presName="spacing" presStyleCnt="0"/>
      <dgm:spPr/>
    </dgm:pt>
    <dgm:pt modelId="{0901F6F2-3A32-44C7-BE42-6CB2BBF22E11}" type="pres">
      <dgm:prSet presAssocID="{3966D198-7420-4703-8D18-76AF2585223F}" presName="composite" presStyleCnt="0"/>
      <dgm:spPr/>
    </dgm:pt>
    <dgm:pt modelId="{B0E7E882-DAA5-4DD4-9236-571710FB76BC}" type="pres">
      <dgm:prSet presAssocID="{3966D198-7420-4703-8D18-76AF2585223F}" presName="imgShp" presStyleLbl="fgImgPlace1" presStyleIdx="4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0333514-69BE-45E4-B259-0A5531523D45}" type="pres">
      <dgm:prSet presAssocID="{3966D198-7420-4703-8D18-76AF2585223F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512FD0-EA9A-487F-AD43-C46125535961}" type="presOf" srcId="{FAC9178E-9DCE-4FEA-A7BB-C078684D52D6}" destId="{083FA310-DF68-4AD8-818F-67FD34D4A922}" srcOrd="0" destOrd="0" presId="urn:microsoft.com/office/officeart/2005/8/layout/vList3"/>
    <dgm:cxn modelId="{6BA80EB2-728B-43C9-9169-797C1369670E}" type="presOf" srcId="{223B663C-0651-4882-9B2A-FE59631CB288}" destId="{1646C6BF-FBF3-40F6-BB0E-578146CFBD8B}" srcOrd="0" destOrd="0" presId="urn:microsoft.com/office/officeart/2005/8/layout/vList3"/>
    <dgm:cxn modelId="{913C388D-9A34-424E-99A1-B3142463206F}" srcId="{6FD448E7-522A-4589-BC49-A53A23311CF5}" destId="{858946B2-AAF9-4B37-A9EE-6C010179AA43}" srcOrd="1" destOrd="0" parTransId="{53C0C67C-1967-4CBA-9F1F-E858F7107AF5}" sibTransId="{D4B8CB3C-F6A4-4AC3-B2A7-D7D76BDD4AA0}"/>
    <dgm:cxn modelId="{710E5EBE-61C0-4F66-9640-70C06E9FDAEA}" type="presOf" srcId="{054207BC-01B0-4920-8CEC-E59CBB466170}" destId="{04C71D66-1506-4F8C-AC6B-E320151918C6}" srcOrd="0" destOrd="0" presId="urn:microsoft.com/office/officeart/2005/8/layout/vList3"/>
    <dgm:cxn modelId="{F043F107-7753-43E6-B3BC-97888C469811}" type="presOf" srcId="{3966D198-7420-4703-8D18-76AF2585223F}" destId="{80333514-69BE-45E4-B259-0A5531523D45}" srcOrd="0" destOrd="0" presId="urn:microsoft.com/office/officeart/2005/8/layout/vList3"/>
    <dgm:cxn modelId="{DB2B160E-692C-4774-A54C-59327FABC1BB}" srcId="{6FD448E7-522A-4589-BC49-A53A23311CF5}" destId="{054207BC-01B0-4920-8CEC-E59CBB466170}" srcOrd="2" destOrd="0" parTransId="{77BC89B6-915F-41B3-8C2C-68B6B9ED71CF}" sibTransId="{2D48FB1B-BD63-486F-B9CB-80BFFECFE29A}"/>
    <dgm:cxn modelId="{21BC3BAF-C866-4939-AF72-D7720AF68CBA}" type="presOf" srcId="{858946B2-AAF9-4B37-A9EE-6C010179AA43}" destId="{96715906-E61A-4029-B9C1-5D1C65CD26E6}" srcOrd="0" destOrd="0" presId="urn:microsoft.com/office/officeart/2005/8/layout/vList3"/>
    <dgm:cxn modelId="{17378CE8-5B29-4CAB-A295-53761C7E0E05}" srcId="{6FD448E7-522A-4589-BC49-A53A23311CF5}" destId="{223B663C-0651-4882-9B2A-FE59631CB288}" srcOrd="0" destOrd="0" parTransId="{21B4ADEB-83AE-4EB7-88DD-A32DB66F29D6}" sibTransId="{662B0445-2071-49D8-BE3B-E17528147ED4}"/>
    <dgm:cxn modelId="{B4387EFF-556B-41E8-A95F-6982858EA110}" srcId="{6FD448E7-522A-4589-BC49-A53A23311CF5}" destId="{FAC9178E-9DCE-4FEA-A7BB-C078684D52D6}" srcOrd="3" destOrd="0" parTransId="{3C1243AC-9D79-4081-BBDC-2F783D4F8F8B}" sibTransId="{75F5F54E-EFF3-403A-98C8-6A1D199BF8FF}"/>
    <dgm:cxn modelId="{BB1393CF-B72C-43FD-A133-36CA820926D8}" type="presOf" srcId="{6FD448E7-522A-4589-BC49-A53A23311CF5}" destId="{B5F9505C-60C4-4CE2-95FF-BD6CB75EF386}" srcOrd="0" destOrd="0" presId="urn:microsoft.com/office/officeart/2005/8/layout/vList3"/>
    <dgm:cxn modelId="{F8F40DAD-3BC0-4467-8D78-B9ECDA74CFBF}" srcId="{6FD448E7-522A-4589-BC49-A53A23311CF5}" destId="{3966D198-7420-4703-8D18-76AF2585223F}" srcOrd="4" destOrd="0" parTransId="{EC121F9F-F68D-439D-A4F0-6A69FA8DCC30}" sibTransId="{EE5AE67E-069B-4032-8839-D075793E86FC}"/>
    <dgm:cxn modelId="{A22559AA-C309-4F5B-B83E-F56EC2323009}" type="presParOf" srcId="{B5F9505C-60C4-4CE2-95FF-BD6CB75EF386}" destId="{198321C9-AD9A-4F3D-B875-C4A04054A396}" srcOrd="0" destOrd="0" presId="urn:microsoft.com/office/officeart/2005/8/layout/vList3"/>
    <dgm:cxn modelId="{9A910C1D-39DF-4FC9-8FB4-59B39FAE0DE9}" type="presParOf" srcId="{198321C9-AD9A-4F3D-B875-C4A04054A396}" destId="{25DD93C1-98BE-49DC-841B-0BEFD66A1B58}" srcOrd="0" destOrd="0" presId="urn:microsoft.com/office/officeart/2005/8/layout/vList3"/>
    <dgm:cxn modelId="{0345DBDC-A36D-4F0B-96E8-C05215BF6C98}" type="presParOf" srcId="{198321C9-AD9A-4F3D-B875-C4A04054A396}" destId="{1646C6BF-FBF3-40F6-BB0E-578146CFBD8B}" srcOrd="1" destOrd="0" presId="urn:microsoft.com/office/officeart/2005/8/layout/vList3"/>
    <dgm:cxn modelId="{4DACB50D-2E55-451A-949C-4167FBFDE1DF}" type="presParOf" srcId="{B5F9505C-60C4-4CE2-95FF-BD6CB75EF386}" destId="{5C4755EB-E764-48DE-8FA8-40AFD6CE3642}" srcOrd="1" destOrd="0" presId="urn:microsoft.com/office/officeart/2005/8/layout/vList3"/>
    <dgm:cxn modelId="{8584B26E-D85B-4830-AFE9-28BA37C52C75}" type="presParOf" srcId="{B5F9505C-60C4-4CE2-95FF-BD6CB75EF386}" destId="{29FD9620-1B85-4AC3-93D4-3C335799AAD4}" srcOrd="2" destOrd="0" presId="urn:microsoft.com/office/officeart/2005/8/layout/vList3"/>
    <dgm:cxn modelId="{FF985B8C-6FB4-45E6-9531-32F09A955950}" type="presParOf" srcId="{29FD9620-1B85-4AC3-93D4-3C335799AAD4}" destId="{81BEABEC-FA55-4BCA-8F57-29B9C663DF8C}" srcOrd="0" destOrd="0" presId="urn:microsoft.com/office/officeart/2005/8/layout/vList3"/>
    <dgm:cxn modelId="{FD4836BA-1DC4-49FD-9126-21B0D99CC572}" type="presParOf" srcId="{29FD9620-1B85-4AC3-93D4-3C335799AAD4}" destId="{96715906-E61A-4029-B9C1-5D1C65CD26E6}" srcOrd="1" destOrd="0" presId="urn:microsoft.com/office/officeart/2005/8/layout/vList3"/>
    <dgm:cxn modelId="{B9EFCABF-1EBA-4CCF-BD7C-D69701563A74}" type="presParOf" srcId="{B5F9505C-60C4-4CE2-95FF-BD6CB75EF386}" destId="{54B57823-A631-49A8-B3C8-58D563D38AE1}" srcOrd="3" destOrd="0" presId="urn:microsoft.com/office/officeart/2005/8/layout/vList3"/>
    <dgm:cxn modelId="{EE80D9D2-5983-420C-8E0A-465D4DA6B02D}" type="presParOf" srcId="{B5F9505C-60C4-4CE2-95FF-BD6CB75EF386}" destId="{391D329B-9557-4086-94B6-7D31D3D13229}" srcOrd="4" destOrd="0" presId="urn:microsoft.com/office/officeart/2005/8/layout/vList3"/>
    <dgm:cxn modelId="{C33AB348-F529-4C2D-AEB2-1ADFBBBB8C89}" type="presParOf" srcId="{391D329B-9557-4086-94B6-7D31D3D13229}" destId="{377102ED-E623-45C1-AF38-8EB9197E3084}" srcOrd="0" destOrd="0" presId="urn:microsoft.com/office/officeart/2005/8/layout/vList3"/>
    <dgm:cxn modelId="{5590109D-6E58-44BA-82F4-ACB709A09BB8}" type="presParOf" srcId="{391D329B-9557-4086-94B6-7D31D3D13229}" destId="{04C71D66-1506-4F8C-AC6B-E320151918C6}" srcOrd="1" destOrd="0" presId="urn:microsoft.com/office/officeart/2005/8/layout/vList3"/>
    <dgm:cxn modelId="{2E4DF65B-AA8D-42D8-BE39-DE965FBA2D2F}" type="presParOf" srcId="{B5F9505C-60C4-4CE2-95FF-BD6CB75EF386}" destId="{6ED2571A-8A66-42D2-AC92-68C4D77720AA}" srcOrd="5" destOrd="0" presId="urn:microsoft.com/office/officeart/2005/8/layout/vList3"/>
    <dgm:cxn modelId="{D353BA3A-C01B-47E8-BC8E-ECD657ACCF66}" type="presParOf" srcId="{B5F9505C-60C4-4CE2-95FF-BD6CB75EF386}" destId="{83377645-1511-4127-AE54-1147B10D95EF}" srcOrd="6" destOrd="0" presId="urn:microsoft.com/office/officeart/2005/8/layout/vList3"/>
    <dgm:cxn modelId="{CA62CF24-366E-4231-AA5D-80EC551E7079}" type="presParOf" srcId="{83377645-1511-4127-AE54-1147B10D95EF}" destId="{6BF65A42-4611-4359-BD1B-E948AB93B221}" srcOrd="0" destOrd="0" presId="urn:microsoft.com/office/officeart/2005/8/layout/vList3"/>
    <dgm:cxn modelId="{72093C73-ECFD-4BB4-B909-5B1669355EED}" type="presParOf" srcId="{83377645-1511-4127-AE54-1147B10D95EF}" destId="{083FA310-DF68-4AD8-818F-67FD34D4A922}" srcOrd="1" destOrd="0" presId="urn:microsoft.com/office/officeart/2005/8/layout/vList3"/>
    <dgm:cxn modelId="{CF00F546-E65D-4B29-8D2B-50A38CFA482D}" type="presParOf" srcId="{B5F9505C-60C4-4CE2-95FF-BD6CB75EF386}" destId="{197FD0E2-5207-4812-B9CC-352A90AC6296}" srcOrd="7" destOrd="0" presId="urn:microsoft.com/office/officeart/2005/8/layout/vList3"/>
    <dgm:cxn modelId="{C1790C5F-BE37-4547-A105-5CE19E605279}" type="presParOf" srcId="{B5F9505C-60C4-4CE2-95FF-BD6CB75EF386}" destId="{0901F6F2-3A32-44C7-BE42-6CB2BBF22E11}" srcOrd="8" destOrd="0" presId="urn:microsoft.com/office/officeart/2005/8/layout/vList3"/>
    <dgm:cxn modelId="{F32A9FE3-C062-47C9-AFED-B90304E8CD3A}" type="presParOf" srcId="{0901F6F2-3A32-44C7-BE42-6CB2BBF22E11}" destId="{B0E7E882-DAA5-4DD4-9236-571710FB76BC}" srcOrd="0" destOrd="0" presId="urn:microsoft.com/office/officeart/2005/8/layout/vList3"/>
    <dgm:cxn modelId="{B3AC547E-23CC-4E6F-85B5-BE78C5512DC9}" type="presParOf" srcId="{0901F6F2-3A32-44C7-BE42-6CB2BBF22E11}" destId="{80333514-69BE-45E4-B259-0A5531523D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B0222-CF8A-485E-8EC8-9506A067FF4D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067EA6-0D22-46B6-AD0D-8059EDE3294C}">
      <dgm:prSet/>
      <dgm:spPr/>
      <dgm:t>
        <a:bodyPr/>
        <a:lstStyle/>
        <a:p>
          <a:pPr rtl="0"/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sleep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98C4CC-86BC-4EFA-8662-3819C0319077}" type="parTrans" cxnId="{DA9FE965-F455-43F8-959E-D6CDE81C34C2}">
      <dgm:prSet/>
      <dgm:spPr/>
      <dgm:t>
        <a:bodyPr/>
        <a:lstStyle/>
        <a:p>
          <a:endParaRPr lang="en-US"/>
        </a:p>
      </dgm:t>
    </dgm:pt>
    <dgm:pt modelId="{60DE1D1D-22A4-4FE9-B633-C3F03EB014C2}" type="sibTrans" cxnId="{DA9FE965-F455-43F8-959E-D6CDE81C34C2}">
      <dgm:prSet/>
      <dgm:spPr/>
      <dgm:t>
        <a:bodyPr/>
        <a:lstStyle/>
        <a:p>
          <a:endParaRPr lang="en-US"/>
        </a:p>
      </dgm:t>
    </dgm:pt>
    <dgm:pt modelId="{D8ACF5D7-CC3D-465C-9E26-159E3BC75B55}">
      <dgm:prSet/>
      <dgm:spPr/>
      <dgm:t>
        <a:bodyPr/>
        <a:lstStyle/>
        <a:p>
          <a:pPr rtl="0"/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nhanh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C7F585-9F4E-4DCF-AF2A-41C3EBDD61E0}" type="parTrans" cxnId="{FD6F1C70-3DCF-4977-97FF-D7355A71C3DA}">
      <dgm:prSet/>
      <dgm:spPr/>
      <dgm:t>
        <a:bodyPr/>
        <a:lstStyle/>
        <a:p>
          <a:endParaRPr lang="en-US"/>
        </a:p>
      </dgm:t>
    </dgm:pt>
    <dgm:pt modelId="{5AD0CB34-EBD4-4494-8C07-21982D460E0D}" type="sibTrans" cxnId="{FD6F1C70-3DCF-4977-97FF-D7355A71C3DA}">
      <dgm:prSet/>
      <dgm:spPr/>
      <dgm:t>
        <a:bodyPr/>
        <a:lstStyle/>
        <a:p>
          <a:endParaRPr lang="en-US"/>
        </a:p>
      </dgm:t>
    </dgm:pt>
    <dgm:pt modelId="{ACEC7C90-A75F-4AD8-9706-B1CFB6EC7C2D}">
      <dgm:prSet/>
      <dgm:spPr/>
      <dgm:t>
        <a:bodyPr/>
        <a:lstStyle/>
        <a:p>
          <a:pPr rtl="0"/>
          <a:r>
            <a:rPr lang="fr-FR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Thường chia sẻ data với các interrupt handler khác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934C91-9FCD-4BBF-89E6-D8F308F13439}" type="parTrans" cxnId="{CF7637F8-C1F2-4F02-ABDD-2F88AD6A5447}">
      <dgm:prSet/>
      <dgm:spPr/>
      <dgm:t>
        <a:bodyPr/>
        <a:lstStyle/>
        <a:p>
          <a:endParaRPr lang="en-US"/>
        </a:p>
      </dgm:t>
    </dgm:pt>
    <dgm:pt modelId="{79802C2A-AB5D-4E19-AD7E-71DB1BA4EFB3}" type="sibTrans" cxnId="{CF7637F8-C1F2-4F02-ABDD-2F88AD6A5447}">
      <dgm:prSet/>
      <dgm:spPr/>
      <dgm:t>
        <a:bodyPr/>
        <a:lstStyle/>
        <a:p>
          <a:endParaRPr lang="en-US"/>
        </a:p>
      </dgm:t>
    </dgm:pt>
    <dgm:pt modelId="{C9FC99A3-D09D-49AA-87D4-B9C2C6AACDCD}" type="pres">
      <dgm:prSet presAssocID="{D9BB0222-CF8A-485E-8EC8-9506A067FF4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BB334-5DAB-4374-B86B-6232828340F3}" type="pres">
      <dgm:prSet presAssocID="{AD067EA6-0D22-46B6-AD0D-8059EDE3294C}" presName="composite" presStyleCnt="0"/>
      <dgm:spPr/>
    </dgm:pt>
    <dgm:pt modelId="{9B7D28B6-EC35-4F1A-9E42-4817F14F5452}" type="pres">
      <dgm:prSet presAssocID="{AD067EA6-0D22-46B6-AD0D-8059EDE3294C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3CDD06C-82CA-4200-803F-CC4160910FB6}" type="pres">
      <dgm:prSet presAssocID="{AD067EA6-0D22-46B6-AD0D-8059EDE3294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3468F-03D2-4327-8761-AA5CD51981AA}" type="pres">
      <dgm:prSet presAssocID="{60DE1D1D-22A4-4FE9-B633-C3F03EB014C2}" presName="spacing" presStyleCnt="0"/>
      <dgm:spPr/>
    </dgm:pt>
    <dgm:pt modelId="{2A3587DD-2549-4F71-AE67-5F37DFFC7137}" type="pres">
      <dgm:prSet presAssocID="{D8ACF5D7-CC3D-465C-9E26-159E3BC75B55}" presName="composite" presStyleCnt="0"/>
      <dgm:spPr/>
    </dgm:pt>
    <dgm:pt modelId="{02100F9A-9FF9-443B-B72C-17A66CDC0B80}" type="pres">
      <dgm:prSet presAssocID="{D8ACF5D7-CC3D-465C-9E26-159E3BC75B55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F26634F-0DFC-4E50-B064-5A67241C27B3}" type="pres">
      <dgm:prSet presAssocID="{D8ACF5D7-CC3D-465C-9E26-159E3BC75B5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A9EFD-E190-479C-AB5D-BDA0B785E124}" type="pres">
      <dgm:prSet presAssocID="{5AD0CB34-EBD4-4494-8C07-21982D460E0D}" presName="spacing" presStyleCnt="0"/>
      <dgm:spPr/>
    </dgm:pt>
    <dgm:pt modelId="{AA588A40-9C97-460F-96F7-A6CA81296101}" type="pres">
      <dgm:prSet presAssocID="{ACEC7C90-A75F-4AD8-9706-B1CFB6EC7C2D}" presName="composite" presStyleCnt="0"/>
      <dgm:spPr/>
    </dgm:pt>
    <dgm:pt modelId="{CBFC1D2A-D49C-4BC0-B935-F087FEFD55BB}" type="pres">
      <dgm:prSet presAssocID="{ACEC7C90-A75F-4AD8-9706-B1CFB6EC7C2D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C5D651C-325E-4080-98C6-94A4A38E3DF3}" type="pres">
      <dgm:prSet presAssocID="{ACEC7C90-A75F-4AD8-9706-B1CFB6EC7C2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86318-3C79-444B-936C-B7DDCED9464C}" type="presOf" srcId="{AD067EA6-0D22-46B6-AD0D-8059EDE3294C}" destId="{03CDD06C-82CA-4200-803F-CC4160910FB6}" srcOrd="0" destOrd="0" presId="urn:microsoft.com/office/officeart/2005/8/layout/vList3"/>
    <dgm:cxn modelId="{FD6F1C70-3DCF-4977-97FF-D7355A71C3DA}" srcId="{D9BB0222-CF8A-485E-8EC8-9506A067FF4D}" destId="{D8ACF5D7-CC3D-465C-9E26-159E3BC75B55}" srcOrd="1" destOrd="0" parTransId="{D9C7F585-9F4E-4DCF-AF2A-41C3EBDD61E0}" sibTransId="{5AD0CB34-EBD4-4494-8C07-21982D460E0D}"/>
    <dgm:cxn modelId="{A094DF71-540A-4AD4-8AD2-7B6CA256D135}" type="presOf" srcId="{D9BB0222-CF8A-485E-8EC8-9506A067FF4D}" destId="{C9FC99A3-D09D-49AA-87D4-B9C2C6AACDCD}" srcOrd="0" destOrd="0" presId="urn:microsoft.com/office/officeart/2005/8/layout/vList3"/>
    <dgm:cxn modelId="{CF7637F8-C1F2-4F02-ABDD-2F88AD6A5447}" srcId="{D9BB0222-CF8A-485E-8EC8-9506A067FF4D}" destId="{ACEC7C90-A75F-4AD8-9706-B1CFB6EC7C2D}" srcOrd="2" destOrd="0" parTransId="{7A934C91-9FCD-4BBF-89E6-D8F308F13439}" sibTransId="{79802C2A-AB5D-4E19-AD7E-71DB1BA4EFB3}"/>
    <dgm:cxn modelId="{08F9AF2D-EFCF-4A17-929B-62D0C409AC3F}" type="presOf" srcId="{ACEC7C90-A75F-4AD8-9706-B1CFB6EC7C2D}" destId="{6C5D651C-325E-4080-98C6-94A4A38E3DF3}" srcOrd="0" destOrd="0" presId="urn:microsoft.com/office/officeart/2005/8/layout/vList3"/>
    <dgm:cxn modelId="{7FF00989-B1EA-4F90-9EC3-4F87881DC7CA}" type="presOf" srcId="{D8ACF5D7-CC3D-465C-9E26-159E3BC75B55}" destId="{4F26634F-0DFC-4E50-B064-5A67241C27B3}" srcOrd="0" destOrd="0" presId="urn:microsoft.com/office/officeart/2005/8/layout/vList3"/>
    <dgm:cxn modelId="{DA9FE965-F455-43F8-959E-D6CDE81C34C2}" srcId="{D9BB0222-CF8A-485E-8EC8-9506A067FF4D}" destId="{AD067EA6-0D22-46B6-AD0D-8059EDE3294C}" srcOrd="0" destOrd="0" parTransId="{1298C4CC-86BC-4EFA-8662-3819C0319077}" sibTransId="{60DE1D1D-22A4-4FE9-B633-C3F03EB014C2}"/>
    <dgm:cxn modelId="{1E97CA84-31C0-4C70-8EBD-126FF5B2AF14}" type="presParOf" srcId="{C9FC99A3-D09D-49AA-87D4-B9C2C6AACDCD}" destId="{232BB334-5DAB-4374-B86B-6232828340F3}" srcOrd="0" destOrd="0" presId="urn:microsoft.com/office/officeart/2005/8/layout/vList3"/>
    <dgm:cxn modelId="{7B5F2197-4C31-4BB8-A142-BD51D8F88D51}" type="presParOf" srcId="{232BB334-5DAB-4374-B86B-6232828340F3}" destId="{9B7D28B6-EC35-4F1A-9E42-4817F14F5452}" srcOrd="0" destOrd="0" presId="urn:microsoft.com/office/officeart/2005/8/layout/vList3"/>
    <dgm:cxn modelId="{531B75D9-1F31-4D3E-ADE9-40441EAAEA53}" type="presParOf" srcId="{232BB334-5DAB-4374-B86B-6232828340F3}" destId="{03CDD06C-82CA-4200-803F-CC4160910FB6}" srcOrd="1" destOrd="0" presId="urn:microsoft.com/office/officeart/2005/8/layout/vList3"/>
    <dgm:cxn modelId="{F309EDEA-7975-484A-A6AD-A0A726A9CE1F}" type="presParOf" srcId="{C9FC99A3-D09D-49AA-87D4-B9C2C6AACDCD}" destId="{7B73468F-03D2-4327-8761-AA5CD51981AA}" srcOrd="1" destOrd="0" presId="urn:microsoft.com/office/officeart/2005/8/layout/vList3"/>
    <dgm:cxn modelId="{02FCEE5A-F834-4600-A09C-16B70D8FC2B2}" type="presParOf" srcId="{C9FC99A3-D09D-49AA-87D4-B9C2C6AACDCD}" destId="{2A3587DD-2549-4F71-AE67-5F37DFFC7137}" srcOrd="2" destOrd="0" presId="urn:microsoft.com/office/officeart/2005/8/layout/vList3"/>
    <dgm:cxn modelId="{476A089F-62D7-4AA7-8A13-4D2B7E022656}" type="presParOf" srcId="{2A3587DD-2549-4F71-AE67-5F37DFFC7137}" destId="{02100F9A-9FF9-443B-B72C-17A66CDC0B80}" srcOrd="0" destOrd="0" presId="urn:microsoft.com/office/officeart/2005/8/layout/vList3"/>
    <dgm:cxn modelId="{93B378B1-EB59-4714-BE23-B8B877FCBEA1}" type="presParOf" srcId="{2A3587DD-2549-4F71-AE67-5F37DFFC7137}" destId="{4F26634F-0DFC-4E50-B064-5A67241C27B3}" srcOrd="1" destOrd="0" presId="urn:microsoft.com/office/officeart/2005/8/layout/vList3"/>
    <dgm:cxn modelId="{35E3B375-AC29-406B-8321-90FDA5330B92}" type="presParOf" srcId="{C9FC99A3-D09D-49AA-87D4-B9C2C6AACDCD}" destId="{700A9EFD-E190-479C-AB5D-BDA0B785E124}" srcOrd="3" destOrd="0" presId="urn:microsoft.com/office/officeart/2005/8/layout/vList3"/>
    <dgm:cxn modelId="{7A365665-595C-48F4-8740-0E424D4D8D4C}" type="presParOf" srcId="{C9FC99A3-D09D-49AA-87D4-B9C2C6AACDCD}" destId="{AA588A40-9C97-460F-96F7-A6CA81296101}" srcOrd="4" destOrd="0" presId="urn:microsoft.com/office/officeart/2005/8/layout/vList3"/>
    <dgm:cxn modelId="{FB995DB6-950A-49CE-883E-659696B9E3E9}" type="presParOf" srcId="{AA588A40-9C97-460F-96F7-A6CA81296101}" destId="{CBFC1D2A-D49C-4BC0-B935-F087FEFD55BB}" srcOrd="0" destOrd="0" presId="urn:microsoft.com/office/officeart/2005/8/layout/vList3"/>
    <dgm:cxn modelId="{5A514488-D877-4FCF-9845-CA2C075433ED}" type="presParOf" srcId="{AA588A40-9C97-460F-96F7-A6CA81296101}" destId="{6C5D651C-325E-4080-98C6-94A4A38E3D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0D7C1F-97F4-4E73-8025-9BC868BFCE77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6AD7C8-971B-4910-B36C-A208DB3056C9}">
      <dgm:prSet/>
      <dgm:spPr/>
      <dgm:t>
        <a:bodyPr/>
        <a:lstStyle/>
        <a:p>
          <a:pPr rtl="0"/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8AAA43-42A7-45D1-BBE3-44DEBDE0E292}" type="parTrans" cxnId="{50CB1D7C-D0F0-4050-A86C-14F9BC6EB11F}">
      <dgm:prSet/>
      <dgm:spPr/>
      <dgm:t>
        <a:bodyPr/>
        <a:lstStyle/>
        <a:p>
          <a:endParaRPr lang="en-US"/>
        </a:p>
      </dgm:t>
    </dgm:pt>
    <dgm:pt modelId="{7B7DD30D-6BC4-4239-BD26-63782C888249}" type="sibTrans" cxnId="{50CB1D7C-D0F0-4050-A86C-14F9BC6EB11F}">
      <dgm:prSet/>
      <dgm:spPr/>
      <dgm:t>
        <a:bodyPr/>
        <a:lstStyle/>
        <a:p>
          <a:endParaRPr lang="en-US"/>
        </a:p>
      </dgm:t>
    </dgm:pt>
    <dgm:pt modelId="{F9904A6D-0247-4EEB-845E-6F0C5B07170C}">
      <dgm:prSet/>
      <dgm:spPr/>
      <dgm:t>
        <a:bodyPr/>
        <a:lstStyle/>
        <a:p>
          <a:pPr rtl="0"/>
          <a:r>
            <a:rPr lang="fr-FR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bị ngắt quãng bởi exception khác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BD2B21-6544-431A-B6D9-C0B0BFF64269}" type="parTrans" cxnId="{5237B604-3F54-4D16-9055-0055B1A92835}">
      <dgm:prSet/>
      <dgm:spPr/>
      <dgm:t>
        <a:bodyPr/>
        <a:lstStyle/>
        <a:p>
          <a:endParaRPr lang="en-US"/>
        </a:p>
      </dgm:t>
    </dgm:pt>
    <dgm:pt modelId="{48009077-CC04-4E02-89C9-364D4E2DFA25}" type="sibTrans" cxnId="{5237B604-3F54-4D16-9055-0055B1A92835}">
      <dgm:prSet/>
      <dgm:spPr/>
      <dgm:t>
        <a:bodyPr/>
        <a:lstStyle/>
        <a:p>
          <a:endParaRPr lang="en-US"/>
        </a:p>
      </dgm:t>
    </dgm:pt>
    <dgm:pt modelId="{9760B0C0-3490-4F71-B490-7C4C4C1244AF}">
      <dgm:prSet/>
      <dgm:spPr/>
      <dgm:t>
        <a:bodyPr/>
        <a:lstStyle/>
        <a:p>
          <a:pPr rtl="0"/>
          <a:r>
            <a:rPr lang="en-US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cần protect data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BBA61-E255-4C90-991D-622C66D8BBE3}" type="parTrans" cxnId="{69A83317-4A03-4D0A-A1E4-211A21F70C0C}">
      <dgm:prSet/>
      <dgm:spPr/>
      <dgm:t>
        <a:bodyPr/>
        <a:lstStyle/>
        <a:p>
          <a:endParaRPr lang="en-US"/>
        </a:p>
      </dgm:t>
    </dgm:pt>
    <dgm:pt modelId="{5D153FE8-D8A4-4C8B-98C2-384F0348A67E}" type="sibTrans" cxnId="{69A83317-4A03-4D0A-A1E4-211A21F70C0C}">
      <dgm:prSet/>
      <dgm:spPr/>
      <dgm:t>
        <a:bodyPr/>
        <a:lstStyle/>
        <a:p>
          <a:endParaRPr lang="en-US"/>
        </a:p>
      </dgm:t>
    </dgm:pt>
    <dgm:pt modelId="{51EBD754-1C16-4E0D-9A86-74BA841F9A7A}">
      <dgm:prSet/>
      <dgm:spPr/>
      <dgm:t>
        <a:bodyPr/>
        <a:lstStyle/>
        <a:p>
          <a:pPr rtl="0"/>
          <a:r>
            <a:rPr lang="en-US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Sau khi kết thúc, có thể không chạy tiếp instruction trước đó.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22AC1-DA4A-4820-95C7-293D390254BA}" type="parTrans" cxnId="{0851F36A-3D64-4C58-A532-ECBD2D09E185}">
      <dgm:prSet/>
      <dgm:spPr/>
      <dgm:t>
        <a:bodyPr/>
        <a:lstStyle/>
        <a:p>
          <a:endParaRPr lang="en-US"/>
        </a:p>
      </dgm:t>
    </dgm:pt>
    <dgm:pt modelId="{8FF1FBC8-87AD-4414-8D26-CEF2589D8591}" type="sibTrans" cxnId="{0851F36A-3D64-4C58-A532-ECBD2D09E185}">
      <dgm:prSet/>
      <dgm:spPr/>
      <dgm:t>
        <a:bodyPr/>
        <a:lstStyle/>
        <a:p>
          <a:endParaRPr lang="en-US"/>
        </a:p>
      </dgm:t>
    </dgm:pt>
    <dgm:pt modelId="{8EEBA04D-2A52-45BC-A091-3A41A489044B}" type="pres">
      <dgm:prSet presAssocID="{690D7C1F-97F4-4E73-8025-9BC868BFCE7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0BD071-7571-448D-9C00-A6AF473BC678}" type="pres">
      <dgm:prSet presAssocID="{E96AD7C8-971B-4910-B36C-A208DB3056C9}" presName="composite" presStyleCnt="0"/>
      <dgm:spPr/>
    </dgm:pt>
    <dgm:pt modelId="{BEE5CCC7-36E5-4082-8534-F09C0240CB26}" type="pres">
      <dgm:prSet presAssocID="{E96AD7C8-971B-4910-B36C-A208DB3056C9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AB99A99-09EA-495B-9D17-6E9FEA333619}" type="pres">
      <dgm:prSet presAssocID="{E96AD7C8-971B-4910-B36C-A208DB3056C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E57D3-E7CA-40C5-9E41-42A725035BD3}" type="pres">
      <dgm:prSet presAssocID="{7B7DD30D-6BC4-4239-BD26-63782C888249}" presName="spacing" presStyleCnt="0"/>
      <dgm:spPr/>
    </dgm:pt>
    <dgm:pt modelId="{8F2C179E-3C9C-403C-A403-693363DEA4FD}" type="pres">
      <dgm:prSet presAssocID="{F9904A6D-0247-4EEB-845E-6F0C5B07170C}" presName="composite" presStyleCnt="0"/>
      <dgm:spPr/>
    </dgm:pt>
    <dgm:pt modelId="{B30434D7-035B-4FD0-ADF7-4D46FFC93776}" type="pres">
      <dgm:prSet presAssocID="{F9904A6D-0247-4EEB-845E-6F0C5B07170C}" presName="imgShp" presStyleLbl="fgImgPlace1" presStyleIdx="1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5E353E4-AB49-496F-83AE-98158465B59B}" type="pres">
      <dgm:prSet presAssocID="{F9904A6D-0247-4EEB-845E-6F0C5B07170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F3515-877B-4E53-A9D8-E58614F9D69E}" type="pres">
      <dgm:prSet presAssocID="{48009077-CC04-4E02-89C9-364D4E2DFA25}" presName="spacing" presStyleCnt="0"/>
      <dgm:spPr/>
    </dgm:pt>
    <dgm:pt modelId="{CD9CEDB2-EE1F-4CAA-A06E-E733F6204ED9}" type="pres">
      <dgm:prSet presAssocID="{9760B0C0-3490-4F71-B490-7C4C4C1244AF}" presName="composite" presStyleCnt="0"/>
      <dgm:spPr/>
    </dgm:pt>
    <dgm:pt modelId="{847244A2-810B-42B4-B66D-5D5895FEE21F}" type="pres">
      <dgm:prSet presAssocID="{9760B0C0-3490-4F71-B490-7C4C4C1244AF}" presName="imgShp" presStyleLbl="fgImgPlace1" presStyleIdx="2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DEF642D-0A41-43A4-941C-672DEBA78DA2}" type="pres">
      <dgm:prSet presAssocID="{9760B0C0-3490-4F71-B490-7C4C4C1244AF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2E449-6066-48E7-B9D2-BF786971FBEB}" type="pres">
      <dgm:prSet presAssocID="{5D153FE8-D8A4-4C8B-98C2-384F0348A67E}" presName="spacing" presStyleCnt="0"/>
      <dgm:spPr/>
    </dgm:pt>
    <dgm:pt modelId="{2F8998EF-28D1-45F7-A397-713318190A40}" type="pres">
      <dgm:prSet presAssocID="{51EBD754-1C16-4E0D-9A86-74BA841F9A7A}" presName="composite" presStyleCnt="0"/>
      <dgm:spPr/>
    </dgm:pt>
    <dgm:pt modelId="{CEEC469C-5203-40B3-A2E9-D2B06411BD04}" type="pres">
      <dgm:prSet presAssocID="{51EBD754-1C16-4E0D-9A86-74BA841F9A7A}" presName="imgShp" presStyleLbl="fgImgPlace1" presStyleIdx="3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3BC670E-A01C-4673-945F-9EBC75A93E1E}" type="pres">
      <dgm:prSet presAssocID="{51EBD754-1C16-4E0D-9A86-74BA841F9A7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AC21CA-5ABC-4355-ADD2-8B6A30A44FA8}" type="presOf" srcId="{9760B0C0-3490-4F71-B490-7C4C4C1244AF}" destId="{ADEF642D-0A41-43A4-941C-672DEBA78DA2}" srcOrd="0" destOrd="0" presId="urn:microsoft.com/office/officeart/2005/8/layout/vList3"/>
    <dgm:cxn modelId="{B0DF69D0-DB86-4A66-B3D0-892945EF3983}" type="presOf" srcId="{F9904A6D-0247-4EEB-845E-6F0C5B07170C}" destId="{85E353E4-AB49-496F-83AE-98158465B59B}" srcOrd="0" destOrd="0" presId="urn:microsoft.com/office/officeart/2005/8/layout/vList3"/>
    <dgm:cxn modelId="{2007E3E1-2DA1-43D0-921A-EE53E8CE2765}" type="presOf" srcId="{51EBD754-1C16-4E0D-9A86-74BA841F9A7A}" destId="{03BC670E-A01C-4673-945F-9EBC75A93E1E}" srcOrd="0" destOrd="0" presId="urn:microsoft.com/office/officeart/2005/8/layout/vList3"/>
    <dgm:cxn modelId="{69A83317-4A03-4D0A-A1E4-211A21F70C0C}" srcId="{690D7C1F-97F4-4E73-8025-9BC868BFCE77}" destId="{9760B0C0-3490-4F71-B490-7C4C4C1244AF}" srcOrd="2" destOrd="0" parTransId="{3AEBBA61-E255-4C90-991D-622C66D8BBE3}" sibTransId="{5D153FE8-D8A4-4C8B-98C2-384F0348A67E}"/>
    <dgm:cxn modelId="{50CB1D7C-D0F0-4050-A86C-14F9BC6EB11F}" srcId="{690D7C1F-97F4-4E73-8025-9BC868BFCE77}" destId="{E96AD7C8-971B-4910-B36C-A208DB3056C9}" srcOrd="0" destOrd="0" parTransId="{E38AAA43-42A7-45D1-BBE3-44DEBDE0E292}" sibTransId="{7B7DD30D-6BC4-4239-BD26-63782C888249}"/>
    <dgm:cxn modelId="{5237B604-3F54-4D16-9055-0055B1A92835}" srcId="{690D7C1F-97F4-4E73-8025-9BC868BFCE77}" destId="{F9904A6D-0247-4EEB-845E-6F0C5B07170C}" srcOrd="1" destOrd="0" parTransId="{3BBD2B21-6544-431A-B6D9-C0B0BFF64269}" sibTransId="{48009077-CC04-4E02-89C9-364D4E2DFA25}"/>
    <dgm:cxn modelId="{0851F36A-3D64-4C58-A532-ECBD2D09E185}" srcId="{690D7C1F-97F4-4E73-8025-9BC868BFCE77}" destId="{51EBD754-1C16-4E0D-9A86-74BA841F9A7A}" srcOrd="3" destOrd="0" parTransId="{7DD22AC1-DA4A-4820-95C7-293D390254BA}" sibTransId="{8FF1FBC8-87AD-4414-8D26-CEF2589D8591}"/>
    <dgm:cxn modelId="{02435FD3-842D-4453-8171-8B941AB0A546}" type="presOf" srcId="{E96AD7C8-971B-4910-B36C-A208DB3056C9}" destId="{5AB99A99-09EA-495B-9D17-6E9FEA333619}" srcOrd="0" destOrd="0" presId="urn:microsoft.com/office/officeart/2005/8/layout/vList3"/>
    <dgm:cxn modelId="{B40CFC0E-8362-4CB9-8892-73DFEE7C3A75}" type="presOf" srcId="{690D7C1F-97F4-4E73-8025-9BC868BFCE77}" destId="{8EEBA04D-2A52-45BC-A091-3A41A489044B}" srcOrd="0" destOrd="0" presId="urn:microsoft.com/office/officeart/2005/8/layout/vList3"/>
    <dgm:cxn modelId="{496EECB8-98A3-4A7E-B196-2CA8597EE6B8}" type="presParOf" srcId="{8EEBA04D-2A52-45BC-A091-3A41A489044B}" destId="{4F0BD071-7571-448D-9C00-A6AF473BC678}" srcOrd="0" destOrd="0" presId="urn:microsoft.com/office/officeart/2005/8/layout/vList3"/>
    <dgm:cxn modelId="{D2B70282-06C1-4DD9-953C-A675235C13C6}" type="presParOf" srcId="{4F0BD071-7571-448D-9C00-A6AF473BC678}" destId="{BEE5CCC7-36E5-4082-8534-F09C0240CB26}" srcOrd="0" destOrd="0" presId="urn:microsoft.com/office/officeart/2005/8/layout/vList3"/>
    <dgm:cxn modelId="{893CFF2B-2190-41DA-AE16-2EFBACAAC987}" type="presParOf" srcId="{4F0BD071-7571-448D-9C00-A6AF473BC678}" destId="{5AB99A99-09EA-495B-9D17-6E9FEA333619}" srcOrd="1" destOrd="0" presId="urn:microsoft.com/office/officeart/2005/8/layout/vList3"/>
    <dgm:cxn modelId="{3FDD06CB-C54A-4288-B89F-0C15B9B02774}" type="presParOf" srcId="{8EEBA04D-2A52-45BC-A091-3A41A489044B}" destId="{E09E57D3-E7CA-40C5-9E41-42A725035BD3}" srcOrd="1" destOrd="0" presId="urn:microsoft.com/office/officeart/2005/8/layout/vList3"/>
    <dgm:cxn modelId="{A3FA07B3-C2DC-4D4B-8F67-EF3952701129}" type="presParOf" srcId="{8EEBA04D-2A52-45BC-A091-3A41A489044B}" destId="{8F2C179E-3C9C-403C-A403-693363DEA4FD}" srcOrd="2" destOrd="0" presId="urn:microsoft.com/office/officeart/2005/8/layout/vList3"/>
    <dgm:cxn modelId="{33EEFABD-438A-45E1-9357-3B935785B077}" type="presParOf" srcId="{8F2C179E-3C9C-403C-A403-693363DEA4FD}" destId="{B30434D7-035B-4FD0-ADF7-4D46FFC93776}" srcOrd="0" destOrd="0" presId="urn:microsoft.com/office/officeart/2005/8/layout/vList3"/>
    <dgm:cxn modelId="{5CFD6487-0847-4BA4-9359-B293C4D6CDD1}" type="presParOf" srcId="{8F2C179E-3C9C-403C-A403-693363DEA4FD}" destId="{85E353E4-AB49-496F-83AE-98158465B59B}" srcOrd="1" destOrd="0" presId="urn:microsoft.com/office/officeart/2005/8/layout/vList3"/>
    <dgm:cxn modelId="{4893CB39-8344-4F38-B8B4-3E48EFD28146}" type="presParOf" srcId="{8EEBA04D-2A52-45BC-A091-3A41A489044B}" destId="{F3CF3515-877B-4E53-A9D8-E58614F9D69E}" srcOrd="3" destOrd="0" presId="urn:microsoft.com/office/officeart/2005/8/layout/vList3"/>
    <dgm:cxn modelId="{CA5F700A-FD49-47E4-9D76-5511D65D4F76}" type="presParOf" srcId="{8EEBA04D-2A52-45BC-A091-3A41A489044B}" destId="{CD9CEDB2-EE1F-4CAA-A06E-E733F6204ED9}" srcOrd="4" destOrd="0" presId="urn:microsoft.com/office/officeart/2005/8/layout/vList3"/>
    <dgm:cxn modelId="{2D3BA408-8310-43FC-9085-845F35E0160C}" type="presParOf" srcId="{CD9CEDB2-EE1F-4CAA-A06E-E733F6204ED9}" destId="{847244A2-810B-42B4-B66D-5D5895FEE21F}" srcOrd="0" destOrd="0" presId="urn:microsoft.com/office/officeart/2005/8/layout/vList3"/>
    <dgm:cxn modelId="{543ECC95-70D0-421A-9CE0-700D2AA5517B}" type="presParOf" srcId="{CD9CEDB2-EE1F-4CAA-A06E-E733F6204ED9}" destId="{ADEF642D-0A41-43A4-941C-672DEBA78DA2}" srcOrd="1" destOrd="0" presId="urn:microsoft.com/office/officeart/2005/8/layout/vList3"/>
    <dgm:cxn modelId="{697DA375-5813-4C44-940D-06F8EF443CC0}" type="presParOf" srcId="{8EEBA04D-2A52-45BC-A091-3A41A489044B}" destId="{9862E449-6066-48E7-B9D2-BF786971FBEB}" srcOrd="5" destOrd="0" presId="urn:microsoft.com/office/officeart/2005/8/layout/vList3"/>
    <dgm:cxn modelId="{61801A79-59E1-4D28-9742-7244C2722B5B}" type="presParOf" srcId="{8EEBA04D-2A52-45BC-A091-3A41A489044B}" destId="{2F8998EF-28D1-45F7-A397-713318190A40}" srcOrd="6" destOrd="0" presId="urn:microsoft.com/office/officeart/2005/8/layout/vList3"/>
    <dgm:cxn modelId="{EF08592C-0967-47B2-B469-E1116A777450}" type="presParOf" srcId="{2F8998EF-28D1-45F7-A397-713318190A40}" destId="{CEEC469C-5203-40B3-A2E9-D2B06411BD04}" srcOrd="0" destOrd="0" presId="urn:microsoft.com/office/officeart/2005/8/layout/vList3"/>
    <dgm:cxn modelId="{EEA2B435-0E6B-4EF0-A6EC-17BBE8F69A63}" type="presParOf" srcId="{2F8998EF-28D1-45F7-A397-713318190A40}" destId="{03BC670E-A01C-4673-945F-9EBC75A93E1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C3DF72-F513-4F17-881F-B63EC5D82FA3}" type="doc">
      <dgm:prSet loTypeId="urn:microsoft.com/office/officeart/2005/8/layout/radial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55C5160-4A3E-4953-B180-11FC6CCFDF39}">
      <dgm:prSet/>
      <dgm:spPr/>
      <dgm:t>
        <a:bodyPr/>
        <a:lstStyle/>
        <a:p>
          <a:pPr rtl="0"/>
          <a:r>
            <a:rPr lang="en-US" b="0" i="0" dirty="0" smtClean="0"/>
            <a:t>Cấp </a:t>
          </a:r>
          <a:r>
            <a:rPr lang="en-US" b="0" i="0" dirty="0" err="1" smtClean="0"/>
            <a:t>phát</a:t>
          </a:r>
          <a:r>
            <a:rPr lang="en-US" b="0" i="0" dirty="0" smtClean="0"/>
            <a:t> </a:t>
          </a:r>
          <a:r>
            <a:rPr lang="en-US" b="0" i="0" dirty="0" err="1" smtClean="0"/>
            <a:t>bộ</a:t>
          </a:r>
          <a:r>
            <a:rPr lang="en-US" b="0" i="0" dirty="0" smtClean="0"/>
            <a:t> </a:t>
          </a:r>
          <a:r>
            <a:rPr lang="en-US" b="0" i="0" dirty="0" err="1" smtClean="0"/>
            <a:t>nhớ</a:t>
          </a:r>
          <a:endParaRPr lang="en-US" dirty="0"/>
        </a:p>
      </dgm:t>
    </dgm:pt>
    <dgm:pt modelId="{D14465A5-84E4-4AD8-8050-8230C4249680}" type="parTrans" cxnId="{FCB90F66-0C64-4FBC-A8E0-7CFFE8350457}">
      <dgm:prSet/>
      <dgm:spPr/>
      <dgm:t>
        <a:bodyPr/>
        <a:lstStyle/>
        <a:p>
          <a:endParaRPr lang="en-US"/>
        </a:p>
      </dgm:t>
    </dgm:pt>
    <dgm:pt modelId="{AD709750-EF89-4C10-8601-FC823290C9BC}" type="sibTrans" cxnId="{FCB90F66-0C64-4FBC-A8E0-7CFFE8350457}">
      <dgm:prSet/>
      <dgm:spPr/>
      <dgm:t>
        <a:bodyPr/>
        <a:lstStyle/>
        <a:p>
          <a:endParaRPr lang="en-US"/>
        </a:p>
      </dgm:t>
    </dgm:pt>
    <dgm:pt modelId="{7D15F63D-5594-4297-99D7-163AC778A16C}">
      <dgm:prSet/>
      <dgm:spPr/>
      <dgm:t>
        <a:bodyPr/>
        <a:lstStyle/>
        <a:p>
          <a:pPr rtl="0"/>
          <a:r>
            <a:rPr lang="en-US" b="0" i="0" smtClean="0"/>
            <a:t>Delay</a:t>
          </a:r>
          <a:endParaRPr lang="en-US"/>
        </a:p>
      </dgm:t>
    </dgm:pt>
    <dgm:pt modelId="{37C5D83B-4E13-4B46-A8BA-20BC929F3016}" type="parTrans" cxnId="{ECD10A86-9922-4BBE-AC8C-ADC584DE57B3}">
      <dgm:prSet/>
      <dgm:spPr/>
      <dgm:t>
        <a:bodyPr/>
        <a:lstStyle/>
        <a:p>
          <a:endParaRPr lang="en-US"/>
        </a:p>
      </dgm:t>
    </dgm:pt>
    <dgm:pt modelId="{93756589-F739-4777-B78C-5225892AEC32}" type="sibTrans" cxnId="{ECD10A86-9922-4BBE-AC8C-ADC584DE57B3}">
      <dgm:prSet/>
      <dgm:spPr/>
      <dgm:t>
        <a:bodyPr/>
        <a:lstStyle/>
        <a:p>
          <a:endParaRPr lang="en-US"/>
        </a:p>
      </dgm:t>
    </dgm:pt>
    <dgm:pt modelId="{1AA6831A-F11B-4ADC-8A09-299EAD3DADDF}">
      <dgm:prSet/>
      <dgm:spPr/>
      <dgm:t>
        <a:bodyPr/>
        <a:lstStyle/>
        <a:p>
          <a:pPr rtl="0"/>
          <a:r>
            <a:rPr lang="en-US" b="0" i="0" smtClean="0"/>
            <a:t>Print log</a:t>
          </a:r>
          <a:endParaRPr lang="en-US"/>
        </a:p>
      </dgm:t>
    </dgm:pt>
    <dgm:pt modelId="{53EDF5DD-4A54-4CA5-8888-80162DAA27B9}" type="parTrans" cxnId="{C989D0EF-4FEF-4A90-8A98-257C0ED05259}">
      <dgm:prSet/>
      <dgm:spPr/>
      <dgm:t>
        <a:bodyPr/>
        <a:lstStyle/>
        <a:p>
          <a:endParaRPr lang="en-US"/>
        </a:p>
      </dgm:t>
    </dgm:pt>
    <dgm:pt modelId="{0F406BF9-BEBD-456E-A02F-14F58383297C}" type="sibTrans" cxnId="{C989D0EF-4FEF-4A90-8A98-257C0ED05259}">
      <dgm:prSet/>
      <dgm:spPr/>
      <dgm:t>
        <a:bodyPr/>
        <a:lstStyle/>
        <a:p>
          <a:endParaRPr lang="en-US"/>
        </a:p>
      </dgm:t>
    </dgm:pt>
    <dgm:pt modelId="{D01A2D54-4E28-4E04-A132-EFB566E60B02}" type="pres">
      <dgm:prSet presAssocID="{0CC3DF72-F513-4F17-881F-B63EC5D82FA3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1CEA96-28AD-4625-B696-AFFDE3D71751}" type="pres">
      <dgm:prSet presAssocID="{0CC3DF72-F513-4F17-881F-B63EC5D82FA3}" presName="cycle" presStyleCnt="0"/>
      <dgm:spPr/>
    </dgm:pt>
    <dgm:pt modelId="{88E14D90-5DCE-4ADF-9793-D89E5A74A61E}" type="pres">
      <dgm:prSet presAssocID="{0CC3DF72-F513-4F17-881F-B63EC5D82FA3}" presName="centerShape" presStyleCnt="0"/>
      <dgm:spPr/>
    </dgm:pt>
    <dgm:pt modelId="{8CB1D053-70ED-405B-84BA-2FA05A8B1AE9}" type="pres">
      <dgm:prSet presAssocID="{0CC3DF72-F513-4F17-881F-B63EC5D82FA3}" presName="connSite" presStyleLbl="node1" presStyleIdx="0" presStyleCnt="4"/>
      <dgm:spPr/>
    </dgm:pt>
    <dgm:pt modelId="{8CF034ED-3167-489E-BAC6-F9462202A170}" type="pres">
      <dgm:prSet presAssocID="{0CC3DF72-F513-4F17-881F-B63EC5D82FA3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A7127B70-F836-4B92-8CB3-D4E0931F3078}" type="pres">
      <dgm:prSet presAssocID="{D14465A5-84E4-4AD8-8050-8230C4249680}" presName="Name25" presStyleLbl="parChTrans1D1" presStyleIdx="0" presStyleCnt="3"/>
      <dgm:spPr/>
      <dgm:t>
        <a:bodyPr/>
        <a:lstStyle/>
        <a:p>
          <a:endParaRPr lang="en-US"/>
        </a:p>
      </dgm:t>
    </dgm:pt>
    <dgm:pt modelId="{1C2FF393-00DC-44DA-9188-227081E4D91B}" type="pres">
      <dgm:prSet presAssocID="{255C5160-4A3E-4953-B180-11FC6CCFDF39}" presName="node" presStyleCnt="0"/>
      <dgm:spPr/>
    </dgm:pt>
    <dgm:pt modelId="{3F0D5E59-D25E-4146-9A42-4AA012F2FC9C}" type="pres">
      <dgm:prSet presAssocID="{255C5160-4A3E-4953-B180-11FC6CCFDF39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0A2BE-1870-45B3-A4B1-454919843DAE}" type="pres">
      <dgm:prSet presAssocID="{255C5160-4A3E-4953-B180-11FC6CCFDF39}" presName="childNode" presStyleLbl="revTx" presStyleIdx="0" presStyleCnt="0">
        <dgm:presLayoutVars>
          <dgm:bulletEnabled val="1"/>
        </dgm:presLayoutVars>
      </dgm:prSet>
      <dgm:spPr/>
    </dgm:pt>
    <dgm:pt modelId="{2C74DCA0-6E81-43D1-9448-69A18EAFB4BF}" type="pres">
      <dgm:prSet presAssocID="{37C5D83B-4E13-4B46-A8BA-20BC929F3016}" presName="Name25" presStyleLbl="parChTrans1D1" presStyleIdx="1" presStyleCnt="3"/>
      <dgm:spPr/>
      <dgm:t>
        <a:bodyPr/>
        <a:lstStyle/>
        <a:p>
          <a:endParaRPr lang="en-US"/>
        </a:p>
      </dgm:t>
    </dgm:pt>
    <dgm:pt modelId="{7DD6C30E-8B4B-45A0-BC3A-A73DDEF9CF3F}" type="pres">
      <dgm:prSet presAssocID="{7D15F63D-5594-4297-99D7-163AC778A16C}" presName="node" presStyleCnt="0"/>
      <dgm:spPr/>
    </dgm:pt>
    <dgm:pt modelId="{A21D75EE-BF1F-46D8-8B8C-BDA2A043DB04}" type="pres">
      <dgm:prSet presAssocID="{7D15F63D-5594-4297-99D7-163AC778A16C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705F9-B13E-40B1-879F-522652EC154C}" type="pres">
      <dgm:prSet presAssocID="{7D15F63D-5594-4297-99D7-163AC778A16C}" presName="childNode" presStyleLbl="revTx" presStyleIdx="0" presStyleCnt="0">
        <dgm:presLayoutVars>
          <dgm:bulletEnabled val="1"/>
        </dgm:presLayoutVars>
      </dgm:prSet>
      <dgm:spPr/>
    </dgm:pt>
    <dgm:pt modelId="{8EC8C0F7-F655-46B9-B004-6C752A7F12A9}" type="pres">
      <dgm:prSet presAssocID="{53EDF5DD-4A54-4CA5-8888-80162DAA27B9}" presName="Name25" presStyleLbl="parChTrans1D1" presStyleIdx="2" presStyleCnt="3"/>
      <dgm:spPr/>
      <dgm:t>
        <a:bodyPr/>
        <a:lstStyle/>
        <a:p>
          <a:endParaRPr lang="en-US"/>
        </a:p>
      </dgm:t>
    </dgm:pt>
    <dgm:pt modelId="{060AD2FC-2322-4E24-8CAA-702123D7C59B}" type="pres">
      <dgm:prSet presAssocID="{1AA6831A-F11B-4ADC-8A09-299EAD3DADDF}" presName="node" presStyleCnt="0"/>
      <dgm:spPr/>
    </dgm:pt>
    <dgm:pt modelId="{8807A45E-AD20-4760-A21B-C0699E3F2036}" type="pres">
      <dgm:prSet presAssocID="{1AA6831A-F11B-4ADC-8A09-299EAD3DADDF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69CBC-DCC6-47FF-9049-632AE0F04B44}" type="pres">
      <dgm:prSet presAssocID="{1AA6831A-F11B-4ADC-8A09-299EAD3DADD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CB90F66-0C64-4FBC-A8E0-7CFFE8350457}" srcId="{0CC3DF72-F513-4F17-881F-B63EC5D82FA3}" destId="{255C5160-4A3E-4953-B180-11FC6CCFDF39}" srcOrd="0" destOrd="0" parTransId="{D14465A5-84E4-4AD8-8050-8230C4249680}" sibTransId="{AD709750-EF89-4C10-8601-FC823290C9BC}"/>
    <dgm:cxn modelId="{CCE83070-9C0F-4818-98AB-E191B3E3F786}" type="presOf" srcId="{53EDF5DD-4A54-4CA5-8888-80162DAA27B9}" destId="{8EC8C0F7-F655-46B9-B004-6C752A7F12A9}" srcOrd="0" destOrd="0" presId="urn:microsoft.com/office/officeart/2005/8/layout/radial2"/>
    <dgm:cxn modelId="{C6561EBC-B5A0-40AA-B601-8E2913592492}" type="presOf" srcId="{37C5D83B-4E13-4B46-A8BA-20BC929F3016}" destId="{2C74DCA0-6E81-43D1-9448-69A18EAFB4BF}" srcOrd="0" destOrd="0" presId="urn:microsoft.com/office/officeart/2005/8/layout/radial2"/>
    <dgm:cxn modelId="{ECD10A86-9922-4BBE-AC8C-ADC584DE57B3}" srcId="{0CC3DF72-F513-4F17-881F-B63EC5D82FA3}" destId="{7D15F63D-5594-4297-99D7-163AC778A16C}" srcOrd="1" destOrd="0" parTransId="{37C5D83B-4E13-4B46-A8BA-20BC929F3016}" sibTransId="{93756589-F739-4777-B78C-5225892AEC32}"/>
    <dgm:cxn modelId="{C989D0EF-4FEF-4A90-8A98-257C0ED05259}" srcId="{0CC3DF72-F513-4F17-881F-B63EC5D82FA3}" destId="{1AA6831A-F11B-4ADC-8A09-299EAD3DADDF}" srcOrd="2" destOrd="0" parTransId="{53EDF5DD-4A54-4CA5-8888-80162DAA27B9}" sibTransId="{0F406BF9-BEBD-456E-A02F-14F58383297C}"/>
    <dgm:cxn modelId="{7CAB3D40-40A8-4526-AA5A-9D2FFD8481AC}" type="presOf" srcId="{7D15F63D-5594-4297-99D7-163AC778A16C}" destId="{A21D75EE-BF1F-46D8-8B8C-BDA2A043DB04}" srcOrd="0" destOrd="0" presId="urn:microsoft.com/office/officeart/2005/8/layout/radial2"/>
    <dgm:cxn modelId="{0941FD33-734F-4122-897D-1C05E752960C}" type="presOf" srcId="{255C5160-4A3E-4953-B180-11FC6CCFDF39}" destId="{3F0D5E59-D25E-4146-9A42-4AA012F2FC9C}" srcOrd="0" destOrd="0" presId="urn:microsoft.com/office/officeart/2005/8/layout/radial2"/>
    <dgm:cxn modelId="{19FFF431-0D8F-4BD3-821C-4FEFB58BFC2E}" type="presOf" srcId="{0CC3DF72-F513-4F17-881F-B63EC5D82FA3}" destId="{D01A2D54-4E28-4E04-A132-EFB566E60B02}" srcOrd="0" destOrd="0" presId="urn:microsoft.com/office/officeart/2005/8/layout/radial2"/>
    <dgm:cxn modelId="{FD002A52-8F4C-4370-9D32-D164F27CC19F}" type="presOf" srcId="{1AA6831A-F11B-4ADC-8A09-299EAD3DADDF}" destId="{8807A45E-AD20-4760-A21B-C0699E3F2036}" srcOrd="0" destOrd="0" presId="urn:microsoft.com/office/officeart/2005/8/layout/radial2"/>
    <dgm:cxn modelId="{D88031EA-6584-4934-AD1D-AE9724F27BBE}" type="presOf" srcId="{D14465A5-84E4-4AD8-8050-8230C4249680}" destId="{A7127B70-F836-4B92-8CB3-D4E0931F3078}" srcOrd="0" destOrd="0" presId="urn:microsoft.com/office/officeart/2005/8/layout/radial2"/>
    <dgm:cxn modelId="{D18AF798-4C21-4844-BCA1-B55E88D911C5}" type="presParOf" srcId="{D01A2D54-4E28-4E04-A132-EFB566E60B02}" destId="{641CEA96-28AD-4625-B696-AFFDE3D71751}" srcOrd="0" destOrd="0" presId="urn:microsoft.com/office/officeart/2005/8/layout/radial2"/>
    <dgm:cxn modelId="{60CD9309-E0E7-4615-A055-E82CF316BB32}" type="presParOf" srcId="{641CEA96-28AD-4625-B696-AFFDE3D71751}" destId="{88E14D90-5DCE-4ADF-9793-D89E5A74A61E}" srcOrd="0" destOrd="0" presId="urn:microsoft.com/office/officeart/2005/8/layout/radial2"/>
    <dgm:cxn modelId="{DB918C47-4600-4622-853D-8ECFAD8DBCD4}" type="presParOf" srcId="{88E14D90-5DCE-4ADF-9793-D89E5A74A61E}" destId="{8CB1D053-70ED-405B-84BA-2FA05A8B1AE9}" srcOrd="0" destOrd="0" presId="urn:microsoft.com/office/officeart/2005/8/layout/radial2"/>
    <dgm:cxn modelId="{8231ABC6-580B-462C-A596-0E803F92F6DB}" type="presParOf" srcId="{88E14D90-5DCE-4ADF-9793-D89E5A74A61E}" destId="{8CF034ED-3167-489E-BAC6-F9462202A170}" srcOrd="1" destOrd="0" presId="urn:microsoft.com/office/officeart/2005/8/layout/radial2"/>
    <dgm:cxn modelId="{26CE284F-E98A-4F1A-92C3-A1106E100435}" type="presParOf" srcId="{641CEA96-28AD-4625-B696-AFFDE3D71751}" destId="{A7127B70-F836-4B92-8CB3-D4E0931F3078}" srcOrd="1" destOrd="0" presId="urn:microsoft.com/office/officeart/2005/8/layout/radial2"/>
    <dgm:cxn modelId="{F8395EE2-0FF6-4978-8FA1-A010DDE603B6}" type="presParOf" srcId="{641CEA96-28AD-4625-B696-AFFDE3D71751}" destId="{1C2FF393-00DC-44DA-9188-227081E4D91B}" srcOrd="2" destOrd="0" presId="urn:microsoft.com/office/officeart/2005/8/layout/radial2"/>
    <dgm:cxn modelId="{A98802E5-7DFC-4805-B0D4-C0EBA9501999}" type="presParOf" srcId="{1C2FF393-00DC-44DA-9188-227081E4D91B}" destId="{3F0D5E59-D25E-4146-9A42-4AA012F2FC9C}" srcOrd="0" destOrd="0" presId="urn:microsoft.com/office/officeart/2005/8/layout/radial2"/>
    <dgm:cxn modelId="{AC423A42-748F-42F2-950D-A7676BBF65E9}" type="presParOf" srcId="{1C2FF393-00DC-44DA-9188-227081E4D91B}" destId="{7210A2BE-1870-45B3-A4B1-454919843DAE}" srcOrd="1" destOrd="0" presId="urn:microsoft.com/office/officeart/2005/8/layout/radial2"/>
    <dgm:cxn modelId="{FDAB6CA9-5A67-4FB7-BE7F-CC7104980B77}" type="presParOf" srcId="{641CEA96-28AD-4625-B696-AFFDE3D71751}" destId="{2C74DCA0-6E81-43D1-9448-69A18EAFB4BF}" srcOrd="3" destOrd="0" presId="urn:microsoft.com/office/officeart/2005/8/layout/radial2"/>
    <dgm:cxn modelId="{14B5031B-F025-4C81-8574-0D3F4995C4A2}" type="presParOf" srcId="{641CEA96-28AD-4625-B696-AFFDE3D71751}" destId="{7DD6C30E-8B4B-45A0-BC3A-A73DDEF9CF3F}" srcOrd="4" destOrd="0" presId="urn:microsoft.com/office/officeart/2005/8/layout/radial2"/>
    <dgm:cxn modelId="{16F077EF-4313-4E2E-94BC-55F398E33F12}" type="presParOf" srcId="{7DD6C30E-8B4B-45A0-BC3A-A73DDEF9CF3F}" destId="{A21D75EE-BF1F-46D8-8B8C-BDA2A043DB04}" srcOrd="0" destOrd="0" presId="urn:microsoft.com/office/officeart/2005/8/layout/radial2"/>
    <dgm:cxn modelId="{2EB2E7A3-BF11-4CDC-8337-6CB48D9CECEB}" type="presParOf" srcId="{7DD6C30E-8B4B-45A0-BC3A-A73DDEF9CF3F}" destId="{CD6705F9-B13E-40B1-879F-522652EC154C}" srcOrd="1" destOrd="0" presId="urn:microsoft.com/office/officeart/2005/8/layout/radial2"/>
    <dgm:cxn modelId="{1F0A154C-9194-483C-AF5F-049239105D2A}" type="presParOf" srcId="{641CEA96-28AD-4625-B696-AFFDE3D71751}" destId="{8EC8C0F7-F655-46B9-B004-6C752A7F12A9}" srcOrd="5" destOrd="0" presId="urn:microsoft.com/office/officeart/2005/8/layout/radial2"/>
    <dgm:cxn modelId="{A81F66F4-4B4C-4C57-BF03-DB267AE020DE}" type="presParOf" srcId="{641CEA96-28AD-4625-B696-AFFDE3D71751}" destId="{060AD2FC-2322-4E24-8CAA-702123D7C59B}" srcOrd="6" destOrd="0" presId="urn:microsoft.com/office/officeart/2005/8/layout/radial2"/>
    <dgm:cxn modelId="{C11DEA6E-A5E2-41A9-B408-9638F031DFC8}" type="presParOf" srcId="{060AD2FC-2322-4E24-8CAA-702123D7C59B}" destId="{8807A45E-AD20-4760-A21B-C0699E3F2036}" srcOrd="0" destOrd="0" presId="urn:microsoft.com/office/officeart/2005/8/layout/radial2"/>
    <dgm:cxn modelId="{535BB5FE-27D4-476E-829D-B6A4E04FBEC7}" type="presParOf" srcId="{060AD2FC-2322-4E24-8CAA-702123D7C59B}" destId="{FCE69CBC-DCC6-47FF-9049-632AE0F04B4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6C6BF-FBF3-40F6-BB0E-578146CFBD8B}">
      <dsp:nvSpPr>
        <dsp:cNvPr id="0" name=""/>
        <dsp:cNvSpPr/>
      </dsp:nvSpPr>
      <dsp:spPr>
        <a:xfrm rot="10800000">
          <a:off x="1980314" y="1937"/>
          <a:ext cx="7186641" cy="68058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17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 </a:t>
          </a: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50459" y="1937"/>
        <a:ext cx="7016496" cy="680581"/>
      </dsp:txXfrm>
    </dsp:sp>
    <dsp:sp modelId="{25DD93C1-98BE-49DC-841B-0BEFD66A1B58}">
      <dsp:nvSpPr>
        <dsp:cNvPr id="0" name=""/>
        <dsp:cNvSpPr/>
      </dsp:nvSpPr>
      <dsp:spPr>
        <a:xfrm>
          <a:off x="1640023" y="1937"/>
          <a:ext cx="680581" cy="6805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15906-E61A-4029-B9C1-5D1C65CD26E6}">
      <dsp:nvSpPr>
        <dsp:cNvPr id="0" name=""/>
        <dsp:cNvSpPr/>
      </dsp:nvSpPr>
      <dsp:spPr>
        <a:xfrm rot="10800000">
          <a:off x="1980314" y="879693"/>
          <a:ext cx="7186641" cy="680581"/>
        </a:xfrm>
        <a:prstGeom prst="homePlate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17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Ngắt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cứng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50459" y="879693"/>
        <a:ext cx="7016496" cy="680581"/>
      </dsp:txXfrm>
    </dsp:sp>
    <dsp:sp modelId="{81BEABEC-FA55-4BCA-8F57-29B9C663DF8C}">
      <dsp:nvSpPr>
        <dsp:cNvPr id="0" name=""/>
        <dsp:cNvSpPr/>
      </dsp:nvSpPr>
      <dsp:spPr>
        <a:xfrm>
          <a:off x="1640023" y="879693"/>
          <a:ext cx="680581" cy="68058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71D66-1506-4F8C-AC6B-E320151918C6}">
      <dsp:nvSpPr>
        <dsp:cNvPr id="0" name=""/>
        <dsp:cNvSpPr/>
      </dsp:nvSpPr>
      <dsp:spPr>
        <a:xfrm rot="10800000">
          <a:off x="1980314" y="1757449"/>
          <a:ext cx="7186641" cy="680581"/>
        </a:xfrm>
        <a:prstGeom prst="homePlate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17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Ngắt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50459" y="1757449"/>
        <a:ext cx="7016496" cy="680581"/>
      </dsp:txXfrm>
    </dsp:sp>
    <dsp:sp modelId="{377102ED-E623-45C1-AF38-8EB9197E3084}">
      <dsp:nvSpPr>
        <dsp:cNvPr id="0" name=""/>
        <dsp:cNvSpPr/>
      </dsp:nvSpPr>
      <dsp:spPr>
        <a:xfrm>
          <a:off x="1640023" y="1757449"/>
          <a:ext cx="680581" cy="68058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FA310-DF68-4AD8-818F-67FD34D4A922}">
      <dsp:nvSpPr>
        <dsp:cNvPr id="0" name=""/>
        <dsp:cNvSpPr/>
      </dsp:nvSpPr>
      <dsp:spPr>
        <a:xfrm rot="10800000">
          <a:off x="1980314" y="2635206"/>
          <a:ext cx="7186641" cy="680581"/>
        </a:xfrm>
        <a:prstGeom prst="homePlate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17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Ngắt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qua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50459" y="2635206"/>
        <a:ext cx="7016496" cy="680581"/>
      </dsp:txXfrm>
    </dsp:sp>
    <dsp:sp modelId="{6BF65A42-4611-4359-BD1B-E948AB93B221}">
      <dsp:nvSpPr>
        <dsp:cNvPr id="0" name=""/>
        <dsp:cNvSpPr/>
      </dsp:nvSpPr>
      <dsp:spPr>
        <a:xfrm>
          <a:off x="1640023" y="2635206"/>
          <a:ext cx="680581" cy="68058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33514-69BE-45E4-B259-0A5531523D45}">
      <dsp:nvSpPr>
        <dsp:cNvPr id="0" name=""/>
        <dsp:cNvSpPr/>
      </dsp:nvSpPr>
      <dsp:spPr>
        <a:xfrm rot="10800000">
          <a:off x="1980314" y="3512962"/>
          <a:ext cx="7186641" cy="680581"/>
        </a:xfrm>
        <a:prstGeom prst="homePlate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17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Ngắt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US" sz="32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qua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50459" y="3512962"/>
        <a:ext cx="7016496" cy="680581"/>
      </dsp:txXfrm>
    </dsp:sp>
    <dsp:sp modelId="{B0E7E882-DAA5-4DD4-9236-571710FB76BC}">
      <dsp:nvSpPr>
        <dsp:cNvPr id="0" name=""/>
        <dsp:cNvSpPr/>
      </dsp:nvSpPr>
      <dsp:spPr>
        <a:xfrm>
          <a:off x="1640023" y="3512962"/>
          <a:ext cx="680581" cy="68058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DD06C-82CA-4200-803F-CC4160910FB6}">
      <dsp:nvSpPr>
        <dsp:cNvPr id="0" name=""/>
        <dsp:cNvSpPr/>
      </dsp:nvSpPr>
      <dsp:spPr>
        <a:xfrm rot="10800000">
          <a:off x="2103172" y="168"/>
          <a:ext cx="7186641" cy="117201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825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</a:t>
          </a:r>
          <a:r>
            <a:rPr lang="en-US" sz="34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3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sleep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396175" y="168"/>
        <a:ext cx="6893638" cy="1172013"/>
      </dsp:txXfrm>
    </dsp:sp>
    <dsp:sp modelId="{9B7D28B6-EC35-4F1A-9E42-4817F14F5452}">
      <dsp:nvSpPr>
        <dsp:cNvPr id="0" name=""/>
        <dsp:cNvSpPr/>
      </dsp:nvSpPr>
      <dsp:spPr>
        <a:xfrm>
          <a:off x="1517165" y="168"/>
          <a:ext cx="1172013" cy="117201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6634F-0DFC-4E50-B064-5A67241C27B3}">
      <dsp:nvSpPr>
        <dsp:cNvPr id="0" name=""/>
        <dsp:cNvSpPr/>
      </dsp:nvSpPr>
      <dsp:spPr>
        <a:xfrm rot="10800000">
          <a:off x="2103172" y="1511733"/>
          <a:ext cx="7186641" cy="1172013"/>
        </a:xfrm>
        <a:prstGeom prst="homePlate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825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US" sz="3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</a:t>
          </a:r>
          <a:r>
            <a:rPr lang="en-US" sz="3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nhanh</a:t>
          </a:r>
          <a:r>
            <a:rPr lang="en-US" sz="3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r>
            <a:rPr lang="en-US" sz="3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3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396175" y="1511733"/>
        <a:ext cx="6893638" cy="1172013"/>
      </dsp:txXfrm>
    </dsp:sp>
    <dsp:sp modelId="{02100F9A-9FF9-443B-B72C-17A66CDC0B80}">
      <dsp:nvSpPr>
        <dsp:cNvPr id="0" name=""/>
        <dsp:cNvSpPr/>
      </dsp:nvSpPr>
      <dsp:spPr>
        <a:xfrm>
          <a:off x="1517165" y="1511733"/>
          <a:ext cx="1172013" cy="117201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D651C-325E-4080-98C6-94A4A38E3DF3}">
      <dsp:nvSpPr>
        <dsp:cNvPr id="0" name=""/>
        <dsp:cNvSpPr/>
      </dsp:nvSpPr>
      <dsp:spPr>
        <a:xfrm rot="10800000">
          <a:off x="2103172" y="3023298"/>
          <a:ext cx="7186641" cy="1172013"/>
        </a:xfrm>
        <a:prstGeom prst="homePlate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825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Thường chia sẻ data với các interrupt handler khác</a:t>
          </a:r>
          <a:endParaRPr lang="en-US" sz="3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396175" y="3023298"/>
        <a:ext cx="6893638" cy="1172013"/>
      </dsp:txXfrm>
    </dsp:sp>
    <dsp:sp modelId="{CBFC1D2A-D49C-4BC0-B935-F087FEFD55BB}">
      <dsp:nvSpPr>
        <dsp:cNvPr id="0" name=""/>
        <dsp:cNvSpPr/>
      </dsp:nvSpPr>
      <dsp:spPr>
        <a:xfrm>
          <a:off x="1517165" y="3023298"/>
          <a:ext cx="1172013" cy="117201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99A99-09EA-495B-9D17-6E9FEA333619}">
      <dsp:nvSpPr>
        <dsp:cNvPr id="0" name=""/>
        <dsp:cNvSpPr/>
      </dsp:nvSpPr>
      <dsp:spPr>
        <a:xfrm rot="10800000">
          <a:off x="2025391" y="1837"/>
          <a:ext cx="7186641" cy="86089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629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</a:t>
          </a:r>
          <a:r>
            <a:rPr lang="en-US" sz="25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5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25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bỏ</a:t>
          </a:r>
          <a:r>
            <a:rPr lang="en-US" sz="25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qua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240613" y="1837"/>
        <a:ext cx="6971419" cy="860890"/>
      </dsp:txXfrm>
    </dsp:sp>
    <dsp:sp modelId="{BEE5CCC7-36E5-4082-8534-F09C0240CB26}">
      <dsp:nvSpPr>
        <dsp:cNvPr id="0" name=""/>
        <dsp:cNvSpPr/>
      </dsp:nvSpPr>
      <dsp:spPr>
        <a:xfrm>
          <a:off x="1594946" y="1837"/>
          <a:ext cx="860890" cy="86089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353E4-AB49-496F-83AE-98158465B59B}">
      <dsp:nvSpPr>
        <dsp:cNvPr id="0" name=""/>
        <dsp:cNvSpPr/>
      </dsp:nvSpPr>
      <dsp:spPr>
        <a:xfrm rot="10800000">
          <a:off x="2025391" y="1112142"/>
          <a:ext cx="7186641" cy="860890"/>
        </a:xfrm>
        <a:prstGeom prst="homePlate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629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bị ngắt quãng bởi exception khác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240613" y="1112142"/>
        <a:ext cx="6971419" cy="860890"/>
      </dsp:txXfrm>
    </dsp:sp>
    <dsp:sp modelId="{B30434D7-035B-4FD0-ADF7-4D46FFC93776}">
      <dsp:nvSpPr>
        <dsp:cNvPr id="0" name=""/>
        <dsp:cNvSpPr/>
      </dsp:nvSpPr>
      <dsp:spPr>
        <a:xfrm>
          <a:off x="1594946" y="1112142"/>
          <a:ext cx="860890" cy="86089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F642D-0A41-43A4-941C-672DEBA78DA2}">
      <dsp:nvSpPr>
        <dsp:cNvPr id="0" name=""/>
        <dsp:cNvSpPr/>
      </dsp:nvSpPr>
      <dsp:spPr>
        <a:xfrm rot="10800000">
          <a:off x="2025391" y="2222447"/>
          <a:ext cx="7186641" cy="860890"/>
        </a:xfrm>
        <a:prstGeom prst="homePlate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629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cần protect data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240613" y="2222447"/>
        <a:ext cx="6971419" cy="860890"/>
      </dsp:txXfrm>
    </dsp:sp>
    <dsp:sp modelId="{847244A2-810B-42B4-B66D-5D5895FEE21F}">
      <dsp:nvSpPr>
        <dsp:cNvPr id="0" name=""/>
        <dsp:cNvSpPr/>
      </dsp:nvSpPr>
      <dsp:spPr>
        <a:xfrm>
          <a:off x="1594946" y="2222447"/>
          <a:ext cx="860890" cy="86089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C670E-A01C-4673-945F-9EBC75A93E1E}">
      <dsp:nvSpPr>
        <dsp:cNvPr id="0" name=""/>
        <dsp:cNvSpPr/>
      </dsp:nvSpPr>
      <dsp:spPr>
        <a:xfrm rot="10800000">
          <a:off x="2025391" y="3332752"/>
          <a:ext cx="7186641" cy="860890"/>
        </a:xfrm>
        <a:prstGeom prst="homePlate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629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Sau khi kết thúc, có thể không chạy tiếp instruction trước đó.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240613" y="3332752"/>
        <a:ext cx="6971419" cy="860890"/>
      </dsp:txXfrm>
    </dsp:sp>
    <dsp:sp modelId="{CEEC469C-5203-40B3-A2E9-D2B06411BD04}">
      <dsp:nvSpPr>
        <dsp:cNvPr id="0" name=""/>
        <dsp:cNvSpPr/>
      </dsp:nvSpPr>
      <dsp:spPr>
        <a:xfrm>
          <a:off x="1594946" y="3332752"/>
          <a:ext cx="860890" cy="86089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C0F7-F655-46B9-B004-6C752A7F12A9}">
      <dsp:nvSpPr>
        <dsp:cNvPr id="0" name=""/>
        <dsp:cNvSpPr/>
      </dsp:nvSpPr>
      <dsp:spPr>
        <a:xfrm rot="2563132">
          <a:off x="1406025" y="2811953"/>
          <a:ext cx="54523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545232" y="3260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4DCA0-6E81-43D1-9448-69A18EAFB4BF}">
      <dsp:nvSpPr>
        <dsp:cNvPr id="0" name=""/>
        <dsp:cNvSpPr/>
      </dsp:nvSpPr>
      <dsp:spPr>
        <a:xfrm>
          <a:off x="1478352" y="2065274"/>
          <a:ext cx="606648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606648" y="3260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27B70-F836-4B92-8CB3-D4E0931F3078}">
      <dsp:nvSpPr>
        <dsp:cNvPr id="0" name=""/>
        <dsp:cNvSpPr/>
      </dsp:nvSpPr>
      <dsp:spPr>
        <a:xfrm rot="19036868">
          <a:off x="1406025" y="1318594"/>
          <a:ext cx="54523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545232" y="3260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034ED-3167-489E-BAC6-F9462202A170}">
      <dsp:nvSpPr>
        <dsp:cNvPr id="0" name=""/>
        <dsp:cNvSpPr/>
      </dsp:nvSpPr>
      <dsp:spPr>
        <a:xfrm>
          <a:off x="942" y="1228816"/>
          <a:ext cx="1738129" cy="17381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D5E59-D25E-4146-9A42-4AA012F2FC9C}">
      <dsp:nvSpPr>
        <dsp:cNvPr id="0" name=""/>
        <dsp:cNvSpPr/>
      </dsp:nvSpPr>
      <dsp:spPr>
        <a:xfrm>
          <a:off x="1740587" y="291075"/>
          <a:ext cx="1042877" cy="1042877"/>
        </a:xfrm>
        <a:prstGeom prst="ellipse">
          <a:avLst/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98000"/>
                <a:lumMod val="114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Cấp </a:t>
          </a:r>
          <a:r>
            <a:rPr lang="en-US" sz="1600" b="0" i="0" kern="1200" dirty="0" err="1" smtClean="0"/>
            <a:t>phát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bộ</a:t>
          </a:r>
          <a:r>
            <a:rPr lang="en-US" sz="1600" b="0" i="0" kern="1200" dirty="0" smtClean="0"/>
            <a:t> </a:t>
          </a:r>
          <a:r>
            <a:rPr lang="en-US" sz="1600" b="0" i="0" kern="1200" dirty="0" err="1" smtClean="0"/>
            <a:t>nhớ</a:t>
          </a:r>
          <a:endParaRPr lang="en-US" sz="1600" kern="1200" dirty="0"/>
        </a:p>
      </dsp:txBody>
      <dsp:txXfrm>
        <a:off x="1893313" y="443801"/>
        <a:ext cx="737425" cy="737425"/>
      </dsp:txXfrm>
    </dsp:sp>
    <dsp:sp modelId="{A21D75EE-BF1F-46D8-8B8C-BDA2A043DB04}">
      <dsp:nvSpPr>
        <dsp:cNvPr id="0" name=""/>
        <dsp:cNvSpPr/>
      </dsp:nvSpPr>
      <dsp:spPr>
        <a:xfrm>
          <a:off x="2085000" y="1576442"/>
          <a:ext cx="1042877" cy="1042877"/>
        </a:xfrm>
        <a:prstGeom prst="ellipse">
          <a:avLst/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98000"/>
                <a:lumMod val="114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Delay</a:t>
          </a:r>
          <a:endParaRPr lang="en-US" sz="1600" kern="1200"/>
        </a:p>
      </dsp:txBody>
      <dsp:txXfrm>
        <a:off x="2237726" y="1729168"/>
        <a:ext cx="737425" cy="737425"/>
      </dsp:txXfrm>
    </dsp:sp>
    <dsp:sp modelId="{8807A45E-AD20-4760-A21B-C0699E3F2036}">
      <dsp:nvSpPr>
        <dsp:cNvPr id="0" name=""/>
        <dsp:cNvSpPr/>
      </dsp:nvSpPr>
      <dsp:spPr>
        <a:xfrm>
          <a:off x="1740587" y="2861809"/>
          <a:ext cx="1042877" cy="1042877"/>
        </a:xfrm>
        <a:prstGeom prst="ellipse">
          <a:avLst/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98000"/>
                <a:lumMod val="114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Print log</a:t>
          </a:r>
          <a:endParaRPr lang="en-US" sz="1600" kern="1200"/>
        </a:p>
      </dsp:txBody>
      <dsp:txXfrm>
        <a:off x="1893313" y="3014535"/>
        <a:ext cx="737425" cy="737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E7D03-1EFF-49D0-BC33-58490C6CE1A7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DA2C-B424-4671-AC7D-7320135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1DA2C-B424-4671-AC7D-7320135B0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1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1DA2C-B424-4671-AC7D-7320135B0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14401"/>
            <a:ext cx="9910209" cy="3057236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971637"/>
            <a:ext cx="9910209" cy="166716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5448-70FF-4949-8D70-DDBB289B8E76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5234688"/>
            <a:ext cx="9753190" cy="566738"/>
          </a:xfrm>
        </p:spPr>
        <p:txBody>
          <a:bodyPr anchor="ctr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1452404"/>
            <a:ext cx="9753191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A1B7-BE09-4E89-B976-28F482D1EAD3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46110" y="381460"/>
            <a:ext cx="10806979" cy="990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CBD-BA45-46BC-A936-DCF8B6FB76C4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95220"/>
            <a:ext cx="888999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318593"/>
            <a:ext cx="8090202" cy="53837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898077"/>
            <a:ext cx="9808352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4472-F8A9-41EA-A5A0-A27C32B52156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232350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1834" y="2872401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D9C4-3A9E-4033-B7FF-BB4B4CEC66E0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3D3A-FF9B-443F-A1D4-7D74B1F4E881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BED5-E9F8-45DD-90ED-403AE0B4BF86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5308-B723-4415-8A68-6BDFC168EBEE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517D-8973-4EF9-AEA4-17621496261A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4EAF-993A-4A14-8083-122F8C511570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56145"/>
            <a:ext cx="9743953" cy="2817091"/>
          </a:xfrm>
        </p:spPr>
        <p:txBody>
          <a:bodyPr anchor="ctr"/>
          <a:lstStyle>
            <a:lvl1pPr algn="ctr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073236"/>
            <a:ext cx="9743954" cy="1564545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BE3-B1E2-4E96-8F05-1D732BFF4F17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418" y="1635714"/>
            <a:ext cx="4797683" cy="4195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3942" y="1631231"/>
            <a:ext cx="4800600" cy="419709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C285-D203-42FF-AE31-998E52DAEB71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922" y="1572497"/>
            <a:ext cx="48006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922" y="2182097"/>
            <a:ext cx="4800600" cy="37417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366" y="1572497"/>
            <a:ext cx="48005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9365" y="2182097"/>
            <a:ext cx="4800600" cy="37417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CEF1-093E-487B-B68E-6FB9E2E96D90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0129-61EF-40F5-B6C3-53016EB78AA0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6E6A-D554-4141-A37A-9059646C929F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535F-B37B-492A-BEB7-E4F0A67255C3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9455" y="1607126"/>
            <a:ext cx="6003633" cy="423949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BCB0-59EB-4638-AA7A-FC801C8D1908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0" y="381460"/>
            <a:ext cx="10806979" cy="9905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46111" y="1607126"/>
            <a:ext cx="4644346" cy="42394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0" y="381460"/>
            <a:ext cx="10806979" cy="990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646526"/>
            <a:ext cx="1080697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110" y="61128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33C9BB-BFAA-47D4-BD71-B0F4AE114927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5860" y="6112856"/>
            <a:ext cx="1707477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err="1" smtClean="0"/>
              <a:t>Auther</a:t>
            </a:r>
            <a:r>
              <a:rPr lang="en-US" dirty="0" smtClean="0"/>
              <a:t>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14890" y="6031811"/>
            <a:ext cx="838199" cy="535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9" r:id="rId13"/>
    <p:sldLayoutId id="2147483670" r:id="rId14"/>
    <p:sldLayoutId id="2147483658" r:id="rId15"/>
    <p:sldLayoutId id="2147483659" r:id="rId16"/>
    <p:sldLayoutId id="214748367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" panose="05000000000000000000" pitchFamily="2" charset="2"/>
        <a:buChar char="v"/>
        <a:defRPr sz="30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" panose="05000000000000000000" pitchFamily="2" charset="2"/>
        <a:buChar char="Ø"/>
        <a:defRPr sz="28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" panose="05000000000000000000" pitchFamily="2" charset="2"/>
        <a:buChar char="§"/>
        <a:defRPr sz="26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kerneltlv/linux-interrupts-63978201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2C2-CD55-47D9-A9F8-636F627BB130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HANDLER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1B1B-2FB7-4538-B65D-E69D9CA9242D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94" y="2030086"/>
            <a:ext cx="7329338" cy="29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INTERRUPT LIST IN USER-SPACE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cat /proc/interrupt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0794-6F0D-488F-9494-6E83627BA7D4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30" y="2307850"/>
            <a:ext cx="9601309" cy="28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6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HALF VÀ BOTTOM HALF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Top </a:t>
            </a:r>
            <a:r>
              <a:rPr lang="en-US" dirty="0" smtClean="0"/>
              <a:t>half</a:t>
            </a:r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critical,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delay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Bottom </a:t>
            </a:r>
            <a:r>
              <a:rPr lang="en-US" dirty="0" smtClean="0"/>
              <a:t>half</a:t>
            </a:r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delay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E6F7-CC43-4CB2-96A7-CB45A9EDB777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Auther</a:t>
            </a:r>
            <a:r>
              <a:rPr lang="en-US" dirty="0" smtClean="0"/>
              <a:t>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NHỮNG LƯU Ý KHI ĐANG TRONG TOP-HALF</a:t>
            </a:r>
            <a:endParaRPr lang="en-US" sz="35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8792408"/>
              </p:ext>
            </p:extLst>
          </p:nvPr>
        </p:nvGraphicFramePr>
        <p:xfrm>
          <a:off x="1071563" y="1635125"/>
          <a:ext cx="4797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GFP_ATOMIC</a:t>
            </a:r>
          </a:p>
          <a:p>
            <a:r>
              <a:rPr lang="en-US" sz="3200" dirty="0" smtClean="0"/>
              <a:t>Delay()</a:t>
            </a:r>
          </a:p>
          <a:p>
            <a:r>
              <a:rPr lang="en-US" sz="3200" dirty="0" err="1" smtClean="0"/>
              <a:t>Printk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E6F7-CC43-4CB2-96A7-CB45A9EDB777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Auther</a:t>
            </a:r>
            <a:r>
              <a:rPr lang="en-US" dirty="0" smtClean="0"/>
              <a:t>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INTERRUPT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449860"/>
            <a:ext cx="10806979" cy="4392148"/>
          </a:xfrm>
        </p:spPr>
        <p:txBody>
          <a:bodyPr/>
          <a:lstStyle/>
          <a:p>
            <a:r>
              <a:rPr lang="en-US" dirty="0" err="1" smtClean="0"/>
              <a:t>local_irq_disable</a:t>
            </a:r>
            <a:endParaRPr lang="en-US" dirty="0" smtClean="0"/>
          </a:p>
          <a:p>
            <a:r>
              <a:rPr lang="en-US" dirty="0" err="1"/>
              <a:t>local_irq_save</a:t>
            </a:r>
            <a:endParaRPr lang="en-US" dirty="0"/>
          </a:p>
          <a:p>
            <a:r>
              <a:rPr lang="en-US" dirty="0" err="1"/>
              <a:t>l</a:t>
            </a:r>
            <a:r>
              <a:rPr lang="en-US" dirty="0" err="1" smtClean="0"/>
              <a:t>ocal_bh_disable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pinlock_irq_get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261E-28D6-46AC-B6DD-7C84388BC7DE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INTERRUPT 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interrupt context </a:t>
            </a:r>
            <a:r>
              <a:rPr lang="en-US" dirty="0" err="1" smtClean="0"/>
              <a:t>và</a:t>
            </a:r>
            <a:r>
              <a:rPr lang="en-US" dirty="0" smtClean="0"/>
              <a:t> non-interrupt context.</a:t>
            </a:r>
          </a:p>
          <a:p>
            <a:r>
              <a:rPr lang="en-US" dirty="0" err="1" smtClean="0"/>
              <a:t>Irqs_disabled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In_interrupt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In_irq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F27B-E57D-4468-BEBD-A5895DD15D41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www.slideshare.net/kerneltlv/linux-interrupts-63978201</a:t>
            </a:r>
            <a:endParaRPr lang="en-US" dirty="0" smtClean="0"/>
          </a:p>
          <a:p>
            <a:r>
              <a:rPr lang="en-US" dirty="0" smtClean="0"/>
              <a:t>Understanding Linux </a:t>
            </a:r>
            <a:r>
              <a:rPr lang="en-US" dirty="0"/>
              <a:t>Kernel - Chapter 4. Interrupts and </a:t>
            </a:r>
            <a:r>
              <a:rPr lang="en-US" dirty="0" smtClean="0"/>
              <a:t>Exceptions</a:t>
            </a:r>
          </a:p>
          <a:p>
            <a:r>
              <a:rPr lang="en-US" dirty="0" smtClean="0"/>
              <a:t>Linux Device Driver – Chapter 10 </a:t>
            </a:r>
            <a:r>
              <a:rPr lang="en-US" dirty="0"/>
              <a:t>Interrupt Handling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F27B-E57D-4468-BEBD-A5895DD15D41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DA94-214C-4C15-9B36-317D83167E0E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65" y="1753162"/>
            <a:ext cx="5133666" cy="39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về event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event bằng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polling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event bằng </a:t>
            </a:r>
            <a:r>
              <a:rPr lang="en-US" dirty="0" err="1" smtClean="0"/>
              <a:t>ngắt</a:t>
            </a:r>
            <a:endParaRPr lang="en-US" dirty="0" smtClean="0"/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4EAF-993A-4A14-8083-122F8C511570}" type="datetime1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3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CHUNG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30" y="1646238"/>
            <a:ext cx="7954465" cy="41957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95F-9487-453F-BEE2-045217DBE7D0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VỀ INTERRUPT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62708739"/>
              </p:ext>
            </p:extLst>
          </p:nvPr>
        </p:nvGraphicFramePr>
        <p:xfrm>
          <a:off x="646111" y="1646526"/>
          <a:ext cx="10806979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838A-15D0-404D-9A9C-D68321911EA3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>
          <a:xfrm>
            <a:off x="3912973" y="1607126"/>
            <a:ext cx="7540115" cy="4239492"/>
          </a:xfrm>
        </p:spPr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1154955" y="1607125"/>
            <a:ext cx="2634450" cy="42394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Định </a:t>
            </a:r>
            <a:r>
              <a:rPr lang="en-US" sz="3200" dirty="0" err="1" smtClean="0"/>
              <a:t>nghĩa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869B-C873-4873-80B7-013388D58ABF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VỀ EXCEPTION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92" y="1727920"/>
            <a:ext cx="4943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108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F37-60D1-41A7-81DD-BDAB3A2886B3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interrupt and exception handler.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TÍNH CHẤT CỦA INTERRUPT HANDLER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3315895"/>
              </p:ext>
            </p:extLst>
          </p:nvPr>
        </p:nvGraphicFramePr>
        <p:xfrm>
          <a:off x="646111" y="1646526"/>
          <a:ext cx="10806979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801-08FA-4C23-9E18-E0CF5C8467C9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5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TÍNH CHẤT CỦA EXCEPTION HANDLER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50053183"/>
              </p:ext>
            </p:extLst>
          </p:nvPr>
        </p:nvGraphicFramePr>
        <p:xfrm>
          <a:off x="646111" y="1646526"/>
          <a:ext cx="10806979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5825-DC5F-49F3-8DEB-505827396C7B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9186-3D3A-4798-B60F-5DD644015F74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Auther: Luu An Phu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F2E9-6E7D-4CA5-BD59-E1AB833B768F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ĐĂNG KÝ MỘT INTERRUPT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dirty="0"/>
              <a:t>IRQF_DISABLED</a:t>
            </a:r>
          </a:p>
          <a:p>
            <a:pPr lvl="0"/>
            <a:r>
              <a:rPr lang="en-US" dirty="0"/>
              <a:t>IRQF_SHARED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5" y="1667701"/>
            <a:ext cx="6003633" cy="28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46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375</Words>
  <Application>Microsoft Office PowerPoint</Application>
  <PresentationFormat>Widescreen</PresentationFormat>
  <Paragraphs>112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Xử Lý Event</vt:lpstr>
      <vt:lpstr>Agenda</vt:lpstr>
      <vt:lpstr>GIỚI THIỆU CHUNG</vt:lpstr>
      <vt:lpstr>GIỚI THIỆU VỀ INTERRUPT</vt:lpstr>
      <vt:lpstr>GIỚI THIỆU VỀ EXCEPTION</vt:lpstr>
      <vt:lpstr>Vector table</vt:lpstr>
      <vt:lpstr>TÍNH CHẤT CỦA INTERRUPT HANDLER</vt:lpstr>
      <vt:lpstr>TÍNH CHẤT CỦA EXCEPTION HANDLER</vt:lpstr>
      <vt:lpstr>ĐĂNG KÝ MỘT INTERRUPT HANDLER</vt:lpstr>
      <vt:lpstr>INTERRUPT HANDLER PROTOTYPE</vt:lpstr>
      <vt:lpstr>VIEW INTERRUPT LIST IN USER-SPACE</vt:lpstr>
      <vt:lpstr>TOP HALF VÀ BOTTOM HALF</vt:lpstr>
      <vt:lpstr>NHỮNG LƯU Ý KHI ĐANG TRONG TOP-HALF</vt:lpstr>
      <vt:lpstr>DISABLING INTERRUPT</vt:lpstr>
      <vt:lpstr>CHECKING INTERRUPT CONTEXT</vt:lpstr>
      <vt:lpstr>TÀI LIỆU THAM KHẢO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 An Phu (FGA.S16)</dc:creator>
  <cp:lastModifiedBy>Luu An Phu (FGA.DAP)</cp:lastModifiedBy>
  <cp:revision>53</cp:revision>
  <dcterms:created xsi:type="dcterms:W3CDTF">2018-06-19T02:17:42Z</dcterms:created>
  <dcterms:modified xsi:type="dcterms:W3CDTF">2019-01-25T03:03:23Z</dcterms:modified>
</cp:coreProperties>
</file>