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9" r:id="rId5"/>
    <p:sldId id="266" r:id="rId6"/>
    <p:sldId id="267" r:id="rId7"/>
    <p:sldId id="270" r:id="rId8"/>
    <p:sldId id="260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36"/>
    <a:srgbClr val="80D363"/>
    <a:srgbClr val="4AB44F"/>
    <a:srgbClr val="E3E5EA"/>
    <a:srgbClr val="FBA45F"/>
    <a:srgbClr val="8DD773"/>
    <a:srgbClr val="97DB7F"/>
    <a:srgbClr val="A5E090"/>
    <a:srgbClr val="C0E9B1"/>
    <a:srgbClr val="6AC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823-4F3E-0C10-FC21-91232F777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89B3B-8160-1D9A-2CE3-BD6DDD73D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33D0-8BA8-494B-FBCB-73441CF9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F9EC-337E-B9FE-9352-DCF70D3A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65EB-09A0-211D-503D-C321D648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DA7C-4E9C-B6A6-E19C-E6568EAE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B6006-7953-87AF-0393-781EB38F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CB29-014C-9D34-68F2-318286C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734A-6F41-763D-6E6F-B6F3772E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CF89A-F285-31EA-C23E-3BE4CC0D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8EE0B-737D-1DCB-2F5A-19ECF3EAF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BB32B-95F3-CF0B-1C6E-F5CD26DE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FDE0-BA84-19E9-3B41-DD9E46B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5C6C-90F9-B2F3-C130-DC9875BD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B172-67E3-3B92-1803-BB1520C2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23D2-F9C1-C113-154F-D1E09713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6545-AF92-E459-E028-7D8D06E5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777B-A02B-CCF7-38F5-39963D04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108D-7782-AE32-0BE9-962B3462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4345-28E1-D10A-0F5E-19CD482B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F30C-BE08-ED18-4013-4C272A9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CD96-3FAF-61BF-909F-71310D30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BB5F-35C7-933F-0175-E7BE9BE7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1465-8E70-9776-0101-EB5A4D84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2147-BCDA-FFB5-0263-D319B4FC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E433-4F20-E5AF-9B9E-EA5764EB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1DF2-A4B1-AE65-8BE9-912245EFF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D7F50-398C-F584-92F9-885D8AFC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5CC67-4BE5-5980-76DE-ABC2A672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1B5B-D6F3-E353-DEDB-EC23DED9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115D6-ACFE-71A9-2026-A335F38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5E74-69DC-04E7-FA1D-14DE444D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E344-DD29-4E39-425B-D8635948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7C39A-F399-4F0F-6E33-52ADB8A8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6EF79-26ED-576F-4C4E-6F048510D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BF062-A1F5-AD4B-9F12-F6A67AE6F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9AB36-CDBE-C318-16DD-CDC48D5E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82D97-C60E-E5DC-7445-B0D02545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95736-FCDA-4F89-50A4-FAD2E7B7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4ED4-40D2-FA33-7DDD-A9A3B950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B2D48-D14D-280E-4EFB-41B2D9F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EEC3E-143B-8BB6-4884-FE26155F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7F68D-F8F8-EC4D-3A81-778F7745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DFCA5-23EC-037C-4FAE-3361115F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B0082-A6FB-2FA9-9375-6CF3F27D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15B0C-492C-22F7-9C6F-6D754098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AB01-4713-6937-F77F-B5C812B7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C22-C5D7-A371-2919-A143CB94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CA0E7-96A7-0500-2D10-99600960F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A9C9-5A61-1CB1-E12C-54931C40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C323-E01C-8A76-07F5-230DF25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2DB0-71A0-7712-522B-CEF43F85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0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2A34-59A6-C396-DBFE-22503738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E2154-28AB-0CB1-36D7-793928F49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FACF2-77A3-85F8-F967-B1E91F031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A971-B8E9-9104-2701-A42A4E8E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3136-12D5-439B-34CA-72B13B87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D153-9E14-811C-2552-792AA910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9-5794-E516-AAA2-A5B0A3E9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A8E2-A199-0428-DD96-035A40C4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634A-8E43-777D-3696-266B4FB9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EBB59-326A-4818-A5B1-B395F7E93F3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4E18-C0BE-2684-7DD5-0A90F4AEB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8C0C-F8EA-53C2-32A4-808DCC0C0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49475-2474-4E42-9134-06B2D0D4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5CC836"/>
            </a:gs>
            <a:gs pos="91000">
              <a:srgbClr val="8DD77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F61CB1B-62B2-46FF-B0CE-52F7AA85FDAD}"/>
              </a:ext>
            </a:extLst>
          </p:cNvPr>
          <p:cNvSpPr>
            <a:spLocks/>
          </p:cNvSpPr>
          <p:nvPr/>
        </p:nvSpPr>
        <p:spPr>
          <a:xfrm rot="5400000">
            <a:off x="3260184" y="-337624"/>
            <a:ext cx="12041953" cy="9479281"/>
          </a:xfrm>
          <a:custGeom>
            <a:avLst/>
            <a:gdLst>
              <a:gd name="connsiteX0" fmla="*/ 9242484 w 12041953"/>
              <a:gd name="connsiteY0" fmla="*/ 2510303 h 8747758"/>
              <a:gd name="connsiteX1" fmla="*/ 9850908 w 12041953"/>
              <a:gd name="connsiteY1" fmla="*/ 1293456 h 8747758"/>
              <a:gd name="connsiteX2" fmla="*/ 11433529 w 12041953"/>
              <a:gd name="connsiteY2" fmla="*/ 1293456 h 8747758"/>
              <a:gd name="connsiteX3" fmla="*/ 12041953 w 12041953"/>
              <a:gd name="connsiteY3" fmla="*/ 2510303 h 8747758"/>
              <a:gd name="connsiteX4" fmla="*/ 11433529 w 12041953"/>
              <a:gd name="connsiteY4" fmla="*/ 3727149 h 8747758"/>
              <a:gd name="connsiteX5" fmla="*/ 9850908 w 12041953"/>
              <a:gd name="connsiteY5" fmla="*/ 3727149 h 8747758"/>
              <a:gd name="connsiteX6" fmla="*/ 9242484 w 12041953"/>
              <a:gd name="connsiteY6" fmla="*/ 5020607 h 8747758"/>
              <a:gd name="connsiteX7" fmla="*/ 9850908 w 12041953"/>
              <a:gd name="connsiteY7" fmla="*/ 3803760 h 8747758"/>
              <a:gd name="connsiteX8" fmla="*/ 11433529 w 12041953"/>
              <a:gd name="connsiteY8" fmla="*/ 3803760 h 8747758"/>
              <a:gd name="connsiteX9" fmla="*/ 12041953 w 12041953"/>
              <a:gd name="connsiteY9" fmla="*/ 5020607 h 8747758"/>
              <a:gd name="connsiteX10" fmla="*/ 11433529 w 12041953"/>
              <a:gd name="connsiteY10" fmla="*/ 6237453 h 8747758"/>
              <a:gd name="connsiteX11" fmla="*/ 9850908 w 12041953"/>
              <a:gd name="connsiteY11" fmla="*/ 6237453 h 8747758"/>
              <a:gd name="connsiteX12" fmla="*/ 6931862 w 12041953"/>
              <a:gd name="connsiteY12" fmla="*/ 1216848 h 8747758"/>
              <a:gd name="connsiteX13" fmla="*/ 7540286 w 12041953"/>
              <a:gd name="connsiteY13" fmla="*/ 1 h 8747758"/>
              <a:gd name="connsiteX14" fmla="*/ 9122907 w 12041953"/>
              <a:gd name="connsiteY14" fmla="*/ 1 h 8747758"/>
              <a:gd name="connsiteX15" fmla="*/ 9731331 w 12041953"/>
              <a:gd name="connsiteY15" fmla="*/ 1216848 h 8747758"/>
              <a:gd name="connsiteX16" fmla="*/ 9122907 w 12041953"/>
              <a:gd name="connsiteY16" fmla="*/ 2433694 h 8747758"/>
              <a:gd name="connsiteX17" fmla="*/ 7540286 w 12041953"/>
              <a:gd name="connsiteY17" fmla="*/ 2433694 h 8747758"/>
              <a:gd name="connsiteX18" fmla="*/ 6931862 w 12041953"/>
              <a:gd name="connsiteY18" fmla="*/ 3727153 h 8747758"/>
              <a:gd name="connsiteX19" fmla="*/ 7540286 w 12041953"/>
              <a:gd name="connsiteY19" fmla="*/ 2510306 h 8747758"/>
              <a:gd name="connsiteX20" fmla="*/ 9122907 w 12041953"/>
              <a:gd name="connsiteY20" fmla="*/ 2510306 h 8747758"/>
              <a:gd name="connsiteX21" fmla="*/ 9731331 w 12041953"/>
              <a:gd name="connsiteY21" fmla="*/ 3727153 h 8747758"/>
              <a:gd name="connsiteX22" fmla="*/ 9122907 w 12041953"/>
              <a:gd name="connsiteY22" fmla="*/ 4943999 h 8747758"/>
              <a:gd name="connsiteX23" fmla="*/ 7540286 w 12041953"/>
              <a:gd name="connsiteY23" fmla="*/ 4943999 h 8747758"/>
              <a:gd name="connsiteX24" fmla="*/ 6931862 w 12041953"/>
              <a:gd name="connsiteY24" fmla="*/ 6237457 h 8747758"/>
              <a:gd name="connsiteX25" fmla="*/ 7540286 w 12041953"/>
              <a:gd name="connsiteY25" fmla="*/ 5020610 h 8747758"/>
              <a:gd name="connsiteX26" fmla="*/ 9122907 w 12041953"/>
              <a:gd name="connsiteY26" fmla="*/ 5020610 h 8747758"/>
              <a:gd name="connsiteX27" fmla="*/ 9731331 w 12041953"/>
              <a:gd name="connsiteY27" fmla="*/ 6237457 h 8747758"/>
              <a:gd name="connsiteX28" fmla="*/ 9122907 w 12041953"/>
              <a:gd name="connsiteY28" fmla="*/ 7454303 h 8747758"/>
              <a:gd name="connsiteX29" fmla="*/ 7540286 w 12041953"/>
              <a:gd name="connsiteY29" fmla="*/ 7454303 h 8747758"/>
              <a:gd name="connsiteX30" fmla="*/ 4621241 w 12041953"/>
              <a:gd name="connsiteY30" fmla="*/ 2510303 h 8747758"/>
              <a:gd name="connsiteX31" fmla="*/ 5229666 w 12041953"/>
              <a:gd name="connsiteY31" fmla="*/ 1293456 h 8747758"/>
              <a:gd name="connsiteX32" fmla="*/ 6812286 w 12041953"/>
              <a:gd name="connsiteY32" fmla="*/ 1293456 h 8747758"/>
              <a:gd name="connsiteX33" fmla="*/ 7420710 w 12041953"/>
              <a:gd name="connsiteY33" fmla="*/ 2510303 h 8747758"/>
              <a:gd name="connsiteX34" fmla="*/ 6812286 w 12041953"/>
              <a:gd name="connsiteY34" fmla="*/ 3727149 h 8747758"/>
              <a:gd name="connsiteX35" fmla="*/ 5229666 w 12041953"/>
              <a:gd name="connsiteY35" fmla="*/ 3727149 h 8747758"/>
              <a:gd name="connsiteX36" fmla="*/ 4621241 w 12041953"/>
              <a:gd name="connsiteY36" fmla="*/ 5020607 h 8747758"/>
              <a:gd name="connsiteX37" fmla="*/ 5229666 w 12041953"/>
              <a:gd name="connsiteY37" fmla="*/ 3803760 h 8747758"/>
              <a:gd name="connsiteX38" fmla="*/ 6812286 w 12041953"/>
              <a:gd name="connsiteY38" fmla="*/ 3803760 h 8747758"/>
              <a:gd name="connsiteX39" fmla="*/ 7420710 w 12041953"/>
              <a:gd name="connsiteY39" fmla="*/ 5020607 h 8747758"/>
              <a:gd name="connsiteX40" fmla="*/ 6812286 w 12041953"/>
              <a:gd name="connsiteY40" fmla="*/ 6237453 h 8747758"/>
              <a:gd name="connsiteX41" fmla="*/ 5229666 w 12041953"/>
              <a:gd name="connsiteY41" fmla="*/ 6237453 h 8747758"/>
              <a:gd name="connsiteX42" fmla="*/ 4621241 w 12041953"/>
              <a:gd name="connsiteY42" fmla="*/ 7530912 h 8747758"/>
              <a:gd name="connsiteX43" fmla="*/ 5229666 w 12041953"/>
              <a:gd name="connsiteY43" fmla="*/ 6314065 h 8747758"/>
              <a:gd name="connsiteX44" fmla="*/ 6812286 w 12041953"/>
              <a:gd name="connsiteY44" fmla="*/ 6314065 h 8747758"/>
              <a:gd name="connsiteX45" fmla="*/ 7420710 w 12041953"/>
              <a:gd name="connsiteY45" fmla="*/ 7530912 h 8747758"/>
              <a:gd name="connsiteX46" fmla="*/ 6812286 w 12041953"/>
              <a:gd name="connsiteY46" fmla="*/ 8747758 h 8747758"/>
              <a:gd name="connsiteX47" fmla="*/ 5229666 w 12041953"/>
              <a:gd name="connsiteY47" fmla="*/ 8747758 h 8747758"/>
              <a:gd name="connsiteX48" fmla="*/ 2310622 w 12041953"/>
              <a:gd name="connsiteY48" fmla="*/ 3727152 h 8747758"/>
              <a:gd name="connsiteX49" fmla="*/ 2919046 w 12041953"/>
              <a:gd name="connsiteY49" fmla="*/ 2510305 h 8747758"/>
              <a:gd name="connsiteX50" fmla="*/ 4501666 w 12041953"/>
              <a:gd name="connsiteY50" fmla="*/ 2510305 h 8747758"/>
              <a:gd name="connsiteX51" fmla="*/ 5110091 w 12041953"/>
              <a:gd name="connsiteY51" fmla="*/ 3727152 h 8747758"/>
              <a:gd name="connsiteX52" fmla="*/ 4501666 w 12041953"/>
              <a:gd name="connsiteY52" fmla="*/ 4943998 h 8747758"/>
              <a:gd name="connsiteX53" fmla="*/ 2919046 w 12041953"/>
              <a:gd name="connsiteY53" fmla="*/ 4943998 h 8747758"/>
              <a:gd name="connsiteX54" fmla="*/ 2310622 w 12041953"/>
              <a:gd name="connsiteY54" fmla="*/ 1216847 h 8747758"/>
              <a:gd name="connsiteX55" fmla="*/ 2919046 w 12041953"/>
              <a:gd name="connsiteY55" fmla="*/ 0 h 8747758"/>
              <a:gd name="connsiteX56" fmla="*/ 4501666 w 12041953"/>
              <a:gd name="connsiteY56" fmla="*/ 0 h 8747758"/>
              <a:gd name="connsiteX57" fmla="*/ 5110091 w 12041953"/>
              <a:gd name="connsiteY57" fmla="*/ 1216847 h 8747758"/>
              <a:gd name="connsiteX58" fmla="*/ 4501666 w 12041953"/>
              <a:gd name="connsiteY58" fmla="*/ 2433693 h 8747758"/>
              <a:gd name="connsiteX59" fmla="*/ 2919046 w 12041953"/>
              <a:gd name="connsiteY59" fmla="*/ 2433693 h 8747758"/>
              <a:gd name="connsiteX60" fmla="*/ 2310622 w 12041953"/>
              <a:gd name="connsiteY60" fmla="*/ 6237456 h 8747758"/>
              <a:gd name="connsiteX61" fmla="*/ 2919046 w 12041953"/>
              <a:gd name="connsiteY61" fmla="*/ 5020609 h 8747758"/>
              <a:gd name="connsiteX62" fmla="*/ 4501666 w 12041953"/>
              <a:gd name="connsiteY62" fmla="*/ 5020609 h 8747758"/>
              <a:gd name="connsiteX63" fmla="*/ 5110091 w 12041953"/>
              <a:gd name="connsiteY63" fmla="*/ 6237456 h 8747758"/>
              <a:gd name="connsiteX64" fmla="*/ 4501666 w 12041953"/>
              <a:gd name="connsiteY64" fmla="*/ 7454302 h 8747758"/>
              <a:gd name="connsiteX65" fmla="*/ 2919046 w 12041953"/>
              <a:gd name="connsiteY65" fmla="*/ 7454302 h 8747758"/>
              <a:gd name="connsiteX66" fmla="*/ 1 w 12041953"/>
              <a:gd name="connsiteY66" fmla="*/ 4944001 h 8747758"/>
              <a:gd name="connsiteX67" fmla="*/ 608424 w 12041953"/>
              <a:gd name="connsiteY67" fmla="*/ 3727154 h 8747758"/>
              <a:gd name="connsiteX68" fmla="*/ 2191046 w 12041953"/>
              <a:gd name="connsiteY68" fmla="*/ 3727154 h 8747758"/>
              <a:gd name="connsiteX69" fmla="*/ 2799469 w 12041953"/>
              <a:gd name="connsiteY69" fmla="*/ 4944001 h 8747758"/>
              <a:gd name="connsiteX70" fmla="*/ 2191046 w 12041953"/>
              <a:gd name="connsiteY70" fmla="*/ 6160847 h 8747758"/>
              <a:gd name="connsiteX71" fmla="*/ 608424 w 12041953"/>
              <a:gd name="connsiteY71" fmla="*/ 6160847 h 8747758"/>
              <a:gd name="connsiteX72" fmla="*/ 0 w 12041953"/>
              <a:gd name="connsiteY72" fmla="*/ 2433697 h 8747758"/>
              <a:gd name="connsiteX73" fmla="*/ 608424 w 12041953"/>
              <a:gd name="connsiteY73" fmla="*/ 1216850 h 8747758"/>
              <a:gd name="connsiteX74" fmla="*/ 2191045 w 12041953"/>
              <a:gd name="connsiteY74" fmla="*/ 1216850 h 8747758"/>
              <a:gd name="connsiteX75" fmla="*/ 2799469 w 12041953"/>
              <a:gd name="connsiteY75" fmla="*/ 2433697 h 8747758"/>
              <a:gd name="connsiteX76" fmla="*/ 2191045 w 12041953"/>
              <a:gd name="connsiteY76" fmla="*/ 3650543 h 8747758"/>
              <a:gd name="connsiteX77" fmla="*/ 608424 w 12041953"/>
              <a:gd name="connsiteY77" fmla="*/ 3650543 h 87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041953" h="8747758">
                <a:moveTo>
                  <a:pt x="9242484" y="2510303"/>
                </a:moveTo>
                <a:lnTo>
                  <a:pt x="9850908" y="1293456"/>
                </a:lnTo>
                <a:lnTo>
                  <a:pt x="11433529" y="1293456"/>
                </a:lnTo>
                <a:lnTo>
                  <a:pt x="12041953" y="2510303"/>
                </a:lnTo>
                <a:lnTo>
                  <a:pt x="11433529" y="3727149"/>
                </a:lnTo>
                <a:lnTo>
                  <a:pt x="9850908" y="3727149"/>
                </a:lnTo>
                <a:close/>
                <a:moveTo>
                  <a:pt x="9242484" y="5020607"/>
                </a:moveTo>
                <a:lnTo>
                  <a:pt x="9850908" y="3803760"/>
                </a:lnTo>
                <a:lnTo>
                  <a:pt x="11433529" y="3803760"/>
                </a:lnTo>
                <a:lnTo>
                  <a:pt x="12041953" y="5020607"/>
                </a:lnTo>
                <a:lnTo>
                  <a:pt x="11433529" y="6237453"/>
                </a:lnTo>
                <a:lnTo>
                  <a:pt x="9850908" y="6237453"/>
                </a:lnTo>
                <a:close/>
                <a:moveTo>
                  <a:pt x="6931862" y="1216848"/>
                </a:moveTo>
                <a:lnTo>
                  <a:pt x="7540286" y="1"/>
                </a:lnTo>
                <a:lnTo>
                  <a:pt x="9122907" y="1"/>
                </a:lnTo>
                <a:lnTo>
                  <a:pt x="9731331" y="1216848"/>
                </a:lnTo>
                <a:lnTo>
                  <a:pt x="9122907" y="2433694"/>
                </a:lnTo>
                <a:lnTo>
                  <a:pt x="7540286" y="2433694"/>
                </a:lnTo>
                <a:close/>
                <a:moveTo>
                  <a:pt x="6931862" y="3727153"/>
                </a:moveTo>
                <a:lnTo>
                  <a:pt x="7540286" y="2510306"/>
                </a:lnTo>
                <a:lnTo>
                  <a:pt x="9122907" y="2510306"/>
                </a:lnTo>
                <a:lnTo>
                  <a:pt x="9731331" y="3727153"/>
                </a:lnTo>
                <a:lnTo>
                  <a:pt x="9122907" y="4943999"/>
                </a:lnTo>
                <a:lnTo>
                  <a:pt x="7540286" y="4943999"/>
                </a:lnTo>
                <a:close/>
                <a:moveTo>
                  <a:pt x="6931862" y="6237457"/>
                </a:moveTo>
                <a:lnTo>
                  <a:pt x="7540286" y="5020610"/>
                </a:lnTo>
                <a:lnTo>
                  <a:pt x="9122907" y="5020610"/>
                </a:lnTo>
                <a:lnTo>
                  <a:pt x="9731331" y="6237457"/>
                </a:lnTo>
                <a:lnTo>
                  <a:pt x="9122907" y="7454303"/>
                </a:lnTo>
                <a:lnTo>
                  <a:pt x="7540286" y="7454303"/>
                </a:lnTo>
                <a:close/>
                <a:moveTo>
                  <a:pt x="4621241" y="2510303"/>
                </a:moveTo>
                <a:lnTo>
                  <a:pt x="5229666" y="1293456"/>
                </a:lnTo>
                <a:lnTo>
                  <a:pt x="6812286" y="1293456"/>
                </a:lnTo>
                <a:lnTo>
                  <a:pt x="7420710" y="2510303"/>
                </a:lnTo>
                <a:lnTo>
                  <a:pt x="6812286" y="3727149"/>
                </a:lnTo>
                <a:lnTo>
                  <a:pt x="5229666" y="3727149"/>
                </a:lnTo>
                <a:close/>
                <a:moveTo>
                  <a:pt x="4621241" y="5020607"/>
                </a:moveTo>
                <a:lnTo>
                  <a:pt x="5229666" y="3803760"/>
                </a:lnTo>
                <a:lnTo>
                  <a:pt x="6812286" y="3803760"/>
                </a:lnTo>
                <a:lnTo>
                  <a:pt x="7420710" y="5020607"/>
                </a:lnTo>
                <a:lnTo>
                  <a:pt x="6812286" y="6237453"/>
                </a:lnTo>
                <a:lnTo>
                  <a:pt x="5229666" y="6237453"/>
                </a:lnTo>
                <a:close/>
                <a:moveTo>
                  <a:pt x="4621241" y="7530912"/>
                </a:moveTo>
                <a:lnTo>
                  <a:pt x="5229666" y="6314065"/>
                </a:lnTo>
                <a:lnTo>
                  <a:pt x="6812286" y="6314065"/>
                </a:lnTo>
                <a:lnTo>
                  <a:pt x="7420710" y="7530912"/>
                </a:lnTo>
                <a:lnTo>
                  <a:pt x="6812286" y="8747758"/>
                </a:lnTo>
                <a:lnTo>
                  <a:pt x="5229666" y="8747758"/>
                </a:lnTo>
                <a:close/>
                <a:moveTo>
                  <a:pt x="2310622" y="3727152"/>
                </a:moveTo>
                <a:lnTo>
                  <a:pt x="2919046" y="2510305"/>
                </a:lnTo>
                <a:lnTo>
                  <a:pt x="4501666" y="2510305"/>
                </a:lnTo>
                <a:lnTo>
                  <a:pt x="5110091" y="3727152"/>
                </a:lnTo>
                <a:lnTo>
                  <a:pt x="4501666" y="4943998"/>
                </a:lnTo>
                <a:lnTo>
                  <a:pt x="2919046" y="4943998"/>
                </a:lnTo>
                <a:close/>
                <a:moveTo>
                  <a:pt x="2310622" y="1216847"/>
                </a:moveTo>
                <a:lnTo>
                  <a:pt x="2919046" y="0"/>
                </a:lnTo>
                <a:lnTo>
                  <a:pt x="4501666" y="0"/>
                </a:lnTo>
                <a:lnTo>
                  <a:pt x="5110091" y="1216847"/>
                </a:lnTo>
                <a:lnTo>
                  <a:pt x="4501666" y="2433693"/>
                </a:lnTo>
                <a:lnTo>
                  <a:pt x="2919046" y="2433693"/>
                </a:lnTo>
                <a:close/>
                <a:moveTo>
                  <a:pt x="2310622" y="6237456"/>
                </a:moveTo>
                <a:lnTo>
                  <a:pt x="2919046" y="5020609"/>
                </a:lnTo>
                <a:lnTo>
                  <a:pt x="4501666" y="5020609"/>
                </a:lnTo>
                <a:lnTo>
                  <a:pt x="5110091" y="6237456"/>
                </a:lnTo>
                <a:lnTo>
                  <a:pt x="4501666" y="7454302"/>
                </a:lnTo>
                <a:lnTo>
                  <a:pt x="2919046" y="7454302"/>
                </a:lnTo>
                <a:close/>
                <a:moveTo>
                  <a:pt x="1" y="4944001"/>
                </a:moveTo>
                <a:lnTo>
                  <a:pt x="608424" y="3727154"/>
                </a:lnTo>
                <a:lnTo>
                  <a:pt x="2191046" y="3727154"/>
                </a:lnTo>
                <a:lnTo>
                  <a:pt x="2799469" y="4944001"/>
                </a:lnTo>
                <a:lnTo>
                  <a:pt x="2191046" y="6160847"/>
                </a:lnTo>
                <a:lnTo>
                  <a:pt x="608424" y="6160847"/>
                </a:lnTo>
                <a:close/>
                <a:moveTo>
                  <a:pt x="0" y="2433697"/>
                </a:moveTo>
                <a:lnTo>
                  <a:pt x="608424" y="1216850"/>
                </a:lnTo>
                <a:lnTo>
                  <a:pt x="2191045" y="1216850"/>
                </a:lnTo>
                <a:lnTo>
                  <a:pt x="2799469" y="2433697"/>
                </a:lnTo>
                <a:lnTo>
                  <a:pt x="2191045" y="3650543"/>
                </a:lnTo>
                <a:lnTo>
                  <a:pt x="608424" y="3650543"/>
                </a:lnTo>
                <a:close/>
              </a:path>
            </a:pathLst>
          </a:cu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52400" dist="50800" dir="78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850246-38FE-AEB9-46FC-697754810A45}"/>
              </a:ext>
            </a:extLst>
          </p:cNvPr>
          <p:cNvSpPr txBox="1"/>
          <p:nvPr/>
        </p:nvSpPr>
        <p:spPr>
          <a:xfrm>
            <a:off x="662808" y="2258812"/>
            <a:ext cx="3588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FRUIT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215360-8BEB-C116-2932-25BDB27F86AE}"/>
              </a:ext>
            </a:extLst>
          </p:cNvPr>
          <p:cNvSpPr txBox="1"/>
          <p:nvPr/>
        </p:nvSpPr>
        <p:spPr>
          <a:xfrm>
            <a:off x="662807" y="2258812"/>
            <a:ext cx="3588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FRUIT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3E0AED-0B69-F331-806C-42E8B5D37239}"/>
              </a:ext>
            </a:extLst>
          </p:cNvPr>
          <p:cNvSpPr txBox="1"/>
          <p:nvPr/>
        </p:nvSpPr>
        <p:spPr>
          <a:xfrm>
            <a:off x="762280" y="3265585"/>
            <a:ext cx="3389080" cy="1323439"/>
          </a:xfrm>
          <a:prstGeom prst="rect">
            <a:avLst/>
          </a:prstGeom>
          <a:noFill/>
          <a:effectLst>
            <a:outerShdw blurRad="50800" dist="50800" dir="3000000" algn="ctr" rotWithShape="0">
              <a:srgbClr val="000000">
                <a:alpha val="2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SHOP</a:t>
            </a:r>
            <a:endParaRPr lang="en-US" sz="7200" dirty="0">
              <a:solidFill>
                <a:schemeClr val="bg1"/>
              </a:solidFill>
              <a:effectLst>
                <a:outerShdw blurRad="38100" dist="50800" dir="3000000" algn="ctr" rotWithShape="0">
                  <a:srgbClr val="000000">
                    <a:alpha val="28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4D3E3D60-FB4C-A45E-F26C-D18CABD76733}"/>
              </a:ext>
            </a:extLst>
          </p:cNvPr>
          <p:cNvSpPr/>
          <p:nvPr/>
        </p:nvSpPr>
        <p:spPr>
          <a:xfrm rot="5400000">
            <a:off x="566273" y="350627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AB1D64E0-60C7-EF14-80C7-BC8228D075B2}"/>
              </a:ext>
            </a:extLst>
          </p:cNvPr>
          <p:cNvSpPr/>
          <p:nvPr/>
        </p:nvSpPr>
        <p:spPr>
          <a:xfrm rot="5400000">
            <a:off x="2248684" y="574180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4C2CB5E6-72ED-5866-B438-E79C98B14687}"/>
              </a:ext>
            </a:extLst>
          </p:cNvPr>
          <p:cNvSpPr/>
          <p:nvPr/>
        </p:nvSpPr>
        <p:spPr>
          <a:xfrm rot="5400000">
            <a:off x="5095538" y="2433691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0230F492-A590-E009-5CFA-84EF66D07B58}"/>
              </a:ext>
            </a:extLst>
          </p:cNvPr>
          <p:cNvSpPr/>
          <p:nvPr/>
        </p:nvSpPr>
        <p:spPr>
          <a:xfrm rot="5400000">
            <a:off x="1750100" y="5693680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67D7F2E5-D168-663E-6474-0CA2089B6162}"/>
              </a:ext>
            </a:extLst>
          </p:cNvPr>
          <p:cNvSpPr/>
          <p:nvPr/>
        </p:nvSpPr>
        <p:spPr>
          <a:xfrm rot="5400000">
            <a:off x="3432511" y="5917233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rgbClr val="5CC836"/>
            </a:gs>
            <a:gs pos="12000">
              <a:srgbClr val="8DD77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202F21-3559-9B14-856F-65FE9104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B5609-7B7E-D6F9-750B-3EB8C2E6544C}"/>
              </a:ext>
            </a:extLst>
          </p:cNvPr>
          <p:cNvSpPr txBox="1"/>
          <p:nvPr/>
        </p:nvSpPr>
        <p:spPr>
          <a:xfrm>
            <a:off x="2376186" y="2705725"/>
            <a:ext cx="743962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B2F8BD-287F-17EF-D1E6-2E6A516F55D3}"/>
              </a:ext>
            </a:extLst>
          </p:cNvPr>
          <p:cNvSpPr/>
          <p:nvPr/>
        </p:nvSpPr>
        <p:spPr>
          <a:xfrm rot="5400000">
            <a:off x="9125118" y="3511992"/>
            <a:ext cx="2700318" cy="2534334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2486150-BBCF-FC44-D096-21B90C73DE85}"/>
              </a:ext>
            </a:extLst>
          </p:cNvPr>
          <p:cNvSpPr/>
          <p:nvPr/>
        </p:nvSpPr>
        <p:spPr>
          <a:xfrm rot="5400000">
            <a:off x="8867684" y="685810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912D0B2-E9AE-0730-9DC3-1C2610BC72AD}"/>
              </a:ext>
            </a:extLst>
          </p:cNvPr>
          <p:cNvSpPr/>
          <p:nvPr/>
        </p:nvSpPr>
        <p:spPr>
          <a:xfrm rot="5400000">
            <a:off x="10550095" y="909363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D81C574-0C59-0D0F-4B0A-89879ADFC76D}"/>
              </a:ext>
            </a:extLst>
          </p:cNvPr>
          <p:cNvSpPr/>
          <p:nvPr/>
        </p:nvSpPr>
        <p:spPr>
          <a:xfrm rot="5400000">
            <a:off x="626510" y="-610554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EC2BC93-191F-46B6-35C0-C6A00214CA99}"/>
              </a:ext>
            </a:extLst>
          </p:cNvPr>
          <p:cNvSpPr/>
          <p:nvPr/>
        </p:nvSpPr>
        <p:spPr>
          <a:xfrm rot="5400000">
            <a:off x="2308921" y="-387001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BDD71B68-1EC7-DA56-A7A4-C49E9F4F5E6E}"/>
              </a:ext>
            </a:extLst>
          </p:cNvPr>
          <p:cNvSpPr/>
          <p:nvPr/>
        </p:nvSpPr>
        <p:spPr>
          <a:xfrm rot="5400000">
            <a:off x="-625767" y="4949111"/>
            <a:ext cx="2700318" cy="2534334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1AF126CE-1D44-58BB-0CB4-15091B63713C}"/>
              </a:ext>
            </a:extLst>
          </p:cNvPr>
          <p:cNvSpPr/>
          <p:nvPr/>
        </p:nvSpPr>
        <p:spPr>
          <a:xfrm rot="5400000">
            <a:off x="10768157" y="5765939"/>
            <a:ext cx="1713064" cy="1596897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237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5CC836"/>
            </a:gs>
            <a:gs pos="12000">
              <a:srgbClr val="8DD77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2621937-A1C1-7913-E6DE-13EA50417119}"/>
              </a:ext>
            </a:extLst>
          </p:cNvPr>
          <p:cNvSpPr/>
          <p:nvPr/>
        </p:nvSpPr>
        <p:spPr>
          <a:xfrm rot="5400000">
            <a:off x="3253288" y="-7224796"/>
            <a:ext cx="12096937" cy="9482665"/>
          </a:xfrm>
          <a:custGeom>
            <a:avLst/>
            <a:gdLst>
              <a:gd name="connsiteX0" fmla="*/ 9242484 w 12041953"/>
              <a:gd name="connsiteY0" fmla="*/ 2510303 h 8747758"/>
              <a:gd name="connsiteX1" fmla="*/ 9850908 w 12041953"/>
              <a:gd name="connsiteY1" fmla="*/ 1293456 h 8747758"/>
              <a:gd name="connsiteX2" fmla="*/ 11433529 w 12041953"/>
              <a:gd name="connsiteY2" fmla="*/ 1293456 h 8747758"/>
              <a:gd name="connsiteX3" fmla="*/ 12041953 w 12041953"/>
              <a:gd name="connsiteY3" fmla="*/ 2510303 h 8747758"/>
              <a:gd name="connsiteX4" fmla="*/ 11433529 w 12041953"/>
              <a:gd name="connsiteY4" fmla="*/ 3727149 h 8747758"/>
              <a:gd name="connsiteX5" fmla="*/ 9850908 w 12041953"/>
              <a:gd name="connsiteY5" fmla="*/ 3727149 h 8747758"/>
              <a:gd name="connsiteX6" fmla="*/ 9242484 w 12041953"/>
              <a:gd name="connsiteY6" fmla="*/ 5020607 h 8747758"/>
              <a:gd name="connsiteX7" fmla="*/ 9850908 w 12041953"/>
              <a:gd name="connsiteY7" fmla="*/ 3803760 h 8747758"/>
              <a:gd name="connsiteX8" fmla="*/ 11433529 w 12041953"/>
              <a:gd name="connsiteY8" fmla="*/ 3803760 h 8747758"/>
              <a:gd name="connsiteX9" fmla="*/ 12041953 w 12041953"/>
              <a:gd name="connsiteY9" fmla="*/ 5020607 h 8747758"/>
              <a:gd name="connsiteX10" fmla="*/ 11433529 w 12041953"/>
              <a:gd name="connsiteY10" fmla="*/ 6237453 h 8747758"/>
              <a:gd name="connsiteX11" fmla="*/ 9850908 w 12041953"/>
              <a:gd name="connsiteY11" fmla="*/ 6237453 h 8747758"/>
              <a:gd name="connsiteX12" fmla="*/ 6931862 w 12041953"/>
              <a:gd name="connsiteY12" fmla="*/ 1216848 h 8747758"/>
              <a:gd name="connsiteX13" fmla="*/ 7540286 w 12041953"/>
              <a:gd name="connsiteY13" fmla="*/ 1 h 8747758"/>
              <a:gd name="connsiteX14" fmla="*/ 9122907 w 12041953"/>
              <a:gd name="connsiteY14" fmla="*/ 1 h 8747758"/>
              <a:gd name="connsiteX15" fmla="*/ 9731331 w 12041953"/>
              <a:gd name="connsiteY15" fmla="*/ 1216848 h 8747758"/>
              <a:gd name="connsiteX16" fmla="*/ 9122907 w 12041953"/>
              <a:gd name="connsiteY16" fmla="*/ 2433694 h 8747758"/>
              <a:gd name="connsiteX17" fmla="*/ 7540286 w 12041953"/>
              <a:gd name="connsiteY17" fmla="*/ 2433694 h 8747758"/>
              <a:gd name="connsiteX18" fmla="*/ 6931862 w 12041953"/>
              <a:gd name="connsiteY18" fmla="*/ 3727153 h 8747758"/>
              <a:gd name="connsiteX19" fmla="*/ 7540286 w 12041953"/>
              <a:gd name="connsiteY19" fmla="*/ 2510306 h 8747758"/>
              <a:gd name="connsiteX20" fmla="*/ 9122907 w 12041953"/>
              <a:gd name="connsiteY20" fmla="*/ 2510306 h 8747758"/>
              <a:gd name="connsiteX21" fmla="*/ 9731331 w 12041953"/>
              <a:gd name="connsiteY21" fmla="*/ 3727153 h 8747758"/>
              <a:gd name="connsiteX22" fmla="*/ 9122907 w 12041953"/>
              <a:gd name="connsiteY22" fmla="*/ 4943999 h 8747758"/>
              <a:gd name="connsiteX23" fmla="*/ 7540286 w 12041953"/>
              <a:gd name="connsiteY23" fmla="*/ 4943999 h 8747758"/>
              <a:gd name="connsiteX24" fmla="*/ 6931862 w 12041953"/>
              <a:gd name="connsiteY24" fmla="*/ 6237457 h 8747758"/>
              <a:gd name="connsiteX25" fmla="*/ 7540286 w 12041953"/>
              <a:gd name="connsiteY25" fmla="*/ 5020610 h 8747758"/>
              <a:gd name="connsiteX26" fmla="*/ 9122907 w 12041953"/>
              <a:gd name="connsiteY26" fmla="*/ 5020610 h 8747758"/>
              <a:gd name="connsiteX27" fmla="*/ 9731331 w 12041953"/>
              <a:gd name="connsiteY27" fmla="*/ 6237457 h 8747758"/>
              <a:gd name="connsiteX28" fmla="*/ 9122907 w 12041953"/>
              <a:gd name="connsiteY28" fmla="*/ 7454303 h 8747758"/>
              <a:gd name="connsiteX29" fmla="*/ 7540286 w 12041953"/>
              <a:gd name="connsiteY29" fmla="*/ 7454303 h 8747758"/>
              <a:gd name="connsiteX30" fmla="*/ 4621241 w 12041953"/>
              <a:gd name="connsiteY30" fmla="*/ 2510303 h 8747758"/>
              <a:gd name="connsiteX31" fmla="*/ 5229666 w 12041953"/>
              <a:gd name="connsiteY31" fmla="*/ 1293456 h 8747758"/>
              <a:gd name="connsiteX32" fmla="*/ 6812286 w 12041953"/>
              <a:gd name="connsiteY32" fmla="*/ 1293456 h 8747758"/>
              <a:gd name="connsiteX33" fmla="*/ 7420710 w 12041953"/>
              <a:gd name="connsiteY33" fmla="*/ 2510303 h 8747758"/>
              <a:gd name="connsiteX34" fmla="*/ 6812286 w 12041953"/>
              <a:gd name="connsiteY34" fmla="*/ 3727149 h 8747758"/>
              <a:gd name="connsiteX35" fmla="*/ 5229666 w 12041953"/>
              <a:gd name="connsiteY35" fmla="*/ 3727149 h 8747758"/>
              <a:gd name="connsiteX36" fmla="*/ 4621241 w 12041953"/>
              <a:gd name="connsiteY36" fmla="*/ 5020607 h 8747758"/>
              <a:gd name="connsiteX37" fmla="*/ 5229666 w 12041953"/>
              <a:gd name="connsiteY37" fmla="*/ 3803760 h 8747758"/>
              <a:gd name="connsiteX38" fmla="*/ 6812286 w 12041953"/>
              <a:gd name="connsiteY38" fmla="*/ 3803760 h 8747758"/>
              <a:gd name="connsiteX39" fmla="*/ 7420710 w 12041953"/>
              <a:gd name="connsiteY39" fmla="*/ 5020607 h 8747758"/>
              <a:gd name="connsiteX40" fmla="*/ 6812286 w 12041953"/>
              <a:gd name="connsiteY40" fmla="*/ 6237453 h 8747758"/>
              <a:gd name="connsiteX41" fmla="*/ 5229666 w 12041953"/>
              <a:gd name="connsiteY41" fmla="*/ 6237453 h 8747758"/>
              <a:gd name="connsiteX42" fmla="*/ 4621241 w 12041953"/>
              <a:gd name="connsiteY42" fmla="*/ 7530912 h 8747758"/>
              <a:gd name="connsiteX43" fmla="*/ 5229666 w 12041953"/>
              <a:gd name="connsiteY43" fmla="*/ 6314065 h 8747758"/>
              <a:gd name="connsiteX44" fmla="*/ 6812286 w 12041953"/>
              <a:gd name="connsiteY44" fmla="*/ 6314065 h 8747758"/>
              <a:gd name="connsiteX45" fmla="*/ 7420710 w 12041953"/>
              <a:gd name="connsiteY45" fmla="*/ 7530912 h 8747758"/>
              <a:gd name="connsiteX46" fmla="*/ 6812286 w 12041953"/>
              <a:gd name="connsiteY46" fmla="*/ 8747758 h 8747758"/>
              <a:gd name="connsiteX47" fmla="*/ 5229666 w 12041953"/>
              <a:gd name="connsiteY47" fmla="*/ 8747758 h 8747758"/>
              <a:gd name="connsiteX48" fmla="*/ 2310622 w 12041953"/>
              <a:gd name="connsiteY48" fmla="*/ 3727152 h 8747758"/>
              <a:gd name="connsiteX49" fmla="*/ 2919046 w 12041953"/>
              <a:gd name="connsiteY49" fmla="*/ 2510305 h 8747758"/>
              <a:gd name="connsiteX50" fmla="*/ 4501666 w 12041953"/>
              <a:gd name="connsiteY50" fmla="*/ 2510305 h 8747758"/>
              <a:gd name="connsiteX51" fmla="*/ 5110091 w 12041953"/>
              <a:gd name="connsiteY51" fmla="*/ 3727152 h 8747758"/>
              <a:gd name="connsiteX52" fmla="*/ 4501666 w 12041953"/>
              <a:gd name="connsiteY52" fmla="*/ 4943998 h 8747758"/>
              <a:gd name="connsiteX53" fmla="*/ 2919046 w 12041953"/>
              <a:gd name="connsiteY53" fmla="*/ 4943998 h 8747758"/>
              <a:gd name="connsiteX54" fmla="*/ 2310622 w 12041953"/>
              <a:gd name="connsiteY54" fmla="*/ 1216847 h 8747758"/>
              <a:gd name="connsiteX55" fmla="*/ 2919046 w 12041953"/>
              <a:gd name="connsiteY55" fmla="*/ 0 h 8747758"/>
              <a:gd name="connsiteX56" fmla="*/ 4501666 w 12041953"/>
              <a:gd name="connsiteY56" fmla="*/ 0 h 8747758"/>
              <a:gd name="connsiteX57" fmla="*/ 5110091 w 12041953"/>
              <a:gd name="connsiteY57" fmla="*/ 1216847 h 8747758"/>
              <a:gd name="connsiteX58" fmla="*/ 4501666 w 12041953"/>
              <a:gd name="connsiteY58" fmla="*/ 2433693 h 8747758"/>
              <a:gd name="connsiteX59" fmla="*/ 2919046 w 12041953"/>
              <a:gd name="connsiteY59" fmla="*/ 2433693 h 8747758"/>
              <a:gd name="connsiteX60" fmla="*/ 2310622 w 12041953"/>
              <a:gd name="connsiteY60" fmla="*/ 6237456 h 8747758"/>
              <a:gd name="connsiteX61" fmla="*/ 2919046 w 12041953"/>
              <a:gd name="connsiteY61" fmla="*/ 5020609 h 8747758"/>
              <a:gd name="connsiteX62" fmla="*/ 4501666 w 12041953"/>
              <a:gd name="connsiteY62" fmla="*/ 5020609 h 8747758"/>
              <a:gd name="connsiteX63" fmla="*/ 5110091 w 12041953"/>
              <a:gd name="connsiteY63" fmla="*/ 6237456 h 8747758"/>
              <a:gd name="connsiteX64" fmla="*/ 4501666 w 12041953"/>
              <a:gd name="connsiteY64" fmla="*/ 7454302 h 8747758"/>
              <a:gd name="connsiteX65" fmla="*/ 2919046 w 12041953"/>
              <a:gd name="connsiteY65" fmla="*/ 7454302 h 8747758"/>
              <a:gd name="connsiteX66" fmla="*/ 1 w 12041953"/>
              <a:gd name="connsiteY66" fmla="*/ 4944001 h 8747758"/>
              <a:gd name="connsiteX67" fmla="*/ 608424 w 12041953"/>
              <a:gd name="connsiteY67" fmla="*/ 3727154 h 8747758"/>
              <a:gd name="connsiteX68" fmla="*/ 2191046 w 12041953"/>
              <a:gd name="connsiteY68" fmla="*/ 3727154 h 8747758"/>
              <a:gd name="connsiteX69" fmla="*/ 2799469 w 12041953"/>
              <a:gd name="connsiteY69" fmla="*/ 4944001 h 8747758"/>
              <a:gd name="connsiteX70" fmla="*/ 2191046 w 12041953"/>
              <a:gd name="connsiteY70" fmla="*/ 6160847 h 8747758"/>
              <a:gd name="connsiteX71" fmla="*/ 608424 w 12041953"/>
              <a:gd name="connsiteY71" fmla="*/ 6160847 h 8747758"/>
              <a:gd name="connsiteX72" fmla="*/ 0 w 12041953"/>
              <a:gd name="connsiteY72" fmla="*/ 2433697 h 8747758"/>
              <a:gd name="connsiteX73" fmla="*/ 608424 w 12041953"/>
              <a:gd name="connsiteY73" fmla="*/ 1216850 h 8747758"/>
              <a:gd name="connsiteX74" fmla="*/ 2191045 w 12041953"/>
              <a:gd name="connsiteY74" fmla="*/ 1216850 h 8747758"/>
              <a:gd name="connsiteX75" fmla="*/ 2799469 w 12041953"/>
              <a:gd name="connsiteY75" fmla="*/ 2433697 h 8747758"/>
              <a:gd name="connsiteX76" fmla="*/ 2191045 w 12041953"/>
              <a:gd name="connsiteY76" fmla="*/ 3650543 h 8747758"/>
              <a:gd name="connsiteX77" fmla="*/ 608424 w 12041953"/>
              <a:gd name="connsiteY77" fmla="*/ 3650543 h 87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041953" h="8747758">
                <a:moveTo>
                  <a:pt x="9242484" y="2510303"/>
                </a:moveTo>
                <a:lnTo>
                  <a:pt x="9850908" y="1293456"/>
                </a:lnTo>
                <a:lnTo>
                  <a:pt x="11433529" y="1293456"/>
                </a:lnTo>
                <a:lnTo>
                  <a:pt x="12041953" y="2510303"/>
                </a:lnTo>
                <a:lnTo>
                  <a:pt x="11433529" y="3727149"/>
                </a:lnTo>
                <a:lnTo>
                  <a:pt x="9850908" y="3727149"/>
                </a:lnTo>
                <a:close/>
                <a:moveTo>
                  <a:pt x="9242484" y="5020607"/>
                </a:moveTo>
                <a:lnTo>
                  <a:pt x="9850908" y="3803760"/>
                </a:lnTo>
                <a:lnTo>
                  <a:pt x="11433529" y="3803760"/>
                </a:lnTo>
                <a:lnTo>
                  <a:pt x="12041953" y="5020607"/>
                </a:lnTo>
                <a:lnTo>
                  <a:pt x="11433529" y="6237453"/>
                </a:lnTo>
                <a:lnTo>
                  <a:pt x="9850908" y="6237453"/>
                </a:lnTo>
                <a:close/>
                <a:moveTo>
                  <a:pt x="6931862" y="1216848"/>
                </a:moveTo>
                <a:lnTo>
                  <a:pt x="7540286" y="1"/>
                </a:lnTo>
                <a:lnTo>
                  <a:pt x="9122907" y="1"/>
                </a:lnTo>
                <a:lnTo>
                  <a:pt x="9731331" y="1216848"/>
                </a:lnTo>
                <a:lnTo>
                  <a:pt x="9122907" y="2433694"/>
                </a:lnTo>
                <a:lnTo>
                  <a:pt x="7540286" y="2433694"/>
                </a:lnTo>
                <a:close/>
                <a:moveTo>
                  <a:pt x="6931862" y="3727153"/>
                </a:moveTo>
                <a:lnTo>
                  <a:pt x="7540286" y="2510306"/>
                </a:lnTo>
                <a:lnTo>
                  <a:pt x="9122907" y="2510306"/>
                </a:lnTo>
                <a:lnTo>
                  <a:pt x="9731331" y="3727153"/>
                </a:lnTo>
                <a:lnTo>
                  <a:pt x="9122907" y="4943999"/>
                </a:lnTo>
                <a:lnTo>
                  <a:pt x="7540286" y="4943999"/>
                </a:lnTo>
                <a:close/>
                <a:moveTo>
                  <a:pt x="6931862" y="6237457"/>
                </a:moveTo>
                <a:lnTo>
                  <a:pt x="7540286" y="5020610"/>
                </a:lnTo>
                <a:lnTo>
                  <a:pt x="9122907" y="5020610"/>
                </a:lnTo>
                <a:lnTo>
                  <a:pt x="9731331" y="6237457"/>
                </a:lnTo>
                <a:lnTo>
                  <a:pt x="9122907" y="7454303"/>
                </a:lnTo>
                <a:lnTo>
                  <a:pt x="7540286" y="7454303"/>
                </a:lnTo>
                <a:close/>
                <a:moveTo>
                  <a:pt x="4621241" y="2510303"/>
                </a:moveTo>
                <a:lnTo>
                  <a:pt x="5229666" y="1293456"/>
                </a:lnTo>
                <a:lnTo>
                  <a:pt x="6812286" y="1293456"/>
                </a:lnTo>
                <a:lnTo>
                  <a:pt x="7420710" y="2510303"/>
                </a:lnTo>
                <a:lnTo>
                  <a:pt x="6812286" y="3727149"/>
                </a:lnTo>
                <a:lnTo>
                  <a:pt x="5229666" y="3727149"/>
                </a:lnTo>
                <a:close/>
                <a:moveTo>
                  <a:pt x="4621241" y="5020607"/>
                </a:moveTo>
                <a:lnTo>
                  <a:pt x="5229666" y="3803760"/>
                </a:lnTo>
                <a:lnTo>
                  <a:pt x="6812286" y="3803760"/>
                </a:lnTo>
                <a:lnTo>
                  <a:pt x="7420710" y="5020607"/>
                </a:lnTo>
                <a:lnTo>
                  <a:pt x="6812286" y="6237453"/>
                </a:lnTo>
                <a:lnTo>
                  <a:pt x="5229666" y="6237453"/>
                </a:lnTo>
                <a:close/>
                <a:moveTo>
                  <a:pt x="4621241" y="7530912"/>
                </a:moveTo>
                <a:lnTo>
                  <a:pt x="5229666" y="6314065"/>
                </a:lnTo>
                <a:lnTo>
                  <a:pt x="6812286" y="6314065"/>
                </a:lnTo>
                <a:lnTo>
                  <a:pt x="7420710" y="7530912"/>
                </a:lnTo>
                <a:lnTo>
                  <a:pt x="6812286" y="8747758"/>
                </a:lnTo>
                <a:lnTo>
                  <a:pt x="5229666" y="8747758"/>
                </a:lnTo>
                <a:close/>
                <a:moveTo>
                  <a:pt x="2310622" y="3727152"/>
                </a:moveTo>
                <a:lnTo>
                  <a:pt x="2919046" y="2510305"/>
                </a:lnTo>
                <a:lnTo>
                  <a:pt x="4501666" y="2510305"/>
                </a:lnTo>
                <a:lnTo>
                  <a:pt x="5110091" y="3727152"/>
                </a:lnTo>
                <a:lnTo>
                  <a:pt x="4501666" y="4943998"/>
                </a:lnTo>
                <a:lnTo>
                  <a:pt x="2919046" y="4943998"/>
                </a:lnTo>
                <a:close/>
                <a:moveTo>
                  <a:pt x="2310622" y="1216847"/>
                </a:moveTo>
                <a:lnTo>
                  <a:pt x="2919046" y="0"/>
                </a:lnTo>
                <a:lnTo>
                  <a:pt x="4501666" y="0"/>
                </a:lnTo>
                <a:lnTo>
                  <a:pt x="5110091" y="1216847"/>
                </a:lnTo>
                <a:lnTo>
                  <a:pt x="4501666" y="2433693"/>
                </a:lnTo>
                <a:lnTo>
                  <a:pt x="2919046" y="2433693"/>
                </a:lnTo>
                <a:close/>
                <a:moveTo>
                  <a:pt x="2310622" y="6237456"/>
                </a:moveTo>
                <a:lnTo>
                  <a:pt x="2919046" y="5020609"/>
                </a:lnTo>
                <a:lnTo>
                  <a:pt x="4501666" y="5020609"/>
                </a:lnTo>
                <a:lnTo>
                  <a:pt x="5110091" y="6237456"/>
                </a:lnTo>
                <a:lnTo>
                  <a:pt x="4501666" y="7454302"/>
                </a:lnTo>
                <a:lnTo>
                  <a:pt x="2919046" y="7454302"/>
                </a:lnTo>
                <a:close/>
                <a:moveTo>
                  <a:pt x="1" y="4944001"/>
                </a:moveTo>
                <a:lnTo>
                  <a:pt x="608424" y="3727154"/>
                </a:lnTo>
                <a:lnTo>
                  <a:pt x="2191046" y="3727154"/>
                </a:lnTo>
                <a:lnTo>
                  <a:pt x="2799469" y="4944001"/>
                </a:lnTo>
                <a:lnTo>
                  <a:pt x="2191046" y="6160847"/>
                </a:lnTo>
                <a:lnTo>
                  <a:pt x="608424" y="6160847"/>
                </a:lnTo>
                <a:close/>
                <a:moveTo>
                  <a:pt x="0" y="2433697"/>
                </a:moveTo>
                <a:lnTo>
                  <a:pt x="608424" y="1216850"/>
                </a:lnTo>
                <a:lnTo>
                  <a:pt x="2191045" y="1216850"/>
                </a:lnTo>
                <a:lnTo>
                  <a:pt x="2799469" y="2433697"/>
                </a:lnTo>
                <a:lnTo>
                  <a:pt x="2191045" y="3650543"/>
                </a:lnTo>
                <a:lnTo>
                  <a:pt x="608424" y="3650543"/>
                </a:lnTo>
                <a:close/>
              </a:path>
            </a:pathLst>
          </a:cu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52400" dist="50800" dir="78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BC7F9-E7F6-AF75-38E9-7D62A3698D25}"/>
              </a:ext>
            </a:extLst>
          </p:cNvPr>
          <p:cNvSpPr txBox="1"/>
          <p:nvPr/>
        </p:nvSpPr>
        <p:spPr>
          <a:xfrm>
            <a:off x="903142" y="2856333"/>
            <a:ext cx="7701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SE180371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VŨ TIẾN ĐẠT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SE180163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NGUYỄN HOÀNG DŨNG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SE180019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CHU NHẬT MINH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SE180341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NGUYỄN KHÁNH VINH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SE180121 | TRẦN MAI QUANG KHẢI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SE180404 | ĐOÀN THANH PHONG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F03ECD7-8342-F6E9-4CE9-627C200BFF78}"/>
              </a:ext>
            </a:extLst>
          </p:cNvPr>
          <p:cNvSpPr/>
          <p:nvPr/>
        </p:nvSpPr>
        <p:spPr>
          <a:xfrm rot="5400000">
            <a:off x="8518696" y="3108498"/>
            <a:ext cx="2862323" cy="267800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D18D2BF-543C-478F-6868-F4F98AFD2D44}"/>
              </a:ext>
            </a:extLst>
          </p:cNvPr>
          <p:cNvSpPr/>
          <p:nvPr/>
        </p:nvSpPr>
        <p:spPr>
          <a:xfrm rot="5400000">
            <a:off x="1752326" y="-1182976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A6C40263-2792-7096-6218-88B83D91332B}"/>
              </a:ext>
            </a:extLst>
          </p:cNvPr>
          <p:cNvSpPr/>
          <p:nvPr/>
        </p:nvSpPr>
        <p:spPr>
          <a:xfrm rot="5400000">
            <a:off x="3434737" y="-959423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9FA232D-D981-55FA-3D16-23A001AE9B5C}"/>
              </a:ext>
            </a:extLst>
          </p:cNvPr>
          <p:cNvSpPr/>
          <p:nvPr/>
        </p:nvSpPr>
        <p:spPr>
          <a:xfrm rot="5400000">
            <a:off x="568634" y="5963866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E0ADF7E7-8412-99DB-A2E3-2B0483165BFC}"/>
              </a:ext>
            </a:extLst>
          </p:cNvPr>
          <p:cNvSpPr/>
          <p:nvPr/>
        </p:nvSpPr>
        <p:spPr>
          <a:xfrm rot="5400000">
            <a:off x="2251045" y="6187419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FD5F3-90EA-265B-D3DE-FA0856A415A5}"/>
              </a:ext>
            </a:extLst>
          </p:cNvPr>
          <p:cNvSpPr txBox="1"/>
          <p:nvPr/>
        </p:nvSpPr>
        <p:spPr>
          <a:xfrm>
            <a:off x="903142" y="1187730"/>
            <a:ext cx="5439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MEMBERS</a:t>
            </a:r>
          </a:p>
        </p:txBody>
      </p:sp>
      <p:pic>
        <p:nvPicPr>
          <p:cNvPr id="38" name="Graphic 37" descr="Group of men outline">
            <a:extLst>
              <a:ext uri="{FF2B5EF4-FFF2-40B4-BE49-F238E27FC236}">
                <a16:creationId xmlns:a16="http://schemas.microsoft.com/office/drawing/2014/main" id="{125B0B0E-76EF-65B5-F5E0-CE9B55F30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8722" y="3786721"/>
            <a:ext cx="1422270" cy="13215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C618441-EB01-29C0-D04C-72982D1F8DF0}"/>
              </a:ext>
            </a:extLst>
          </p:cNvPr>
          <p:cNvSpPr txBox="1"/>
          <p:nvPr/>
        </p:nvSpPr>
        <p:spPr>
          <a:xfrm>
            <a:off x="12263545" y="-126917"/>
            <a:ext cx="10515600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bg1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D9E17EF-1F26-ACF9-EAAB-878C6F1A60FC}"/>
              </a:ext>
            </a:extLst>
          </p:cNvPr>
          <p:cNvSpPr/>
          <p:nvPr/>
        </p:nvSpPr>
        <p:spPr>
          <a:xfrm>
            <a:off x="15607459" y="3056151"/>
            <a:ext cx="3093750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4000" kern="12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21F4049-383F-9C4B-D978-089AA9D6062E}"/>
              </a:ext>
            </a:extLst>
          </p:cNvPr>
          <p:cNvSpPr/>
          <p:nvPr/>
        </p:nvSpPr>
        <p:spPr>
          <a:xfrm>
            <a:off x="18748964" y="4748275"/>
            <a:ext cx="3093750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4000" kern="120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C4956C8-476C-C0E8-491A-0EF8EEC88137}"/>
              </a:ext>
            </a:extLst>
          </p:cNvPr>
          <p:cNvSpPr/>
          <p:nvPr/>
        </p:nvSpPr>
        <p:spPr>
          <a:xfrm>
            <a:off x="21641620" y="6237494"/>
            <a:ext cx="3093750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4000" kern="1200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454929F-6C10-478F-A1F8-79A2F4CB9E6E}"/>
              </a:ext>
            </a:extLst>
          </p:cNvPr>
          <p:cNvSpPr/>
          <p:nvPr/>
        </p:nvSpPr>
        <p:spPr>
          <a:xfrm rot="5400000">
            <a:off x="10261487" y="5406237"/>
            <a:ext cx="1715243" cy="1760641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5CC836"/>
            </a:gs>
            <a:gs pos="92000">
              <a:srgbClr val="8DD77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D295D-C710-7955-0DA9-BEE0E680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F23856-4EC3-189E-7853-A755B006590F}"/>
              </a:ext>
            </a:extLst>
          </p:cNvPr>
          <p:cNvSpPr txBox="1"/>
          <p:nvPr/>
        </p:nvSpPr>
        <p:spPr>
          <a:xfrm>
            <a:off x="836675" y="681037"/>
            <a:ext cx="10515600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bg1"/>
              </a:solidFill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B90D3865-2D7F-2BDA-51DC-D2EA9BD175CA}"/>
              </a:ext>
            </a:extLst>
          </p:cNvPr>
          <p:cNvSpPr/>
          <p:nvPr/>
        </p:nvSpPr>
        <p:spPr>
          <a:xfrm>
            <a:off x="1517250" y="2403793"/>
            <a:ext cx="1887187" cy="188718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 descr="Play">
            <a:extLst>
              <a:ext uri="{FF2B5EF4-FFF2-40B4-BE49-F238E27FC236}">
                <a16:creationId xmlns:a16="http://schemas.microsoft.com/office/drawing/2014/main" id="{28C4C97B-2EBC-019F-B82E-80B6273D86B8}"/>
              </a:ext>
            </a:extLst>
          </p:cNvPr>
          <p:cNvSpPr/>
          <p:nvPr/>
        </p:nvSpPr>
        <p:spPr>
          <a:xfrm>
            <a:off x="1919437" y="2805981"/>
            <a:ext cx="1082812" cy="108281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B1CEBA7C-E0F6-3C86-DC24-4A1A45B39F75}"/>
              </a:ext>
            </a:extLst>
          </p:cNvPr>
          <p:cNvSpPr/>
          <p:nvPr/>
        </p:nvSpPr>
        <p:spPr>
          <a:xfrm>
            <a:off x="5152406" y="2403793"/>
            <a:ext cx="1887187" cy="188718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 descr="Database">
            <a:extLst>
              <a:ext uri="{FF2B5EF4-FFF2-40B4-BE49-F238E27FC236}">
                <a16:creationId xmlns:a16="http://schemas.microsoft.com/office/drawing/2014/main" id="{9BBE00C8-308B-F22B-0B00-443B644C1965}"/>
              </a:ext>
            </a:extLst>
          </p:cNvPr>
          <p:cNvSpPr/>
          <p:nvPr/>
        </p:nvSpPr>
        <p:spPr>
          <a:xfrm>
            <a:off x="5553066" y="2823858"/>
            <a:ext cx="1082812" cy="108281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076075"/>
              <a:satOff val="-413"/>
              <a:lumOff val="98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A79EA161-E294-BAF9-8D30-5C73CBC463E1}"/>
              </a:ext>
            </a:extLst>
          </p:cNvPr>
          <p:cNvSpPr/>
          <p:nvPr/>
        </p:nvSpPr>
        <p:spPr>
          <a:xfrm>
            <a:off x="8787562" y="2403793"/>
            <a:ext cx="1887187" cy="188718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 descr="Questions">
            <a:extLst>
              <a:ext uri="{FF2B5EF4-FFF2-40B4-BE49-F238E27FC236}">
                <a16:creationId xmlns:a16="http://schemas.microsoft.com/office/drawing/2014/main" id="{6EF687E9-AAA5-3E71-9383-D462BF0F229B}"/>
              </a:ext>
            </a:extLst>
          </p:cNvPr>
          <p:cNvSpPr/>
          <p:nvPr/>
        </p:nvSpPr>
        <p:spPr>
          <a:xfrm>
            <a:off x="9189750" y="2805981"/>
            <a:ext cx="1082812" cy="108281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2152150"/>
              <a:satOff val="-826"/>
              <a:lumOff val="196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E1A9D7A-B80F-ECCF-788D-D70FA1F85F26}"/>
              </a:ext>
            </a:extLst>
          </p:cNvPr>
          <p:cNvSpPr/>
          <p:nvPr/>
        </p:nvSpPr>
        <p:spPr>
          <a:xfrm>
            <a:off x="8184280" y="4838323"/>
            <a:ext cx="3093750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4000" kern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903BF-87C9-9E34-C62B-025C462FF944}"/>
              </a:ext>
            </a:extLst>
          </p:cNvPr>
          <p:cNvSpPr txBox="1"/>
          <p:nvPr/>
        </p:nvSpPr>
        <p:spPr>
          <a:xfrm>
            <a:off x="835150" y="376168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92056A1-1F06-79DC-C7BB-444341EBE71E}"/>
              </a:ext>
            </a:extLst>
          </p:cNvPr>
          <p:cNvSpPr/>
          <p:nvPr/>
        </p:nvSpPr>
        <p:spPr>
          <a:xfrm rot="5400000">
            <a:off x="915873" y="-463006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4E5E814-E599-6BC3-8B71-3CA1A25CAD7B}"/>
              </a:ext>
            </a:extLst>
          </p:cNvPr>
          <p:cNvSpPr/>
          <p:nvPr/>
        </p:nvSpPr>
        <p:spPr>
          <a:xfrm rot="5400000">
            <a:off x="2598284" y="-239453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8F4C31E-A414-3B69-99C4-46879EDE5F67}"/>
              </a:ext>
            </a:extLst>
          </p:cNvPr>
          <p:cNvSpPr/>
          <p:nvPr/>
        </p:nvSpPr>
        <p:spPr>
          <a:xfrm rot="5400000">
            <a:off x="6855792" y="5811297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8DBE1F33-23C9-3968-EA02-B1B7FEB00B28}"/>
              </a:ext>
            </a:extLst>
          </p:cNvPr>
          <p:cNvSpPr/>
          <p:nvPr/>
        </p:nvSpPr>
        <p:spPr>
          <a:xfrm rot="5400000">
            <a:off x="8538203" y="6034850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67CB699-5563-D6A2-D0E3-331A17129F98}"/>
              </a:ext>
            </a:extLst>
          </p:cNvPr>
          <p:cNvSpPr/>
          <p:nvPr/>
        </p:nvSpPr>
        <p:spPr>
          <a:xfrm rot="5400000">
            <a:off x="9041184" y="277113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4E936-1AD1-0F2B-8952-B4A3963EB5FB}"/>
              </a:ext>
            </a:extLst>
          </p:cNvPr>
          <p:cNvSpPr txBox="1"/>
          <p:nvPr/>
        </p:nvSpPr>
        <p:spPr>
          <a:xfrm>
            <a:off x="963861" y="4851869"/>
            <a:ext cx="2993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C9646-370B-1894-CC5F-E13563A21079}"/>
              </a:ext>
            </a:extLst>
          </p:cNvPr>
          <p:cNvSpPr txBox="1"/>
          <p:nvPr/>
        </p:nvSpPr>
        <p:spPr>
          <a:xfrm>
            <a:off x="4574070" y="4851869"/>
            <a:ext cx="2993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658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AC148-857D-004A-47D3-D58C1C12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CFD47FC3-2A10-573A-0E37-C2EF02A5689A}"/>
              </a:ext>
            </a:extLst>
          </p:cNvPr>
          <p:cNvSpPr/>
          <p:nvPr/>
        </p:nvSpPr>
        <p:spPr>
          <a:xfrm>
            <a:off x="636234" y="522472"/>
            <a:ext cx="1055207" cy="1036433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4417D-9778-2BB5-F3AA-0018EE12C0DB}"/>
              </a:ext>
            </a:extLst>
          </p:cNvPr>
          <p:cNvSpPr txBox="1"/>
          <p:nvPr/>
        </p:nvSpPr>
        <p:spPr>
          <a:xfrm>
            <a:off x="1924254" y="551680"/>
            <a:ext cx="6142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15" name="Rectangle 14" descr="Play">
            <a:extLst>
              <a:ext uri="{FF2B5EF4-FFF2-40B4-BE49-F238E27FC236}">
                <a16:creationId xmlns:a16="http://schemas.microsoft.com/office/drawing/2014/main" id="{EDC47F56-EF83-4B6E-4090-8D1BA9054CFC}"/>
              </a:ext>
            </a:extLst>
          </p:cNvPr>
          <p:cNvSpPr/>
          <p:nvPr/>
        </p:nvSpPr>
        <p:spPr>
          <a:xfrm>
            <a:off x="808252" y="668608"/>
            <a:ext cx="711169" cy="78180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0B98A18-659E-A8E3-4C6C-520770B27B57}"/>
              </a:ext>
            </a:extLst>
          </p:cNvPr>
          <p:cNvSpPr/>
          <p:nvPr/>
        </p:nvSpPr>
        <p:spPr>
          <a:xfrm rot="5400000">
            <a:off x="7593615" y="6404203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DFA0D70-960A-DEA7-728A-67CCC8F0CBFD}"/>
              </a:ext>
            </a:extLst>
          </p:cNvPr>
          <p:cNvSpPr/>
          <p:nvPr/>
        </p:nvSpPr>
        <p:spPr>
          <a:xfrm rot="5400000">
            <a:off x="9276026" y="6627756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7FDF5-4D5D-A0E5-7A61-D11922A33310}"/>
              </a:ext>
            </a:extLst>
          </p:cNvPr>
          <p:cNvSpPr/>
          <p:nvPr/>
        </p:nvSpPr>
        <p:spPr>
          <a:xfrm>
            <a:off x="636234" y="2399220"/>
            <a:ext cx="5286639" cy="3292598"/>
          </a:xfrm>
          <a:prstGeom prst="roundRect">
            <a:avLst>
              <a:gd name="adj" fmla="val 11921"/>
            </a:avLst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69E23D-3468-4958-3E09-466DE2A36492}"/>
              </a:ext>
            </a:extLst>
          </p:cNvPr>
          <p:cNvSpPr/>
          <p:nvPr/>
        </p:nvSpPr>
        <p:spPr>
          <a:xfrm>
            <a:off x="6354267" y="2399220"/>
            <a:ext cx="5286638" cy="3292598"/>
          </a:xfrm>
          <a:prstGeom prst="roundRect">
            <a:avLst>
              <a:gd name="adj" fmla="val 11921"/>
            </a:avLst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7A1B2A0-2B5D-522C-8C04-511C62F44FC8}"/>
              </a:ext>
            </a:extLst>
          </p:cNvPr>
          <p:cNvSpPr/>
          <p:nvPr/>
        </p:nvSpPr>
        <p:spPr>
          <a:xfrm>
            <a:off x="4687972" y="1708353"/>
            <a:ext cx="2816056" cy="475861"/>
          </a:xfrm>
          <a:prstGeom prst="roundRect">
            <a:avLst/>
          </a:prstGeom>
          <a:noFill/>
          <a:ln w="127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028BD33-A8A1-3366-31FB-002393CC68F5}"/>
              </a:ext>
            </a:extLst>
          </p:cNvPr>
          <p:cNvSpPr/>
          <p:nvPr/>
        </p:nvSpPr>
        <p:spPr>
          <a:xfrm rot="5400000">
            <a:off x="1071517" y="-633936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D6602D0-B48C-59D7-EC34-4CA55E91B939}"/>
              </a:ext>
            </a:extLst>
          </p:cNvPr>
          <p:cNvSpPr/>
          <p:nvPr/>
        </p:nvSpPr>
        <p:spPr>
          <a:xfrm rot="5400000">
            <a:off x="2753928" y="-410383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382E641-7444-D4BC-47F1-0599571A85C5}"/>
              </a:ext>
            </a:extLst>
          </p:cNvPr>
          <p:cNvSpPr/>
          <p:nvPr/>
        </p:nvSpPr>
        <p:spPr>
          <a:xfrm rot="5400000">
            <a:off x="10802781" y="-645570"/>
            <a:ext cx="2238586" cy="2066088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3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36A66-4DEA-F23A-CBDA-6DB01CFB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0EF76E0-43E2-B2AB-DFC4-F965C57FDF6D}"/>
              </a:ext>
            </a:extLst>
          </p:cNvPr>
          <p:cNvSpPr/>
          <p:nvPr/>
        </p:nvSpPr>
        <p:spPr>
          <a:xfrm>
            <a:off x="636234" y="522472"/>
            <a:ext cx="1055207" cy="1036433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625EC-E599-CDC6-41DA-959E93213A6A}"/>
              </a:ext>
            </a:extLst>
          </p:cNvPr>
          <p:cNvSpPr txBox="1"/>
          <p:nvPr/>
        </p:nvSpPr>
        <p:spPr>
          <a:xfrm>
            <a:off x="1924254" y="551680"/>
            <a:ext cx="6142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15" name="Rectangle 14" descr="Play">
            <a:extLst>
              <a:ext uri="{FF2B5EF4-FFF2-40B4-BE49-F238E27FC236}">
                <a16:creationId xmlns:a16="http://schemas.microsoft.com/office/drawing/2014/main" id="{E94ECE2F-37B4-BC36-699C-2E686E7A573B}"/>
              </a:ext>
            </a:extLst>
          </p:cNvPr>
          <p:cNvSpPr/>
          <p:nvPr/>
        </p:nvSpPr>
        <p:spPr>
          <a:xfrm>
            <a:off x="808252" y="668608"/>
            <a:ext cx="711169" cy="78180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BB832638-87A4-8F50-32CC-7798673C5E89}"/>
              </a:ext>
            </a:extLst>
          </p:cNvPr>
          <p:cNvSpPr/>
          <p:nvPr/>
        </p:nvSpPr>
        <p:spPr>
          <a:xfrm rot="5400000">
            <a:off x="9173700" y="-559422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F376044-8BC5-C450-1021-1C07DD41551F}"/>
              </a:ext>
            </a:extLst>
          </p:cNvPr>
          <p:cNvSpPr/>
          <p:nvPr/>
        </p:nvSpPr>
        <p:spPr>
          <a:xfrm rot="5400000">
            <a:off x="10856111" y="-335869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D14563F-25C5-15DC-88B8-6A0EA5DB380D}"/>
              </a:ext>
            </a:extLst>
          </p:cNvPr>
          <p:cNvSpPr/>
          <p:nvPr/>
        </p:nvSpPr>
        <p:spPr>
          <a:xfrm rot="5400000">
            <a:off x="1071516" y="6287275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B23DE15-5695-BEEC-CEF7-F93B9AD336C4}"/>
              </a:ext>
            </a:extLst>
          </p:cNvPr>
          <p:cNvSpPr/>
          <p:nvPr/>
        </p:nvSpPr>
        <p:spPr>
          <a:xfrm rot="5400000">
            <a:off x="2753927" y="6510828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C09C3DB-2D76-6316-B46E-D7D2D3BD5866}"/>
              </a:ext>
            </a:extLst>
          </p:cNvPr>
          <p:cNvSpPr/>
          <p:nvPr/>
        </p:nvSpPr>
        <p:spPr>
          <a:xfrm rot="5400000">
            <a:off x="10794518" y="5453127"/>
            <a:ext cx="2238586" cy="2066088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82282C-BB5F-B182-45CF-7729E43AA976}"/>
              </a:ext>
            </a:extLst>
          </p:cNvPr>
          <p:cNvSpPr/>
          <p:nvPr/>
        </p:nvSpPr>
        <p:spPr>
          <a:xfrm>
            <a:off x="386753" y="2232068"/>
            <a:ext cx="5674639" cy="3534250"/>
          </a:xfrm>
          <a:prstGeom prst="roundRect">
            <a:avLst>
              <a:gd name="adj" fmla="val 11921"/>
            </a:avLst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D52CD6-9CA6-A87E-E673-329BF4C14A35}"/>
              </a:ext>
            </a:extLst>
          </p:cNvPr>
          <p:cNvSpPr/>
          <p:nvPr/>
        </p:nvSpPr>
        <p:spPr>
          <a:xfrm>
            <a:off x="6130611" y="2232067"/>
            <a:ext cx="5674636" cy="3534249"/>
          </a:xfrm>
          <a:prstGeom prst="roundRect">
            <a:avLst>
              <a:gd name="adj" fmla="val 11921"/>
            </a:avLst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C5C1C6A-C7B4-CAC5-C3D5-885D90C1F6AE}"/>
              </a:ext>
            </a:extLst>
          </p:cNvPr>
          <p:cNvSpPr/>
          <p:nvPr/>
        </p:nvSpPr>
        <p:spPr>
          <a:xfrm>
            <a:off x="3829657" y="1450413"/>
            <a:ext cx="4532686" cy="573140"/>
          </a:xfrm>
          <a:prstGeom prst="roundRect">
            <a:avLst/>
          </a:prstGeom>
          <a:noFill/>
          <a:ln w="127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1231470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3AE29-74D5-D40E-A73F-48919D1E2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E6D21BBB-E1D6-6BF4-6838-E7C6E02A9DC0}"/>
              </a:ext>
            </a:extLst>
          </p:cNvPr>
          <p:cNvSpPr/>
          <p:nvPr/>
        </p:nvSpPr>
        <p:spPr>
          <a:xfrm>
            <a:off x="636234" y="522472"/>
            <a:ext cx="1055207" cy="1036433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00481-1914-1CDA-F8BC-6CDEF0AB9BCD}"/>
              </a:ext>
            </a:extLst>
          </p:cNvPr>
          <p:cNvSpPr txBox="1"/>
          <p:nvPr/>
        </p:nvSpPr>
        <p:spPr>
          <a:xfrm>
            <a:off x="1924254" y="551680"/>
            <a:ext cx="6142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15" name="Rectangle 14" descr="Play">
            <a:extLst>
              <a:ext uri="{FF2B5EF4-FFF2-40B4-BE49-F238E27FC236}">
                <a16:creationId xmlns:a16="http://schemas.microsoft.com/office/drawing/2014/main" id="{381DCBAC-D0FB-D225-D364-40D153FDBD72}"/>
              </a:ext>
            </a:extLst>
          </p:cNvPr>
          <p:cNvSpPr/>
          <p:nvPr/>
        </p:nvSpPr>
        <p:spPr>
          <a:xfrm>
            <a:off x="808252" y="668608"/>
            <a:ext cx="711169" cy="78180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C7A6435-C7F7-FA7A-E5A6-AC2475B5324F}"/>
              </a:ext>
            </a:extLst>
          </p:cNvPr>
          <p:cNvSpPr/>
          <p:nvPr/>
        </p:nvSpPr>
        <p:spPr>
          <a:xfrm rot="5400000">
            <a:off x="1071516" y="6287275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5F0DFCC-5571-E475-A5AD-A170986AAEC9}"/>
              </a:ext>
            </a:extLst>
          </p:cNvPr>
          <p:cNvSpPr/>
          <p:nvPr/>
        </p:nvSpPr>
        <p:spPr>
          <a:xfrm rot="5400000">
            <a:off x="2753927" y="6510828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CFB4B38-85C9-24E9-1BEE-E49B4313FA7F}"/>
              </a:ext>
            </a:extLst>
          </p:cNvPr>
          <p:cNvSpPr/>
          <p:nvPr/>
        </p:nvSpPr>
        <p:spPr>
          <a:xfrm rot="5400000">
            <a:off x="10794518" y="5453127"/>
            <a:ext cx="2238586" cy="2066088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DDACA7-AD89-091C-011C-8CA0F5113F5C}"/>
              </a:ext>
            </a:extLst>
          </p:cNvPr>
          <p:cNvSpPr/>
          <p:nvPr/>
        </p:nvSpPr>
        <p:spPr>
          <a:xfrm>
            <a:off x="1606618" y="2180622"/>
            <a:ext cx="8806346" cy="4305549"/>
          </a:xfrm>
          <a:prstGeom prst="roundRect">
            <a:avLst>
              <a:gd name="adj" fmla="val 11921"/>
            </a:avLst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9B4C34-7E86-9DB9-477D-491546CB9D4A}"/>
              </a:ext>
            </a:extLst>
          </p:cNvPr>
          <p:cNvSpPr/>
          <p:nvPr/>
        </p:nvSpPr>
        <p:spPr>
          <a:xfrm>
            <a:off x="4514845" y="1512661"/>
            <a:ext cx="2816056" cy="475861"/>
          </a:xfrm>
          <a:prstGeom prst="roundRect">
            <a:avLst/>
          </a:prstGeom>
          <a:noFill/>
          <a:ln w="127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 PAGE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4A5D674-C155-EE51-4732-F1467B6CF7CC}"/>
              </a:ext>
            </a:extLst>
          </p:cNvPr>
          <p:cNvSpPr/>
          <p:nvPr/>
        </p:nvSpPr>
        <p:spPr>
          <a:xfrm rot="5400000">
            <a:off x="7593615" y="-522022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F5F4D936-06E4-C4FF-F6C7-8B78D4B7A8BB}"/>
              </a:ext>
            </a:extLst>
          </p:cNvPr>
          <p:cNvSpPr/>
          <p:nvPr/>
        </p:nvSpPr>
        <p:spPr>
          <a:xfrm rot="5400000">
            <a:off x="9276026" y="-298469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50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AE29-74D5-D40E-A73F-48919D1E2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E6D21BBB-E1D6-6BF4-6838-E7C6E02A9DC0}"/>
              </a:ext>
            </a:extLst>
          </p:cNvPr>
          <p:cNvSpPr/>
          <p:nvPr/>
        </p:nvSpPr>
        <p:spPr>
          <a:xfrm>
            <a:off x="636234" y="522472"/>
            <a:ext cx="1055207" cy="1036433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00481-1914-1CDA-F8BC-6CDEF0AB9BCD}"/>
              </a:ext>
            </a:extLst>
          </p:cNvPr>
          <p:cNvSpPr txBox="1"/>
          <p:nvPr/>
        </p:nvSpPr>
        <p:spPr>
          <a:xfrm>
            <a:off x="1924254" y="551680"/>
            <a:ext cx="6142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15" name="Rectangle 14" descr="Play">
            <a:extLst>
              <a:ext uri="{FF2B5EF4-FFF2-40B4-BE49-F238E27FC236}">
                <a16:creationId xmlns:a16="http://schemas.microsoft.com/office/drawing/2014/main" id="{381DCBAC-D0FB-D225-D364-40D153FDBD72}"/>
              </a:ext>
            </a:extLst>
          </p:cNvPr>
          <p:cNvSpPr/>
          <p:nvPr/>
        </p:nvSpPr>
        <p:spPr>
          <a:xfrm>
            <a:off x="808252" y="668608"/>
            <a:ext cx="711169" cy="78180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C7A6435-C7F7-FA7A-E5A6-AC2475B5324F}"/>
              </a:ext>
            </a:extLst>
          </p:cNvPr>
          <p:cNvSpPr/>
          <p:nvPr/>
        </p:nvSpPr>
        <p:spPr>
          <a:xfrm rot="5400000">
            <a:off x="1071516" y="6287275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5F0DFCC-5571-E475-A5AD-A170986AAEC9}"/>
              </a:ext>
            </a:extLst>
          </p:cNvPr>
          <p:cNvSpPr/>
          <p:nvPr/>
        </p:nvSpPr>
        <p:spPr>
          <a:xfrm rot="5400000">
            <a:off x="2753927" y="6510828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CFB4B38-85C9-24E9-1BEE-E49B4313FA7F}"/>
              </a:ext>
            </a:extLst>
          </p:cNvPr>
          <p:cNvSpPr/>
          <p:nvPr/>
        </p:nvSpPr>
        <p:spPr>
          <a:xfrm rot="5400000">
            <a:off x="10794518" y="5453127"/>
            <a:ext cx="2238586" cy="2066088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AFD06D-6C56-BD8A-3F97-8088DC667485}"/>
              </a:ext>
            </a:extLst>
          </p:cNvPr>
          <p:cNvSpPr/>
          <p:nvPr/>
        </p:nvSpPr>
        <p:spPr>
          <a:xfrm>
            <a:off x="551681" y="2411394"/>
            <a:ext cx="5459766" cy="3055407"/>
          </a:xfrm>
          <a:prstGeom prst="roundRect">
            <a:avLst>
              <a:gd name="adj" fmla="val 11921"/>
            </a:avLst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4A5D674-C155-EE51-4732-F1467B6CF7CC}"/>
              </a:ext>
            </a:extLst>
          </p:cNvPr>
          <p:cNvSpPr/>
          <p:nvPr/>
        </p:nvSpPr>
        <p:spPr>
          <a:xfrm rot="5400000">
            <a:off x="7593615" y="-522022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F5F4D936-06E4-C4FF-F6C7-8B78D4B7A8BB}"/>
              </a:ext>
            </a:extLst>
          </p:cNvPr>
          <p:cNvSpPr/>
          <p:nvPr/>
        </p:nvSpPr>
        <p:spPr>
          <a:xfrm rot="5400000">
            <a:off x="9276026" y="-298469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9DDF4-7AD6-AA7B-7E5B-AB54143B47BB}"/>
              </a:ext>
            </a:extLst>
          </p:cNvPr>
          <p:cNvSpPr/>
          <p:nvPr/>
        </p:nvSpPr>
        <p:spPr>
          <a:xfrm>
            <a:off x="4514845" y="1512661"/>
            <a:ext cx="2816056" cy="475861"/>
          </a:xfrm>
          <a:prstGeom prst="roundRect">
            <a:avLst/>
          </a:prstGeom>
          <a:noFill/>
          <a:ln w="12700"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647B54-4ED5-9EBD-34D0-1CEDCA5E142E}"/>
              </a:ext>
            </a:extLst>
          </p:cNvPr>
          <p:cNvSpPr/>
          <p:nvPr/>
        </p:nvSpPr>
        <p:spPr>
          <a:xfrm>
            <a:off x="6454045" y="2411393"/>
            <a:ext cx="5459766" cy="3055407"/>
          </a:xfrm>
          <a:prstGeom prst="roundRect">
            <a:avLst>
              <a:gd name="adj" fmla="val 11921"/>
            </a:avLst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85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83052-37DC-2BDC-44E1-3989194D9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>
            <a:extLst>
              <a:ext uri="{FF2B5EF4-FFF2-40B4-BE49-F238E27FC236}">
                <a16:creationId xmlns:a16="http://schemas.microsoft.com/office/drawing/2014/main" id="{166A14E8-E0C5-7114-1301-C0ACB306F96A}"/>
              </a:ext>
            </a:extLst>
          </p:cNvPr>
          <p:cNvSpPr/>
          <p:nvPr/>
        </p:nvSpPr>
        <p:spPr>
          <a:xfrm rot="5400000">
            <a:off x="1071517" y="-633936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0BE0C072-3B06-4094-932C-6BB5765F7A4E}"/>
              </a:ext>
            </a:extLst>
          </p:cNvPr>
          <p:cNvSpPr/>
          <p:nvPr/>
        </p:nvSpPr>
        <p:spPr>
          <a:xfrm>
            <a:off x="608242" y="461896"/>
            <a:ext cx="1055207" cy="1036433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445E-DC92-C054-C547-2765474293B4}"/>
              </a:ext>
            </a:extLst>
          </p:cNvPr>
          <p:cNvSpPr txBox="1"/>
          <p:nvPr/>
        </p:nvSpPr>
        <p:spPr>
          <a:xfrm>
            <a:off x="1896262" y="491104"/>
            <a:ext cx="6142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</a:p>
        </p:txBody>
      </p:sp>
      <p:sp>
        <p:nvSpPr>
          <p:cNvPr id="11" name="Rectangle 10" descr="Database">
            <a:extLst>
              <a:ext uri="{FF2B5EF4-FFF2-40B4-BE49-F238E27FC236}">
                <a16:creationId xmlns:a16="http://schemas.microsoft.com/office/drawing/2014/main" id="{0D49F84F-CFF6-0081-02E8-52ACFC2CD5DD}"/>
              </a:ext>
            </a:extLst>
          </p:cNvPr>
          <p:cNvSpPr/>
          <p:nvPr/>
        </p:nvSpPr>
        <p:spPr>
          <a:xfrm>
            <a:off x="841055" y="696298"/>
            <a:ext cx="594484" cy="60527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076075"/>
              <a:satOff val="-413"/>
              <a:lumOff val="98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49CB02C-7859-BAC0-D727-537C988B2F2B}"/>
              </a:ext>
            </a:extLst>
          </p:cNvPr>
          <p:cNvSpPr/>
          <p:nvPr/>
        </p:nvSpPr>
        <p:spPr>
          <a:xfrm rot="5400000">
            <a:off x="1071516" y="6287275"/>
            <a:ext cx="1705475" cy="150971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90874A1-3390-9032-2175-8E7943C3A8BD}"/>
              </a:ext>
            </a:extLst>
          </p:cNvPr>
          <p:cNvSpPr/>
          <p:nvPr/>
        </p:nvSpPr>
        <p:spPr>
          <a:xfrm rot="5400000">
            <a:off x="2753928" y="-410383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72A41B4-FE61-22CF-1D55-F499E30B1B45}"/>
              </a:ext>
            </a:extLst>
          </p:cNvPr>
          <p:cNvSpPr/>
          <p:nvPr/>
        </p:nvSpPr>
        <p:spPr>
          <a:xfrm rot="5400000">
            <a:off x="2753927" y="6510828"/>
            <a:ext cx="552293" cy="502980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3471EBC-7357-2412-DB0C-5C309D6F997B}"/>
              </a:ext>
            </a:extLst>
          </p:cNvPr>
          <p:cNvSpPr/>
          <p:nvPr/>
        </p:nvSpPr>
        <p:spPr>
          <a:xfrm rot="5400000">
            <a:off x="10802781" y="-645570"/>
            <a:ext cx="2238586" cy="2066088"/>
          </a:xfrm>
          <a:prstGeom prst="hexagon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472BCA-8F73-BDAE-E27E-D658A17742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080" y="1271962"/>
            <a:ext cx="8638079" cy="50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186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5CC836"/>
            </a:gs>
            <a:gs pos="92000">
              <a:srgbClr val="8DD77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636A1-9038-2DC9-C364-D504528FD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72C6ACAE-D10F-F0A3-3B2C-1025E810ADC0}"/>
              </a:ext>
            </a:extLst>
          </p:cNvPr>
          <p:cNvSpPr/>
          <p:nvPr/>
        </p:nvSpPr>
        <p:spPr>
          <a:xfrm rot="5400000">
            <a:off x="9125118" y="3511992"/>
            <a:ext cx="2700318" cy="2534334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D75A4840-B506-ABF4-4736-A30209C64190}"/>
              </a:ext>
            </a:extLst>
          </p:cNvPr>
          <p:cNvSpPr/>
          <p:nvPr/>
        </p:nvSpPr>
        <p:spPr>
          <a:xfrm rot="5400000">
            <a:off x="8867684" y="685810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2021B47-F6D1-D231-94EC-F2939858D33C}"/>
              </a:ext>
            </a:extLst>
          </p:cNvPr>
          <p:cNvSpPr/>
          <p:nvPr/>
        </p:nvSpPr>
        <p:spPr>
          <a:xfrm rot="5400000">
            <a:off x="10550095" y="909363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483A72F5-FBF4-5B3E-3E49-014B4ACE79E2}"/>
              </a:ext>
            </a:extLst>
          </p:cNvPr>
          <p:cNvSpPr/>
          <p:nvPr/>
        </p:nvSpPr>
        <p:spPr>
          <a:xfrm rot="5400000">
            <a:off x="626510" y="-610554"/>
            <a:ext cx="1705475" cy="150971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FFBE4DA5-D630-2D85-95E7-CB45A194E14D}"/>
              </a:ext>
            </a:extLst>
          </p:cNvPr>
          <p:cNvSpPr/>
          <p:nvPr/>
        </p:nvSpPr>
        <p:spPr>
          <a:xfrm rot="5400000">
            <a:off x="2308921" y="-387001"/>
            <a:ext cx="552293" cy="502980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9F11375-EA0E-CEDD-3A25-EF7E0CF27AAD}"/>
              </a:ext>
            </a:extLst>
          </p:cNvPr>
          <p:cNvSpPr/>
          <p:nvPr/>
        </p:nvSpPr>
        <p:spPr>
          <a:xfrm rot="5400000">
            <a:off x="-625767" y="4949111"/>
            <a:ext cx="2700318" cy="2534334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3D1E2C4-521F-CBD0-B6F4-0965213F52C9}"/>
              </a:ext>
            </a:extLst>
          </p:cNvPr>
          <p:cNvSpPr/>
          <p:nvPr/>
        </p:nvSpPr>
        <p:spPr>
          <a:xfrm rot="5400000">
            <a:off x="10768157" y="5765939"/>
            <a:ext cx="1713064" cy="1596897"/>
          </a:xfrm>
          <a:prstGeom prst="hexagon">
            <a:avLst/>
          </a:prstGeom>
          <a:noFill/>
          <a:ln>
            <a:solidFill>
              <a:schemeClr val="accent6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C6AD181-9C31-EA21-322C-173ABE2DF177}"/>
              </a:ext>
            </a:extLst>
          </p:cNvPr>
          <p:cNvSpPr/>
          <p:nvPr/>
        </p:nvSpPr>
        <p:spPr>
          <a:xfrm>
            <a:off x="3937518" y="2666673"/>
            <a:ext cx="1315617" cy="1323439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D8A48-5FB9-4BC3-EE58-5E27E377300C}"/>
              </a:ext>
            </a:extLst>
          </p:cNvPr>
          <p:cNvSpPr txBox="1"/>
          <p:nvPr/>
        </p:nvSpPr>
        <p:spPr>
          <a:xfrm>
            <a:off x="5373055" y="2666673"/>
            <a:ext cx="2681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effectLst>
                  <a:outerShdw blurRad="38100" dist="50800" dir="3000000" algn="ctr" rotWithShape="0">
                    <a:srgbClr val="000000">
                      <a:alpha val="28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2" name="Rectangle 1" descr="Questions">
            <a:extLst>
              <a:ext uri="{FF2B5EF4-FFF2-40B4-BE49-F238E27FC236}">
                <a16:creationId xmlns:a16="http://schemas.microsoft.com/office/drawing/2014/main" id="{89ECC5EF-63E2-7E5B-45C7-361D0BBA695C}"/>
              </a:ext>
            </a:extLst>
          </p:cNvPr>
          <p:cNvSpPr/>
          <p:nvPr/>
        </p:nvSpPr>
        <p:spPr>
          <a:xfrm>
            <a:off x="4096864" y="2798437"/>
            <a:ext cx="968531" cy="104235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2152150"/>
              <a:satOff val="-826"/>
              <a:lumOff val="196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649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59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Ha Tran</dc:creator>
  <cp:lastModifiedBy>Hoang Dung Nguyen</cp:lastModifiedBy>
  <cp:revision>11</cp:revision>
  <dcterms:created xsi:type="dcterms:W3CDTF">2024-03-06T12:12:15Z</dcterms:created>
  <dcterms:modified xsi:type="dcterms:W3CDTF">2024-03-13T18:07:32Z</dcterms:modified>
</cp:coreProperties>
</file>