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D6ABF2-E8F5-4572-AC75-1C546CA6176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726D05F-0E64-4E0E-A42B-673E1CB9DD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204864"/>
            <a:ext cx="6400800" cy="6229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 HỌC ĐẠI CƯƠNG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4752528" cy="86409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2188839"/>
          </a:xfrm>
        </p:spPr>
        <p:txBody>
          <a:bodyPr>
            <a:normAutofit fontScale="925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1940 – 1956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Vacum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tubes</a:t>
            </a: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đắt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thụ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ENIAC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4752528" cy="86409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218883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1956 - 1963</a:t>
            </a:r>
          </a:p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Transitors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4752528" cy="86409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91264" cy="266429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1963 - 1971</a:t>
            </a:r>
          </a:p>
          <a:p>
            <a:r>
              <a:rPr lang="vi-V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Intergrated circuit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(IC), nhỏ hơn transitors và nhanh hơn hàng ngàn lần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Nhanh hơn, nhỏ hơn và rẻ hơn so với thế hệ thứ hai, tiêu thụ ít điện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4752528" cy="86409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91264" cy="2664296"/>
          </a:xfrm>
        </p:spPr>
        <p:txBody>
          <a:bodyPr>
            <a:normAutofit/>
          </a:bodyPr>
          <a:lstStyle/>
          <a:p>
            <a:r>
              <a:rPr lang="vi-VN" sz="2800" dirty="0" smtClean="0">
                <a:cs typeface="Calibri" panose="020F0502020204030204" pitchFamily="34" charset="0"/>
              </a:rPr>
              <a:t>1972 – 2010</a:t>
            </a:r>
            <a:endParaRPr lang="en-US" sz="2800" dirty="0" smtClean="0">
              <a:cs typeface="Calibri" panose="020F0502020204030204" pitchFamily="34" charset="0"/>
            </a:endParaRPr>
          </a:p>
          <a:p>
            <a:r>
              <a:rPr lang="vi-VN" sz="2800" b="1" dirty="0" smtClean="0">
                <a:cs typeface="Calibri" panose="020F0502020204030204" pitchFamily="34" charset="0"/>
              </a:rPr>
              <a:t>Microprocessor</a:t>
            </a:r>
            <a:r>
              <a:rPr lang="en-US" sz="2800" dirty="0" smtClean="0">
                <a:cs typeface="Calibri" panose="020F0502020204030204" pitchFamily="34" charset="0"/>
              </a:rPr>
              <a:t>, </a:t>
            </a:r>
            <a:r>
              <a:rPr lang="vi-VN" sz="2800" dirty="0" smtClean="0">
                <a:cs typeface="Calibri" panose="020F0502020204030204" pitchFamily="34" charset="0"/>
              </a:rPr>
              <a:t>gồm các chip silicon </a:t>
            </a:r>
            <a:endParaRPr lang="en-US" sz="2800" dirty="0" smtClean="0">
              <a:cs typeface="Calibri" panose="020F0502020204030204" pitchFamily="34" charset="0"/>
            </a:endParaRPr>
          </a:p>
          <a:p>
            <a:r>
              <a:rPr lang="vi-VN" sz="2800" dirty="0" smtClean="0">
                <a:cs typeface="Calibri" panose="020F0502020204030204" pitchFamily="34" charset="0"/>
              </a:rPr>
              <a:t>Nhỏ hơn, có thể mang đi, rẻ hơn và ít tỏa nhiệt</a:t>
            </a:r>
            <a:endParaRPr lang="en-US" sz="28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5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6712"/>
            <a:ext cx="4752528" cy="864096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91264" cy="26642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2010 – nay 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(Artificial Intelligence)</a:t>
            </a:r>
          </a:p>
        </p:txBody>
      </p:sp>
    </p:spTree>
    <p:extLst>
      <p:ext uri="{BB962C8B-B14F-4D97-AF65-F5344CB8AC3E}">
        <p14:creationId xmlns:p14="http://schemas.microsoft.com/office/powerpoint/2010/main" val="2752752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</TotalTime>
  <Words>143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Các thế hệ máy tính</vt:lpstr>
      <vt:lpstr>Thế hệ thứ nhất</vt:lpstr>
      <vt:lpstr>Thế hệ thứ hai</vt:lpstr>
      <vt:lpstr>Thế hệ thứ ba</vt:lpstr>
      <vt:lpstr>Thế hệ thứ tư</vt:lpstr>
      <vt:lpstr>Thế hệ thứ năm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thế hệ máy tính</dc:title>
  <dc:creator>ho nguyen</dc:creator>
  <cp:lastModifiedBy>ho nguyen</cp:lastModifiedBy>
  <cp:revision>2</cp:revision>
  <dcterms:created xsi:type="dcterms:W3CDTF">2022-12-02T09:10:39Z</dcterms:created>
  <dcterms:modified xsi:type="dcterms:W3CDTF">2022-12-02T09:24:50Z</dcterms:modified>
</cp:coreProperties>
</file>