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573" r:id="rId3"/>
    <p:sldId id="563" r:id="rId4"/>
    <p:sldId id="567" r:id="rId5"/>
    <p:sldId id="568" r:id="rId6"/>
    <p:sldId id="562" r:id="rId7"/>
    <p:sldId id="564" r:id="rId8"/>
    <p:sldId id="571" r:id="rId9"/>
    <p:sldId id="572" r:id="rId10"/>
    <p:sldId id="565" r:id="rId11"/>
    <p:sldId id="5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940" autoAdjust="0"/>
  </p:normalViewPr>
  <p:slideViewPr>
    <p:cSldViewPr>
      <p:cViewPr varScale="1">
        <p:scale>
          <a:sx n="81" d="100"/>
          <a:sy n="81" d="100"/>
        </p:scale>
        <p:origin x="15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675DD-25B4-4F57-BE15-714D4C247148}" type="datetimeFigureOut">
              <a:rPr lang="en-US" smtClean="0"/>
              <a:pPr/>
              <a:t>24/12/2020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402AA-B8C1-414F-8B65-A5E6E63F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F27D-08A6-4A70-A38C-35DAE74898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4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402AA-B8C1-414F-8B65-A5E6E63FA8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758C9E3F-9573-4730-8B89-213E869B9E04}" type="datetime7">
              <a:rPr lang="en-US" smtClean="0"/>
              <a:t>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Họ tên sinh viên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F9CC-FC1C-4454-88E6-67E0B1AF8B9E}" type="datetime7">
              <a:rPr lang="en-US" smtClean="0"/>
              <a:t>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0440-EAC5-4C77-BED7-991DE2FA5592}" type="datetime7">
              <a:rPr lang="en-US" smtClean="0"/>
              <a:t>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71FE-2B84-4AB2-B960-9EB0886940B4}" type="datetime7">
              <a:rPr lang="en-US" smtClean="0"/>
              <a:t>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77000"/>
            <a:ext cx="9144000" cy="4952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8025"/>
          </a:xfrm>
        </p:spPr>
        <p:txBody>
          <a:bodyPr>
            <a:normAutofit/>
          </a:bodyPr>
          <a:lstStyle>
            <a:lvl1pPr algn="ctr">
              <a:defRPr sz="3500">
                <a:solidFill>
                  <a:schemeClr val="tx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576263" indent="-347663" algn="just">
              <a:lnSpc>
                <a:spcPct val="150000"/>
              </a:lnSpc>
              <a:buFont typeface="Wingdings" panose="05000000000000000000" pitchFamily="2" charset="2"/>
              <a:buChar char="§"/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2pPr>
            <a:lvl3pPr marL="804863" indent="-228600" algn="just">
              <a:lnSpc>
                <a:spcPct val="150000"/>
              </a:lnSpc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3pPr>
            <a:lvl4pPr marL="1143000" indent="-282575" algn="just">
              <a:lnSpc>
                <a:spcPct val="150000"/>
              </a:lnSpc>
              <a:buFont typeface="Arial" panose="020B0604020202020204" pitchFamily="34" charset="0"/>
              <a:buChar char="-"/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4pPr>
            <a:lvl5pPr algn="just"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0800BA2-398C-4878-AF1A-90103FB6E44D}" type="datetime7">
              <a:rPr lang="en-US" smtClean="0"/>
              <a:pPr/>
              <a:t>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Họ tên sinh viên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8025"/>
          </a:xfrm>
        </p:spPr>
        <p:txBody>
          <a:bodyPr>
            <a:normAutofit/>
          </a:bodyPr>
          <a:lstStyle>
            <a:lvl1pPr algn="ctr">
              <a:defRPr sz="3500">
                <a:solidFill>
                  <a:schemeClr val="tx2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>
            <a:lvl1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1pPr>
            <a:lvl2pPr marL="576263" indent="-347663" algn="just">
              <a:lnSpc>
                <a:spcPct val="150000"/>
              </a:lnSpc>
              <a:buFont typeface="Wingdings" panose="05000000000000000000" pitchFamily="2" charset="2"/>
              <a:buChar char="§"/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2pPr>
            <a:lvl3pPr marL="804863" indent="-228600" algn="just">
              <a:lnSpc>
                <a:spcPct val="150000"/>
              </a:lnSpc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3pPr>
            <a:lvl4pPr marL="1143000" indent="-282575" algn="just">
              <a:lnSpc>
                <a:spcPct val="150000"/>
              </a:lnSpc>
              <a:buFont typeface="Arial" panose="020B0604020202020204" pitchFamily="34" charset="0"/>
              <a:buChar char="-"/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4pPr>
            <a:lvl5pPr algn="just">
              <a:defRPr sz="2600">
                <a:solidFill>
                  <a:srgbClr val="00206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7750249-6E37-4787-ABF7-BF6B4956BCEB}" type="datetime7">
              <a:rPr lang="en-US" smtClean="0"/>
              <a:t>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Họ tên sinh viên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743700"/>
            <a:ext cx="91440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6DC2-3C88-4CF7-9881-B846B7442E40}" type="datetime7">
              <a:rPr lang="en-US" smtClean="0"/>
              <a:t>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F5C6-85BD-4410-AE4D-687CB4C64C3E}" type="datetime7">
              <a:rPr lang="en-US" smtClean="0"/>
              <a:t>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6D4F-6334-420A-95DE-62E6574E7C95}" type="datetime7">
              <a:rPr lang="en-US" smtClean="0"/>
              <a:t>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85A5-71A4-4B01-BF63-F5B3FE882CA3}" type="datetime7">
              <a:rPr lang="en-US" smtClean="0"/>
              <a:t>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0334-7B17-450E-912D-A5E10A3B5E66}" type="datetime7">
              <a:rPr lang="en-US" smtClean="0"/>
              <a:t>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F2B9-A103-4EB0-AA3B-5D15DAD68A7A}" type="datetime7">
              <a:rPr lang="en-US" smtClean="0"/>
              <a:t>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9C957FD-7856-4984-AFCE-87E256D18D47}" type="datetime7">
              <a:rPr lang="en-US" smtClean="0"/>
              <a:t>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Họ tên sinh viên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59411A8-E7EB-41E9-9001-1BBF34232C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mp"/><Relationship Id="rId4" Type="http://schemas.openxmlformats.org/officeDocument/2006/relationships/image" Target="../media/image3.jpeg"/><Relationship Id="rId9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audio" Target="../media/audio1.wav"/><Relationship Id="rId7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4.tmp"/><Relationship Id="rId10" Type="http://schemas.openxmlformats.org/officeDocument/2006/relationships/image" Target="../media/image10.jpeg"/><Relationship Id="rId4" Type="http://schemas.openxmlformats.org/officeDocument/2006/relationships/image" Target="../media/image3.jpeg"/><Relationship Id="rId9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688975"/>
          </a:xfrm>
          <a:solidFill>
            <a:schemeClr val="tx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NHẬP MÔN TIN HỌC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88192" y="4267200"/>
            <a:ext cx="4038601" cy="457200"/>
          </a:xfrm>
          <a:solidFill>
            <a:schemeClr val="tx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1800" b="1" dirty="0" err="1">
                <a:solidFill>
                  <a:schemeClr val="bg1"/>
                </a:solidFill>
              </a:rPr>
              <a:t>Họ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tên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sinh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viên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3102114"/>
            <a:ext cx="640079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0"/>
                <a:solidFill>
                  <a:schemeClr val="tx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 TẬP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MẠNG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:</a:t>
            </a:r>
          </a:p>
          <a:p>
            <a:pPr lvl="1"/>
            <a:r>
              <a:rPr lang="en-US" altLang="vi-VN" dirty="0" err="1"/>
              <a:t>Hiểu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thuật</a:t>
            </a:r>
            <a:r>
              <a:rPr lang="en-US" altLang="vi-VN" dirty="0"/>
              <a:t> </a:t>
            </a:r>
            <a:r>
              <a:rPr lang="en-US" altLang="vi-VN" dirty="0" err="1"/>
              <a:t>ngữ</a:t>
            </a:r>
            <a:r>
              <a:rPr lang="en-US" altLang="vi-VN" dirty="0"/>
              <a:t> LAN, WAN, WLAN.</a:t>
            </a:r>
          </a:p>
          <a:p>
            <a:pPr lvl="1"/>
            <a:r>
              <a:rPr lang="en-US" altLang="vi-VN" dirty="0" err="1"/>
              <a:t>Hiểu</a:t>
            </a:r>
            <a:r>
              <a:rPr lang="en-US" altLang="vi-VN" dirty="0"/>
              <a:t> </a:t>
            </a:r>
            <a:r>
              <a:rPr lang="en-US" altLang="vi-VN" dirty="0" err="1"/>
              <a:t>thuật</a:t>
            </a:r>
            <a:r>
              <a:rPr lang="en-US" altLang="vi-VN" dirty="0"/>
              <a:t> </a:t>
            </a:r>
            <a:r>
              <a:rPr lang="en-US" altLang="vi-VN" dirty="0" err="1"/>
              <a:t>ngữ</a:t>
            </a:r>
            <a:r>
              <a:rPr lang="en-US" altLang="vi-VN" dirty="0"/>
              <a:t> client/server.</a:t>
            </a:r>
          </a:p>
          <a:p>
            <a:pPr lvl="1"/>
            <a:r>
              <a:rPr lang="en-US" altLang="vi-VN" dirty="0" err="1"/>
              <a:t>Hiểu</a:t>
            </a:r>
            <a:r>
              <a:rPr lang="en-US" altLang="vi-VN" dirty="0"/>
              <a:t> Internet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gì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biết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số</a:t>
            </a:r>
            <a:r>
              <a:rPr lang="en-US" altLang="vi-VN" dirty="0"/>
              <a:t> </a:t>
            </a:r>
            <a:r>
              <a:rPr lang="en-US" altLang="vi-VN" dirty="0" err="1"/>
              <a:t>công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endParaRPr lang="en-US" altLang="vi-VN" dirty="0"/>
          </a:p>
          <a:p>
            <a:pPr lvl="1"/>
            <a:r>
              <a:rPr lang="en-US" altLang="vi-VN" dirty="0" err="1"/>
              <a:t>chính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Internet.</a:t>
            </a: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62FD2-D61C-4A0B-A217-C5273ABD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</p:spTree>
    <p:extLst>
      <p:ext uri="{BB962C8B-B14F-4D97-AF65-F5344CB8AC3E}">
        <p14:creationId xmlns:p14="http://schemas.microsoft.com/office/powerpoint/2010/main" val="357209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WordArt 5"/>
          <p:cNvSpPr>
            <a:spLocks noChangeArrowheads="1" noChangeShapeType="1" noTextEdit="1"/>
          </p:cNvSpPr>
          <p:nvPr/>
        </p:nvSpPr>
        <p:spPr bwMode="gray">
          <a:xfrm>
            <a:off x="2060575" y="3054350"/>
            <a:ext cx="5045075" cy="63341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Q&amp;A</a:t>
            </a:r>
            <a:endParaRPr lang="en-US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28600"/>
            <a:ext cx="99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49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vi-VN" dirty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209800" y="2359025"/>
            <a:ext cx="48006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300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1966913" y="2252663"/>
            <a:ext cx="182562" cy="182562"/>
            <a:chOff x="1239" y="1515"/>
            <a:chExt cx="115" cy="115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 sz="30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 sz="30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590800" y="1828800"/>
            <a:ext cx="365516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vi-V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1. </a:t>
            </a:r>
            <a:r>
              <a:rPr lang="en-US" altLang="vi-V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Phần</a:t>
            </a:r>
            <a:r>
              <a:rPr lang="en-US" altLang="vi-V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 </a:t>
            </a:r>
            <a:r>
              <a:rPr lang="en-US" altLang="vi-V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cứng</a:t>
            </a:r>
            <a:r>
              <a:rPr lang="en-US" altLang="vi-V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 </a:t>
            </a:r>
            <a:r>
              <a:rPr lang="en-US" altLang="vi-V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máy</a:t>
            </a:r>
            <a:r>
              <a:rPr lang="en-US" altLang="vi-V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 </a:t>
            </a:r>
            <a:r>
              <a:rPr lang="en-US" altLang="vi-V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tính</a:t>
            </a:r>
            <a:endParaRPr lang="en-US" altLang="vi-V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1966913" y="2743203"/>
            <a:ext cx="5043487" cy="606426"/>
            <a:chOff x="1239" y="1248"/>
            <a:chExt cx="3177" cy="382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 sz="30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7" name="AutoShape 1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 sz="300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AutoShape 1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 sz="300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673" y="1248"/>
              <a:ext cx="2307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 action="ppaction://hlinksldjump"/>
                </a:rPr>
                <a:t>2.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 action="ppaction://hlinksldjump"/>
                </a:rPr>
                <a:t>Phần</a:t>
              </a:r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 action="ppaction://hlinksldjump"/>
                </a:rPr>
                <a:t>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 action="ppaction://hlinksldjump"/>
                </a:rPr>
                <a:t>mềm</a:t>
              </a:r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 action="ppaction://hlinksldjump"/>
                </a:rPr>
                <a:t>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 action="ppaction://hlinksldjump"/>
                </a:rPr>
                <a:t>máy</a:t>
              </a:r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 action="ppaction://hlinksldjump"/>
                </a:rPr>
                <a:t>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3" action="ppaction://hlinksldjump"/>
                </a:rPr>
                <a:t>tính</a:t>
              </a:r>
              <a:endParaRPr lang="en-US" altLang="vi-V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1966913" y="3657603"/>
            <a:ext cx="5043487" cy="609601"/>
            <a:chOff x="1239" y="1246"/>
            <a:chExt cx="3177" cy="384"/>
          </a:xfrm>
        </p:grpSpPr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 sz="30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1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3" name="AutoShape 1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 sz="300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 sz="300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680" y="1246"/>
              <a:ext cx="203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 action="ppaction://hlinksldjump"/>
                </a:rPr>
                <a:t>3.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 action="ppaction://hlinksldjump"/>
                </a:rPr>
                <a:t>Biểu</a:t>
              </a:r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 action="ppaction://hlinksldjump"/>
                </a:rPr>
                <a:t>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 action="ppaction://hlinksldjump"/>
                </a:rPr>
                <a:t>diễn</a:t>
              </a:r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 action="ppaction://hlinksldjump"/>
                </a:rPr>
                <a:t>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 action="ppaction://hlinksldjump"/>
                </a:rPr>
                <a:t>dữ</a:t>
              </a:r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 action="ppaction://hlinksldjump"/>
                </a:rPr>
                <a:t>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 action="ppaction://hlinksldjump"/>
                </a:rPr>
                <a:t>liệu</a:t>
              </a:r>
              <a:endParaRPr lang="en-US" altLang="vi-V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1966913" y="4572003"/>
            <a:ext cx="5043488" cy="606426"/>
            <a:chOff x="1239" y="1248"/>
            <a:chExt cx="3177" cy="382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 sz="300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" name="Group 21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29" name="AutoShape 22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 sz="300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AutoShape 23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 sz="300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680" y="1248"/>
              <a:ext cx="184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5" action="ppaction://hlinksldjump"/>
                </a:rPr>
                <a:t>4.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5" action="ppaction://hlinksldjump"/>
                </a:rPr>
                <a:t>Mạng</a:t>
              </a:r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5" action="ppaction://hlinksldjump"/>
                </a:rPr>
                <a:t>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5" action="ppaction://hlinksldjump"/>
                </a:rPr>
                <a:t>máy</a:t>
              </a:r>
              <a:r>
                <a:rPr lang="en-US" altLang="vi-VN" sz="3000" dirty="0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5" action="ppaction://hlinksldjump"/>
                </a:rPr>
                <a:t> </a:t>
              </a:r>
              <a:r>
                <a:rPr lang="en-US" altLang="vi-VN" sz="3000" dirty="0" err="1">
                  <a:solidFill>
                    <a:schemeClr val="tx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5" action="ppaction://hlinksldjump"/>
                </a:rPr>
                <a:t>tính</a:t>
              </a:r>
              <a:endParaRPr lang="en-US" altLang="vi-V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0432-B78B-4BF0-ADC7-F2B76B51F4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38400" y="4572003"/>
            <a:ext cx="3352800" cy="554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B1A69-1AB1-48FF-9617-7FD3B248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</p:spTree>
    <p:extLst>
      <p:ext uri="{BB962C8B-B14F-4D97-AF65-F5344CB8AC3E}">
        <p14:creationId xmlns:p14="http://schemas.microsoft.com/office/powerpoint/2010/main" val="428469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PHẦN CỨNG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lường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CDFED-35CD-4F01-A9AC-553E742F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</p:spTree>
    <p:extLst>
      <p:ext uri="{BB962C8B-B14F-4D97-AF65-F5344CB8AC3E}">
        <p14:creationId xmlns:p14="http://schemas.microsoft.com/office/powerpoint/2010/main" val="228145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i="1" dirty="0"/>
              <a:t>:</a:t>
            </a:r>
          </a:p>
          <a:p>
            <a:pPr marL="571500" indent="-349250">
              <a:buFont typeface="Wingdings" panose="05000000000000000000" pitchFamily="2" charset="2"/>
              <a:buChar char="§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marL="571500" indent="-349250">
              <a:buFont typeface="Wingdings" panose="05000000000000000000" pitchFamily="2" charset="2"/>
              <a:buChar char="§"/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571500" indent="-349250">
              <a:buFont typeface="Wingdings" panose="05000000000000000000" pitchFamily="2" charset="2"/>
              <a:buChar char="§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r>
              <a:rPr lang="vi-VN" dirty="0"/>
              <a:t>Ưu điểm</a:t>
            </a:r>
          </a:p>
          <a:p>
            <a:pPr lvl="1"/>
            <a:r>
              <a:rPr lang="vi-VN" dirty="0"/>
              <a:t>Xử lý nhanh</a:t>
            </a:r>
          </a:p>
          <a:p>
            <a:pPr lvl="1"/>
            <a:r>
              <a:rPr lang="vi-VN" dirty="0"/>
              <a:t>Thông tin chính xác</a:t>
            </a:r>
          </a:p>
          <a:p>
            <a:pPr lvl="1"/>
            <a:r>
              <a:rPr lang="vi-VN" dirty="0"/>
              <a:t>Khả năng lưu trữ cao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8C5FE-AA46-4370-97EF-7695192A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7E5A5-2A23-463D-B080-CD1CBE7B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1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định các loại máy 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00" y="1406781"/>
            <a:ext cx="2505425" cy="1771897"/>
          </a:xfrm>
          <a:prstGeom prst="rect">
            <a:avLst/>
          </a:prstGeom>
        </p:spPr>
      </p:pic>
      <p:pic>
        <p:nvPicPr>
          <p:cNvPr id="1028" name="Picture 4" descr="Kết quả hình ảnh cho Chromeboo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45" y="3124200"/>
            <a:ext cx="2847910" cy="325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52400" y="1295400"/>
            <a:ext cx="4000499" cy="3016813"/>
            <a:chOff x="152400" y="1295400"/>
            <a:chExt cx="4000499" cy="3016813"/>
          </a:xfrm>
        </p:grpSpPr>
        <p:pic>
          <p:nvPicPr>
            <p:cNvPr id="1026" name="Picture 2" descr="Hình ảnh có liên qua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95400"/>
              <a:ext cx="4000499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91798" y="3912103"/>
              <a:ext cx="270855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sz="2000" dirty="0">
                  <a:solidFill>
                    <a:srgbClr val="FF0000"/>
                  </a:solidFill>
                </a:rPr>
                <a:t>Servers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1583" y="1291968"/>
            <a:ext cx="2314141" cy="1915285"/>
            <a:chOff x="4391583" y="1291968"/>
            <a:chExt cx="2314141" cy="1915285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7984" y="1291968"/>
              <a:ext cx="2257740" cy="137179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391583" y="2837921"/>
              <a:ext cx="2008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Desktop computers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93745" y="4419600"/>
            <a:ext cx="3408905" cy="2056356"/>
            <a:chOff x="2867547" y="4443601"/>
            <a:chExt cx="3408905" cy="2056356"/>
          </a:xfrm>
        </p:grpSpPr>
        <p:pic>
          <p:nvPicPr>
            <p:cNvPr id="1032" name="Picture 8" descr="Hình ảnh có liên qua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547" y="4443601"/>
              <a:ext cx="3408905" cy="1917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123594" y="6038292"/>
              <a:ext cx="10662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Tablets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187" y="4275137"/>
            <a:ext cx="3000350" cy="2258682"/>
            <a:chOff x="15187" y="4275137"/>
            <a:chExt cx="3000350" cy="2258682"/>
          </a:xfrm>
        </p:grpSpPr>
        <p:pic>
          <p:nvPicPr>
            <p:cNvPr id="1034" name="Picture 10" descr="Kết quả hình ảnh cho smartphones online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87" y="4275137"/>
              <a:ext cx="3000350" cy="2095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573502" y="6133709"/>
              <a:ext cx="16321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Smart Phones</a:t>
              </a:r>
            </a:p>
          </p:txBody>
        </p:sp>
      </p:grpSp>
      <p:sp>
        <p:nvSpPr>
          <p:cNvPr id="16" name="Action Button: Home 15">
            <a:hlinkClick r:id="rId8" action="ppaction://hlinksldjump" highlightClick="1">
              <a:snd r:embed="rId9" name="click.wav"/>
            </a:hlinkClick>
          </p:cNvPr>
          <p:cNvSpPr/>
          <p:nvPr/>
        </p:nvSpPr>
        <p:spPr>
          <a:xfrm>
            <a:off x="8606409" y="358443"/>
            <a:ext cx="509016" cy="54041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19F08-B3AC-4006-9E03-4A92AAFA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</p:spTree>
    <p:extLst>
      <p:ext uri="{BB962C8B-B14F-4D97-AF65-F5344CB8AC3E}">
        <p14:creationId xmlns:p14="http://schemas.microsoft.com/office/powerpoint/2010/main" val="9868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PHẦN MỀM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Hiểu thuật ngữ phần mềm là gì.</a:t>
            </a:r>
          </a:p>
          <a:p>
            <a:pPr lvl="1"/>
            <a:r>
              <a:rPr lang="vi-VN" dirty="0"/>
              <a:t>Phân biệt phần mềm hệ điều hành và phần</a:t>
            </a:r>
            <a:r>
              <a:rPr lang="en-US" dirty="0"/>
              <a:t> </a:t>
            </a:r>
            <a:r>
              <a:rPr lang="vi-VN" dirty="0"/>
              <a:t>mềm ứng dụng.</a:t>
            </a:r>
            <a:endParaRPr lang="en-US" dirty="0"/>
          </a:p>
          <a:p>
            <a:pPr lvl="1"/>
            <a:r>
              <a:rPr lang="vi-VN" dirty="0"/>
              <a:t>Biết công dụng của một số phần mềm ứng</a:t>
            </a:r>
            <a:r>
              <a:rPr lang="en-US" dirty="0"/>
              <a:t> </a:t>
            </a:r>
            <a:r>
              <a:rPr lang="vi-VN" dirty="0"/>
              <a:t>dụng phổ biến: soạn thảo văn bản, soạn thảo</a:t>
            </a:r>
            <a:r>
              <a:rPr lang="en-US" dirty="0"/>
              <a:t> </a:t>
            </a:r>
            <a:r>
              <a:rPr lang="vi-VN" dirty="0"/>
              <a:t>bảng tính, cơ sở dữ liệu, tạo bài trình bày,</a:t>
            </a:r>
            <a:r>
              <a:rPr lang="en-US" dirty="0"/>
              <a:t> </a:t>
            </a:r>
            <a:r>
              <a:rPr lang="vi-VN" dirty="0"/>
              <a:t>email, duyệt web, hiệu chỉnh hình ảnh,</a:t>
            </a:r>
            <a:r>
              <a:rPr lang="en-US" dirty="0"/>
              <a:t> </a:t>
            </a:r>
            <a:r>
              <a:rPr lang="vi-VN" dirty="0"/>
              <a:t>games</a:t>
            </a:r>
            <a:r>
              <a:rPr lang="en-US" dirty="0"/>
              <a:t> ..</a:t>
            </a:r>
            <a:r>
              <a:rPr lang="vi-VN" dirty="0"/>
              <a:t>.</a:t>
            </a: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99FF-2651-479E-9830-537A9730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</p:spTree>
    <p:extLst>
      <p:ext uri="{BB962C8B-B14F-4D97-AF65-F5344CB8AC3E}">
        <p14:creationId xmlns:p14="http://schemas.microsoft.com/office/powerpoint/2010/main" val="17557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BIỂU DIỄN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:</a:t>
            </a:r>
          </a:p>
          <a:p>
            <a:pPr lvl="1"/>
            <a:r>
              <a:rPr lang="en-US" altLang="vi-VN" dirty="0" err="1">
                <a:latin typeface="Times New Roman" panose="02020603050405020304" pitchFamily="18" charset="0"/>
              </a:rPr>
              <a:t>Khái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niệm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về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biểu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diễn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dữ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liệu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/>
            <a:r>
              <a:rPr lang="en-US" altLang="vi-VN" dirty="0" err="1">
                <a:latin typeface="Times New Roman" panose="02020603050405020304" pitchFamily="18" charset="0"/>
              </a:rPr>
              <a:t>Biểu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diễn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số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nguyên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/>
            <a:r>
              <a:rPr lang="en-US" altLang="vi-VN" dirty="0" err="1">
                <a:latin typeface="Times New Roman" panose="02020603050405020304" pitchFamily="18" charset="0"/>
              </a:rPr>
              <a:t>Biểu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diễn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số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thực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/>
            <a:r>
              <a:rPr lang="en-US" altLang="vi-VN" dirty="0" err="1">
                <a:latin typeface="Times New Roman" panose="02020603050405020304" pitchFamily="18" charset="0"/>
              </a:rPr>
              <a:t>Biểu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diễn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ký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tự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/>
            <a:r>
              <a:rPr lang="en-US" altLang="vi-VN" dirty="0" err="1">
                <a:latin typeface="Times New Roman" panose="02020603050405020304" pitchFamily="18" charset="0"/>
              </a:rPr>
              <a:t>Dữ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liệu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âm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thanh</a:t>
            </a:r>
            <a:r>
              <a:rPr lang="en-US" altLang="vi-VN" dirty="0">
                <a:latin typeface="Times New Roman" panose="02020603050405020304" pitchFamily="18" charset="0"/>
              </a:rPr>
              <a:t>, </a:t>
            </a:r>
            <a:r>
              <a:rPr lang="en-US" altLang="vi-VN" dirty="0" err="1">
                <a:latin typeface="Times New Roman" panose="02020603050405020304" pitchFamily="18" charset="0"/>
              </a:rPr>
              <a:t>hình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ảnh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/>
            <a:endParaRPr lang="vi-VN" dirty="0"/>
          </a:p>
          <a:p>
            <a:pPr lvl="1"/>
            <a:endParaRPr lang="vi-V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EB5D-9812-4D0F-82B9-3AA7243D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</p:spTree>
    <p:extLst>
      <p:ext uri="{BB962C8B-B14F-4D97-AF65-F5344CB8AC3E}">
        <p14:creationId xmlns:p14="http://schemas.microsoft.com/office/powerpoint/2010/main" val="14173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TẬP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2098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2843213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sz="2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35052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411877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1543606"/>
            <a:ext cx="1835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1001 + 101 =?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2205038"/>
            <a:ext cx="1048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 1100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0016" y="2854881"/>
            <a:ext cx="1029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B: 1110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0" y="3516868"/>
            <a:ext cx="1063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 1101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0016" y="4118770"/>
            <a:ext cx="1025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 1111</a:t>
            </a:r>
          </a:p>
        </p:txBody>
      </p:sp>
      <p:sp>
        <p:nvSpPr>
          <p:cNvPr id="15" name="Pentagon 14"/>
          <p:cNvSpPr/>
          <p:nvPr/>
        </p:nvSpPr>
        <p:spPr>
          <a:xfrm>
            <a:off x="4191000" y="5410200"/>
            <a:ext cx="1600200" cy="685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latin typeface="Matura MT Script Capitals" panose="03020802060602070202" pitchFamily="66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6" name="Oval 15"/>
          <p:cNvSpPr/>
          <p:nvPr/>
        </p:nvSpPr>
        <p:spPr>
          <a:xfrm>
            <a:off x="6096000" y="2405062"/>
            <a:ext cx="1828800" cy="1828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24600" y="2617608"/>
            <a:ext cx="1371600" cy="13716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34150" y="2811246"/>
            <a:ext cx="914400" cy="924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53200" y="2819400"/>
            <a:ext cx="914400" cy="924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819400"/>
            <a:ext cx="914400" cy="924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53200" y="2819400"/>
            <a:ext cx="914400" cy="924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53200" y="2819400"/>
            <a:ext cx="914400" cy="924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29325" y="2883910"/>
            <a:ext cx="1962150" cy="65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sz="3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endParaRPr lang="en-US" sz="3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392DA-5ECB-4558-95D2-4D826C07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</p:spTree>
    <p:extLst>
      <p:ext uri="{BB962C8B-B14F-4D97-AF65-F5344CB8AC3E}">
        <p14:creationId xmlns:p14="http://schemas.microsoft.com/office/powerpoint/2010/main" val="18927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5" presetClass="entr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định các loại máy 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1A8-E7EB-41E9-9001-1BBF34232C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21061" y="3292460"/>
            <a:ext cx="1547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d/ Servers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21061" y="2852745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 Laptops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21061" y="3732175"/>
            <a:ext cx="2077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e/ Smart Phones</a:t>
            </a:r>
          </a:p>
        </p:txBody>
      </p:sp>
      <p:sp>
        <p:nvSpPr>
          <p:cNvPr id="16" name="Action Button: Home 15">
            <a:hlinkClick r:id="rId2" action="ppaction://hlinksldjump" highlightClick="1">
              <a:snd r:embed="rId3" name="click.wav"/>
            </a:hlinkClick>
          </p:cNvPr>
          <p:cNvSpPr/>
          <p:nvPr/>
        </p:nvSpPr>
        <p:spPr>
          <a:xfrm>
            <a:off x="8606409" y="358443"/>
            <a:ext cx="509016" cy="540414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21061" y="4171890"/>
            <a:ext cx="1204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f/ Tablets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21061" y="1973315"/>
            <a:ext cx="2064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 Chromebooks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1828800"/>
            <a:ext cx="2843993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00742" y="1171545"/>
            <a:ext cx="4682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Ghép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295401"/>
            <a:ext cx="2286000" cy="181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1" y="3657409"/>
            <a:ext cx="2257740" cy="1371791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85" y="4905345"/>
            <a:ext cx="2472792" cy="1334745"/>
          </a:xfrm>
          <a:prstGeom prst="rect">
            <a:avLst/>
          </a:prstGeom>
        </p:spPr>
      </p:pic>
      <p:pic>
        <p:nvPicPr>
          <p:cNvPr id="28" name="Picture 10" descr="Kết quả hình ảnh cho smartphones onl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27" y="4846690"/>
            <a:ext cx="2272416" cy="158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ình ảnh có liên qu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242" y="3571437"/>
            <a:ext cx="2846247" cy="160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33" y="1201038"/>
            <a:ext cx="1987618" cy="18416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21061" y="2413030"/>
            <a:ext cx="2675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b/ Desktop computers</a:t>
            </a:r>
          </a:p>
        </p:txBody>
      </p:sp>
      <p:pic>
        <p:nvPicPr>
          <p:cNvPr id="3074" name="Picture 2" descr="Kết quả hình ảnh cho icon smil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7564" y="1892352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A73DC-A26A-4F98-906F-20670D27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Họ tên sinh viên</a:t>
            </a:r>
          </a:p>
        </p:txBody>
      </p:sp>
    </p:spTree>
    <p:extLst>
      <p:ext uri="{BB962C8B-B14F-4D97-AF65-F5344CB8AC3E}">
        <p14:creationId xmlns:p14="http://schemas.microsoft.com/office/powerpoint/2010/main" val="31877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5 0.03472 L 0.38663 0.1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19583 L 0.11805 0.09005 C 0.14288 0.06644 0.17986 0.05394 0.2184 0.05394 C 0.2625 0.05394 0.29774 0.06644 0.32257 0.09005 L 0.4408 0.19583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31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7 L 0.24028 0.382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14" y="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125 L -2.22222E-6 -0.01227 C -0.0026 -0.00417 -0.00469 0.00486 -0.00746 0.01342 C -0.01094 0.02523 -0.0118 0.02292 -0.01632 0.03518 C -0.01788 0.03912 -0.0184 0.04305 -0.01979 0.04699 C -0.02083 0.04977 -0.02239 0.05185 -0.02344 0.05463 C -0.02534 0.0588 -0.02639 0.06412 -0.02899 0.06875 C -0.03021 0.07106 -0.03281 0.07153 -0.0342 0.07361 C -0.03646 0.07639 -0.03784 0.08009 -0.03975 0.0831 C -0.03993 0.08426 -0.04219 0.09792 -0.0434 0.09977 C -0.04479 0.10278 -0.04705 0.1044 -0.04861 0.10717 C -0.05 0.10926 -0.05104 0.11204 -0.05208 0.11412 C -0.0533 0.12037 -0.05312 0.12801 -0.05573 0.13333 C -0.05694 0.13588 -0.0585 0.13819 -0.05937 0.14074 C -0.06041 0.14305 -0.06041 0.1456 -0.06128 0.14768 C -0.06337 0.15278 -0.06614 0.15741 -0.06857 0.16204 L -0.07205 0.16967 C -0.07465 0.17477 -0.07691 0.18032 -0.0809 0.18403 C -0.08246 0.18542 -0.08455 0.18565 -0.08646 0.18611 C -0.09409 0.19282 -0.0967 0.1963 -0.10434 0.20046 C -0.10607 0.20162 -0.10798 0.20208 -0.10955 0.20301 C -0.11458 0.20602 -0.11909 0.20972 -0.12396 0.21273 C -0.12639 0.21435 -0.12899 0.21551 -0.13107 0.21759 C -0.13472 0.22083 -0.13819 0.22454 -0.14184 0.22708 C -0.14427 0.2287 -0.14705 0.22986 -0.14913 0.23194 C -0.15121 0.2338 -0.15243 0.23704 -0.15469 0.23889 C -0.15816 0.24259 -0.1618 0.24537 -0.16545 0.24838 C -0.16701 0.25023 -0.16927 0.25139 -0.17066 0.25324 C -0.17552 0.25949 -0.18038 0.26736 -0.18698 0.27014 L -0.19219 0.27245 C -0.19583 0.27569 -0.19896 0.28032 -0.20295 0.28217 C -0.20503 0.2831 -0.20677 0.28333 -0.2085 0.28472 C -0.21041 0.28588 -0.21198 0.28819 -0.21371 0.28958 C -0.21614 0.29051 -0.21875 0.29074 -0.22083 0.29167 C -0.22291 0.29259 -0.22465 0.29329 -0.22656 0.29421 C -0.24184 0.30324 -0.22639 0.2956 -0.23889 0.30139 C -0.25486 0.31528 -0.22951 0.29375 -0.25521 0.31065 C -0.25764 0.3125 -0.26007 0.31412 -0.2625 0.31551 C -0.26423 0.31736 -0.2658 0.31944 -0.26753 0.32037 C -0.27118 0.32268 -0.27517 0.32315 -0.2783 0.32523 C -0.28802 0.33148 -0.28298 0.32917 -0.29271 0.33287 C -0.29479 0.33426 -0.29635 0.33611 -0.29826 0.3375 C -0.30173 0.33935 -0.30903 0.34213 -0.30903 0.34259 C -0.32621 0.36528 -0.30573 0.33565 -0.31632 0.35671 C -0.31771 0.35949 -0.32014 0.36088 -0.32153 0.36366 C -0.33055 0.38079 -0.321 0.36643 -0.32708 0.38079 C -0.32899 0.38542 -0.3342 0.39514 -0.3342 0.39537 C -0.33854 0.41296 -0.33264 0.39074 -0.33941 0.40949 C -0.34705 0.42917 -0.33455 0.40301 -0.34496 0.42384 C -0.34982 0.44352 -0.34166 0.41227 -0.35382 0.44537 C -0.35503 0.44838 -0.35625 0.45185 -0.35729 0.45463 C -0.3585 0.45741 -0.36024 0.45949 -0.36094 0.46227 C -0.36857 0.48194 -0.35625 0.45602 -0.36649 0.47662 C -0.36701 0.47986 -0.36805 0.48287 -0.36805 0.48611 C -0.36805 0.50231 -0.36215 0.4963 -0.35017 0.49792 C -0.34653 0.50116 -0.34357 0.50532 -0.33941 0.50764 C -0.33663 0.50926 -0.33368 0.51111 -0.33055 0.5125 C -0.3276 0.51366 -0.32448 0.51389 -0.32153 0.51505 C -0.31909 0.51551 -0.31684 0.51643 -0.31423 0.51736 C -0.31024 0.51829 -0.3059 0.51875 -0.30191 0.51991 C -0.29809 0.52037 -0.29479 0.5213 -0.29114 0.52245 C -0.26597 0.5213 -0.24062 0.52292 -0.2158 0.51991 C -0.2125 0.51921 -0.21128 0.50741 -0.21007 0.50532 C -0.20989 0.50463 -0.20903 0.50532 -0.2085 0.50532 L -0.20295 0.50532 " pathEditMode="relative" rAng="0" ptsTypes="AAAAAAAAAAAAA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3" y="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39676 L -0.10451 0.16227 C -0.12639 0.10926 -0.1592 0.08102 -0.1934 0.08102 C -0.23229 0.08102 -0.26337 0.10926 -0.28524 0.16227 L -0.38958 0.39676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79" y="-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46 L 1.94444E-6 0.00023 L -0.33629 -0.00648 L -0.33629 -0.00602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3.05556E-6 3.7037E-7 C -0.00365 0.01782 -0.00504 0.02106 -0.00625 0.0375 C -0.00695 0.04699 -0.00712 0.05694 -0.00781 0.06666 C -0.00816 0.07083 -0.00903 0.07477 -0.00938 0.07916 C -0.01215 0.10995 -0.0092 0.09259 -0.0125 0.11018 C -0.01302 0.11713 -0.01337 0.1243 -0.01406 0.13102 C -0.01441 0.13402 -0.01528 0.13657 -0.01563 0.13935 C -0.01632 0.1456 -0.01667 0.15185 -0.01719 0.15833 C -0.01771 0.16643 -0.01788 0.175 -0.01875 0.18333 C -0.01945 0.18889 -0.02136 0.19421 -0.02188 0.2 C -0.0224 0.20463 -0.02292 0.20972 -0.02344 0.21435 C -0.025 0.22708 -0.02465 0.22199 -0.02656 0.23333 C -0.02917 0.24838 -0.02691 0.23865 -0.02969 0.25 C -0.03125 0.26435 -0.03524 0.29514 -0.02969 0.30416 C -0.025 0.31157 -0.01511 0.30277 -0.00781 0.30185 C -0.00573 0.30046 -0.00365 0.2993 -0.00156 0.29768 C -3.05556E-6 0.29652 0.00139 0.29467 0.00312 0.29352 C 0.00503 0.29259 0.00729 0.29213 0.00937 0.29166 C 0.01423 0.28727 0.01319 0.28727 0.01875 0.28518 C 0.02292 0.28379 0.03125 0.28102 0.03125 0.28102 C 0.04028 0.27314 0.0316 0.28009 0.04062 0.275 C 0.04271 0.27361 0.04479 0.27199 0.04687 0.27083 C 0.04948 0.26921 0.05226 0.26828 0.05469 0.26666 C 0.05694 0.26481 0.05868 0.26203 0.06094 0.26018 C 0.06285 0.25856 0.06528 0.25787 0.06719 0.25602 C 0.08507 0.23912 0.05677 0.26157 0.07812 0.24352 C 0.08003 0.24189 0.08264 0.24143 0.08437 0.23935 C 0.08941 0.23379 0.09288 0.22569 0.09844 0.22083 C 0.10382 0.21597 0.1151 0.20602 0.11719 0.20185 C 0.12083 0.19444 0.12274 0.19051 0.12812 0.18333 C 0.14271 0.16389 0.12656 0.19074 0.13906 0.16852 C 0.14236 0.15139 0.13802 0.16944 0.14531 0.15185 C 0.1467 0.14861 0.14722 0.1449 0.14844 0.14166 C 0.1493 0.13865 0.15069 0.13611 0.15156 0.13333 C 0.1533 0.12777 0.15451 0.12199 0.15625 0.11666 C 0.1651 0.08819 0.15312 0.13125 0.1625 0.09768 C 0.16458 0.09051 0.16406 0.08912 0.16719 0.08102 C 0.17326 0.06504 0.16788 0.08426 0.17187 0.06852 C 0.17239 0.06296 0.17239 0.0574 0.17344 0.05185 C 0.17396 0.04953 0.17569 0.04791 0.17656 0.04583 C 0.17795 0.04166 0.17899 0.0375 0.17969 0.03333 C 0.1816 0.02037 0.17969 0.02569 0.18437 0.01666 L 0.1875 0.00416 C 0.18802 0.00185 0.18819 -0.00047 0.18906 -0.00232 L 0.19219 -0.00834 C 0.19271 -0.01111 0.19305 -0.01412 0.19375 -0.01667 C 0.19635 -0.02894 0.19444 -0.01667 0.19687 -0.03148 C 0.20017 -0.05139 0.19653 -0.03172 0.2 -0.05417 C 0.20035 -0.05718 0.20121 -0.05973 0.20156 -0.0625 C 0.20226 -0.06736 0.20243 -0.07246 0.20312 -0.07732 C 0.20347 -0.0794 0.20417 -0.08125 0.20469 -0.08334 C 0.20521 -0.08611 0.20573 -0.08889 0.20625 -0.09167 C 0.20677 -0.09584 0.20712 -0.10023 0.20781 -0.10417 C 0.20816 -0.10648 0.20885 -0.10834 0.20937 -0.11065 C 0.20989 -0.1132 0.21024 -0.11621 0.21094 -0.11898 C 0.21232 -0.12523 0.21441 -0.13125 0.21562 -0.1375 C 0.21857 -0.15324 0.21632 -0.14329 0.22344 -0.16667 C 0.22448 -0.17037 0.22569 -0.17361 0.22656 -0.17732 C 0.22708 -0.17917 0.22726 -0.18148 0.22812 -0.18334 C 0.22934 -0.18658 0.23125 -0.18889 0.23281 -0.19167 C 0.23333 -0.19398 0.23368 -0.19607 0.23437 -0.19815 C 0.2368 -0.20533 0.2375 -0.20625 0.24062 -0.2125 L 0.24375 -0.225 C 0.24427 -0.22732 0.2441 -0.22986 0.24531 -0.23148 L 0.24826 -0.23565 C 0.25399 -0.25834 0.24496 -0.22385 0.25295 -0.24815 C 0.25434 -0.25209 0.25503 -0.25648 0.25608 -0.26065 C 0.2566 -0.2625 0.25677 -0.26505 0.25764 -0.26667 L 0.26076 -0.27315 C 0.26441 -0.28797 0.2592 -0.27084 0.26701 -0.28334 C 0.2684 -0.28588 0.26875 -0.28936 0.27014 -0.29167 C 0.27135 -0.29422 0.27483 -0.29792 0.27483 -0.29792 L 0.30451 0.07268 L 0.42795 0.38102 L 0.7467 0.49166 L 1.16701 0.31852 L 0.9967 -0.12732 L 0.74826 0.02268 " pathEditMode="relative" ptsTypes="AAAAAAAAAAA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21" grpId="0"/>
      <p:bldP spid="22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443</Words>
  <Application>Microsoft Office PowerPoint</Application>
  <PresentationFormat>On-screen Show (4:3)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Matura MT Script Capitals</vt:lpstr>
      <vt:lpstr>Tahoma</vt:lpstr>
      <vt:lpstr>Times New Roman</vt:lpstr>
      <vt:lpstr>Wingdings</vt:lpstr>
      <vt:lpstr>Office Theme</vt:lpstr>
      <vt:lpstr>NHẬP MÔN TIN HỌC </vt:lpstr>
      <vt:lpstr>Nội dung</vt:lpstr>
      <vt:lpstr>1. PHẦN CỨNG MÁY TÍNH</vt:lpstr>
      <vt:lpstr>Máy tính là gì?</vt:lpstr>
      <vt:lpstr>Xác định các loại máy tính</vt:lpstr>
      <vt:lpstr>2. PHẦN MỀM MÁY TÍNH</vt:lpstr>
      <vt:lpstr>3. BIỂU DIỄN DỮ LIỆU</vt:lpstr>
      <vt:lpstr>BÀI TẬP</vt:lpstr>
      <vt:lpstr>Xác định các loại máy tính</vt:lpstr>
      <vt:lpstr>4. MẠNG MÁY TÍNH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601</cp:revision>
  <dcterms:created xsi:type="dcterms:W3CDTF">2013-09-16T09:22:49Z</dcterms:created>
  <dcterms:modified xsi:type="dcterms:W3CDTF">2020-12-24T09:20:26Z</dcterms:modified>
</cp:coreProperties>
</file>