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4" r:id="rId4"/>
    <p:sldId id="259" r:id="rId5"/>
    <p:sldId id="262" r:id="rId6"/>
    <p:sldId id="260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52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E5DA1FC-3AE1-4EDA-8D15-1AB8D2A028DE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F2FE1390-4693-4464-8115-9AE098643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494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A1FC-3AE1-4EDA-8D15-1AB8D2A028DE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F2FE1390-4693-4464-8115-9AE098643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03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A1FC-3AE1-4EDA-8D15-1AB8D2A028DE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F2FE1390-4693-4464-8115-9AE098643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99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A1FC-3AE1-4EDA-8D15-1AB8D2A028DE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F2FE1390-4693-4464-8115-9AE098643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313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A1FC-3AE1-4EDA-8D15-1AB8D2A028DE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F2FE1390-4693-4464-8115-9AE098643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80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A1FC-3AE1-4EDA-8D15-1AB8D2A028DE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F2FE1390-4693-4464-8115-9AE098643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75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A1FC-3AE1-4EDA-8D15-1AB8D2A028DE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F2FE1390-4693-4464-8115-9AE098643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21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EE5DA1FC-3AE1-4EDA-8D15-1AB8D2A028DE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F2FE1390-4693-4464-8115-9AE098643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77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A1FC-3AE1-4EDA-8D15-1AB8D2A028DE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F2FE1390-4693-4464-8115-9AE098643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9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A1FC-3AE1-4EDA-8D15-1AB8D2A028DE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F2FE1390-4693-4464-8115-9AE098643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828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A1FC-3AE1-4EDA-8D15-1AB8D2A028DE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F2FE1390-4693-4464-8115-9AE098643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185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A1FC-3AE1-4EDA-8D15-1AB8D2A028DE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F2FE1390-4693-4464-8115-9AE098643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97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A1FC-3AE1-4EDA-8D15-1AB8D2A028DE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F2FE1390-4693-4464-8115-9AE098643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15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A1FC-3AE1-4EDA-8D15-1AB8D2A028DE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F2FE1390-4693-4464-8115-9AE098643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701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A1FC-3AE1-4EDA-8D15-1AB8D2A028DE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F2FE1390-4693-4464-8115-9AE098643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689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A1FC-3AE1-4EDA-8D15-1AB8D2A028DE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F2FE1390-4693-4464-8115-9AE098643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49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DA1FC-3AE1-4EDA-8D15-1AB8D2A028DE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F2FE1390-4693-4464-8115-9AE098643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332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EE5DA1FC-3AE1-4EDA-8D15-1AB8D2A028DE}" type="datetimeFigureOut">
              <a:rPr lang="en-US" smtClean="0"/>
              <a:t>1/6/2020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F2FE1390-4693-4464-8115-9AE098643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607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4BE99-EFDF-4D82-92A9-1F2DD523FB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6439" y="2226503"/>
            <a:ext cx="7141487" cy="2550877"/>
          </a:xfrm>
        </p:spPr>
        <p:txBody>
          <a:bodyPr/>
          <a:lstStyle/>
          <a:p>
            <a:r>
              <a:rPr lang="en-US"/>
              <a:t>Tác hại của tia cực tím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DF09F8-D4AF-4124-8D8E-E9DEBEBCBC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Nguồn: tuoitre.vn</a:t>
            </a:r>
          </a:p>
        </p:txBody>
      </p:sp>
    </p:spTree>
    <p:extLst>
      <p:ext uri="{BB962C8B-B14F-4D97-AF65-F5344CB8AC3E}">
        <p14:creationId xmlns:p14="http://schemas.microsoft.com/office/powerpoint/2010/main" val="954784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D5126-D9EF-47CC-8D9F-25FFDF1CD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Tia cực tím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02845-E78A-4770-9C5E-BD00221B1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Ánh sáng mặt trời có 3 nhóm chinh:</a:t>
            </a:r>
          </a:p>
          <a:p>
            <a:pPr lvl="1"/>
            <a:r>
              <a:rPr lang="en-US"/>
              <a:t>Tia hồng ngoại (50%)</a:t>
            </a:r>
          </a:p>
          <a:p>
            <a:pPr lvl="1"/>
            <a:r>
              <a:rPr lang="en-US"/>
              <a:t>Ánh sáng mà mắt có thể thấy (40%)</a:t>
            </a:r>
          </a:p>
          <a:p>
            <a:pPr lvl="1"/>
            <a:r>
              <a:rPr lang="en-US"/>
              <a:t>Tia cực tím (10%)</a:t>
            </a:r>
          </a:p>
          <a:p>
            <a:r>
              <a:rPr lang="en-US"/>
              <a:t>Tia cực tím (ultra violet) còn gọi là tia tử ngoại:</a:t>
            </a:r>
          </a:p>
          <a:p>
            <a:pPr lvl="1"/>
            <a:r>
              <a:rPr lang="en-US"/>
              <a:t>Lợi: giúp da tổng hợp vitamin D, sát khuẩn, tiệt trùng…</a:t>
            </a:r>
          </a:p>
          <a:p>
            <a:pPr lvl="1"/>
            <a:r>
              <a:rPr lang="en-US"/>
              <a:t>Hại: sạm da, lão hóa, đục thủy tinh thể, ung thu da…</a:t>
            </a:r>
          </a:p>
        </p:txBody>
      </p:sp>
    </p:spTree>
    <p:extLst>
      <p:ext uri="{BB962C8B-B14F-4D97-AF65-F5344CB8AC3E}">
        <p14:creationId xmlns:p14="http://schemas.microsoft.com/office/powerpoint/2010/main" val="2563690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AAD84-6329-42F4-A2F9-D2EB8CF0A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 loại tia cực tím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05868-9FF0-4D9F-B071-05ABB4046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55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DFD42-A212-4E42-AEB2-3E954DE72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 loại tia cực tím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1436D-8458-4651-937C-2E1F7EDD7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564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2CA06-9188-4637-9CF9-E41FA6FB0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</a:t>
            </a:r>
            <a:r>
              <a:rPr lang="vi-VN"/>
              <a:t>ư</a:t>
            </a:r>
            <a:r>
              <a:rPr lang="en-US"/>
              <a:t>ờng độ tia UV trong ngày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B353F-574D-4B77-ACA2-F28000741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80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4D784-9F25-4478-9E7B-04C19F4AF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Các chỉ số UV và cách bảo vệ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6A415B-545D-4609-A9DF-6204E82E4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2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D5BA8-0573-43D3-956A-7D6176EFF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SPF (Sun Protection Factor)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40F3E-19B3-47D5-9E9A-9E15322E3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SPF là chỉ số thể hiện khả năng chống nắng:</a:t>
            </a:r>
          </a:p>
          <a:p>
            <a:pPr lvl="1"/>
            <a:r>
              <a:rPr lang="en-US"/>
              <a:t>SPF 15: ngăn 93% tia UVB</a:t>
            </a:r>
          </a:p>
          <a:p>
            <a:pPr lvl="1"/>
            <a:r>
              <a:rPr lang="en-US"/>
              <a:t>SPF 30: ngăn 97% tia UVB</a:t>
            </a:r>
          </a:p>
          <a:p>
            <a:pPr lvl="1"/>
            <a:r>
              <a:rPr lang="en-US"/>
              <a:t>SPF 50: ngăn 98% tia UVB</a:t>
            </a:r>
          </a:p>
          <a:p>
            <a:r>
              <a:rPr lang="en-US"/>
              <a:t>Ví dụ:</a:t>
            </a:r>
          </a:p>
          <a:p>
            <a:pPr lvl="1"/>
            <a:r>
              <a:rPr lang="en-US"/>
              <a:t>Da tự nhiên có khả năng chống nắng khoảng 10 phút.</a:t>
            </a:r>
          </a:p>
          <a:p>
            <a:pPr lvl="1"/>
            <a:r>
              <a:rPr lang="en-US"/>
              <a:t>Nếu thoa kem chống nắng SFP 15: chống nắng 150 phút.</a:t>
            </a:r>
          </a:p>
        </p:txBody>
      </p:sp>
    </p:spTree>
    <p:extLst>
      <p:ext uri="{BB962C8B-B14F-4D97-AF65-F5344CB8AC3E}">
        <p14:creationId xmlns:p14="http://schemas.microsoft.com/office/powerpoint/2010/main" val="1613314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9DCF3-CC1C-4053-BCCB-AA7D82315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Tham khảo thêm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140E8-D052-4CEA-8916-664B1517D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WHO</a:t>
            </a:r>
          </a:p>
          <a:p>
            <a:r>
              <a:rPr lang="en-US"/>
              <a:t>FDA</a:t>
            </a:r>
          </a:p>
          <a:p>
            <a:r>
              <a:rPr lang="en-US"/>
              <a:t>Cancer.org</a:t>
            </a:r>
          </a:p>
          <a:p>
            <a:r>
              <a:rPr lang="en-US"/>
              <a:t>Thoughtco Science</a:t>
            </a:r>
          </a:p>
        </p:txBody>
      </p:sp>
    </p:spTree>
    <p:extLst>
      <p:ext uri="{BB962C8B-B14F-4D97-AF65-F5344CB8AC3E}">
        <p14:creationId xmlns:p14="http://schemas.microsoft.com/office/powerpoint/2010/main" val="10571331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161</TotalTime>
  <Words>196</Words>
  <Application>Microsoft Office PowerPoint</Application>
  <PresentationFormat>On-screen Show (4:3)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Times New Roman</vt:lpstr>
      <vt:lpstr>Wingdings 3</vt:lpstr>
      <vt:lpstr>Ion Boardroom</vt:lpstr>
      <vt:lpstr>Tác hại của tia cực tím</vt:lpstr>
      <vt:lpstr>Tia cực tím</vt:lpstr>
      <vt:lpstr>Ba loại tia cực tím</vt:lpstr>
      <vt:lpstr>Ba loại tia cực tím</vt:lpstr>
      <vt:lpstr>Cường độ tia UV trong ngày</vt:lpstr>
      <vt:lpstr>Các chỉ số UV và cách bảo vệ</vt:lpstr>
      <vt:lpstr>SPF (Sun Protection Factor)</vt:lpstr>
      <vt:lpstr>Tham khảo thêm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Tác hại của tia cực tím</dc:title>
  <dc:creator>Trâm Anh Nguyễn Thị</dc:creator>
  <cp:lastModifiedBy>Nguyen Thi Tram Anh</cp:lastModifiedBy>
  <cp:revision>16</cp:revision>
  <dcterms:created xsi:type="dcterms:W3CDTF">2019-04-23T13:31:11Z</dcterms:created>
  <dcterms:modified xsi:type="dcterms:W3CDTF">2020-01-06T09:21:46Z</dcterms:modified>
</cp:coreProperties>
</file>