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7987" y="3428998"/>
            <a:ext cx="6131887" cy="2268559"/>
          </a:xfrm>
        </p:spPr>
        <p:txBody>
          <a:bodyPr anchor="t">
            <a:norm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82351" y="3289067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64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1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84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33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42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86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6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01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72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89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 userDrawn="1"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31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89BDD9-15A7-4149-A163-343552AB4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9047" y="2568817"/>
            <a:ext cx="7961887" cy="3133968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rgbClr val="1F2D29"/>
                </a:solidFill>
              </a:rPr>
              <a:t>Các thế hệ máy tính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68BD6-F901-4120-9A3F-9C265612C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9048" y="1325691"/>
            <a:ext cx="4355178" cy="1138426"/>
          </a:xfrm>
        </p:spPr>
        <p:txBody>
          <a:bodyPr>
            <a:normAutofit/>
          </a:bodyPr>
          <a:lstStyle/>
          <a:p>
            <a:pPr algn="l"/>
            <a:r>
              <a:rPr lang="vi-VN" sz="1600"/>
              <a:t>TIN HỌC ĐẠI CƯƠNG</a:t>
            </a:r>
            <a:endParaRPr lang="en-US" sz="1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rgbClr val="314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32A0FC-3B0E-4DD1-9C3E-9C8C8CA6D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712" y="2388951"/>
            <a:ext cx="849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2400" dirty="0">
              <a:solidFill>
                <a:srgbClr val="1F2D29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587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AA30-7038-4B58-A237-69394175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Thế hệ thứ nhất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73ABE-14DD-490C-9C47-3CAB72874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1940 – 1956</a:t>
            </a:r>
          </a:p>
          <a:p>
            <a:r>
              <a:rPr lang="vi-VN" b="1"/>
              <a:t>Vacum tubes</a:t>
            </a:r>
          </a:p>
          <a:p>
            <a:r>
              <a:rPr lang="vi-VN"/>
              <a:t>Kích thước rất lớn, đắt tiền và tiêu thụ nhiều điện</a:t>
            </a:r>
          </a:p>
          <a:p>
            <a:r>
              <a:rPr lang="vi-VN"/>
              <a:t>ENIAC là máy tính thế hệ thứ nhất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4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EB76-BEAC-4133-8E86-DBACA051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Thế hệ thứ hai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AF58-CCAF-4F10-9EE7-4CF0042F0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1956 – 1963</a:t>
            </a:r>
          </a:p>
          <a:p>
            <a:r>
              <a:rPr lang="vi-VN" b="1"/>
              <a:t>Transitors</a:t>
            </a:r>
          </a:p>
          <a:p>
            <a:r>
              <a:rPr lang="vi-VN"/>
              <a:t>Kích thước nhỏ hơn, rẻ hơn và nhanh hơn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7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B388E-1F39-4512-95FD-C54754A8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Thế hệ thứ ba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6699-9ECA-48A0-BD2C-BFD7F9203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1964 – 1971</a:t>
            </a:r>
          </a:p>
          <a:p>
            <a:r>
              <a:rPr lang="vi-VN" b="1"/>
              <a:t>Intergrated circuit </a:t>
            </a:r>
            <a:r>
              <a:rPr lang="vi-VN"/>
              <a:t>(IC), nhỏ hơn transitors và nhanh hơn hàng ngàn lần</a:t>
            </a:r>
          </a:p>
          <a:p>
            <a:r>
              <a:rPr lang="vi-VN"/>
              <a:t>Nhanh hơn, nhỏ hơn và rẻ hơn so với thế hệ thứ hai, tiêu thụ ít điện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4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A0FD-551A-49D8-90A0-0015361E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Thế hệ thứ tư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5D822-A27B-4040-B7EE-B7A7F8C6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1972 – 2010 </a:t>
            </a:r>
          </a:p>
          <a:p>
            <a:r>
              <a:rPr lang="vi-VN" b="1"/>
              <a:t>Microprocessor</a:t>
            </a:r>
            <a:r>
              <a:rPr lang="vi-VN"/>
              <a:t>, gồm các chip silicon</a:t>
            </a:r>
          </a:p>
          <a:p>
            <a:r>
              <a:rPr lang="vi-VN"/>
              <a:t>Nhỏ hơn, có thể mang đi, rẻ hơn và ít tỏa nhiệt</a:t>
            </a:r>
          </a:p>
        </p:txBody>
      </p:sp>
    </p:spTree>
    <p:extLst>
      <p:ext uri="{BB962C8B-B14F-4D97-AF65-F5344CB8AC3E}">
        <p14:creationId xmlns:p14="http://schemas.microsoft.com/office/powerpoint/2010/main" val="2442864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A1B0-B384-4ABD-A7F7-1401A90EE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Thế hệ thứ năm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16BDD-1186-4675-AEA0-B56EF374F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2010 – nay </a:t>
            </a:r>
          </a:p>
          <a:p>
            <a:r>
              <a:rPr lang="vi-VN" b="1"/>
              <a:t>AI</a:t>
            </a:r>
            <a:r>
              <a:rPr lang="vi-VN"/>
              <a:t> (Artificial Intelligence)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43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135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Các thế hệ máy tính</vt:lpstr>
      <vt:lpstr>Thế hệ thứ nhất</vt:lpstr>
      <vt:lpstr>Thế hệ thứ hai</vt:lpstr>
      <vt:lpstr>Thế hệ thứ ba</vt:lpstr>
      <vt:lpstr>Thế hệ thứ tư</vt:lpstr>
      <vt:lpstr>Thế hệ thứ năm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thế hệ máy tính</dc:title>
  <dc:creator>Nguyen Thi Tram Anh</dc:creator>
  <cp:lastModifiedBy>Nguyen Thi Tram Anh</cp:lastModifiedBy>
  <cp:revision>1</cp:revision>
  <dcterms:created xsi:type="dcterms:W3CDTF">2020-01-07T02:55:07Z</dcterms:created>
  <dcterms:modified xsi:type="dcterms:W3CDTF">2020-01-07T03:03:59Z</dcterms:modified>
</cp:coreProperties>
</file>