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23F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108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Chỉ số UV</c:v>
                </c:pt>
              </c:strCache>
            </c:strRef>
          </c:tx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0.5</c:v>
                </c:pt>
                <c:pt idx="1">
                  <c:v>0.8</c:v>
                </c:pt>
                <c:pt idx="2">
                  <c:v>1.5</c:v>
                </c:pt>
                <c:pt idx="3">
                  <c:v>3</c:v>
                </c:pt>
                <c:pt idx="4">
                  <c:v>6</c:v>
                </c:pt>
                <c:pt idx="5">
                  <c:v>9</c:v>
                </c:pt>
                <c:pt idx="6">
                  <c:v>11</c:v>
                </c:pt>
                <c:pt idx="7">
                  <c:v>11.5</c:v>
                </c:pt>
                <c:pt idx="8">
                  <c:v>11</c:v>
                </c:pt>
                <c:pt idx="9">
                  <c:v>9</c:v>
                </c:pt>
                <c:pt idx="10">
                  <c:v>6</c:v>
                </c:pt>
                <c:pt idx="11">
                  <c:v>3</c:v>
                </c:pt>
                <c:pt idx="12">
                  <c:v>1.5</c:v>
                </c:pt>
                <c:pt idx="13">
                  <c:v>0.8</c:v>
                </c:pt>
                <c:pt idx="14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02464"/>
        <c:axId val="216762624"/>
      </c:lineChart>
      <c:catAx>
        <c:axId val="40702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6762624"/>
        <c:crosses val="autoZero"/>
        <c:auto val="1"/>
        <c:lblAlgn val="ctr"/>
        <c:lblOffset val="100"/>
        <c:noMultiLvlLbl val="0"/>
      </c:catAx>
      <c:valAx>
        <c:axId val="216762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70246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EE2F5-7D7F-4426-9417-65171F4C98FE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E8D881-C0E2-4AF0-A223-9E17EA255FBD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UVA</a:t>
          </a:r>
          <a:endParaRPr lang="en-US" dirty="0">
            <a:solidFill>
              <a:srgbClr val="C00000"/>
            </a:solidFill>
          </a:endParaRPr>
        </a:p>
      </dgm:t>
    </dgm:pt>
    <dgm:pt modelId="{00468C41-620E-47F2-8EB3-B8EB1720E5BA}" type="parTrans" cxnId="{B5CB956D-5717-4E47-A4FD-9146FABE5F90}">
      <dgm:prSet/>
      <dgm:spPr/>
      <dgm:t>
        <a:bodyPr/>
        <a:lstStyle/>
        <a:p>
          <a:endParaRPr lang="en-US"/>
        </a:p>
      </dgm:t>
    </dgm:pt>
    <dgm:pt modelId="{4809B90C-0297-4A4C-98EF-B79C5E97227D}" type="sibTrans" cxnId="{B5CB956D-5717-4E47-A4FD-9146FABE5F90}">
      <dgm:prSet/>
      <dgm:spPr/>
      <dgm:t>
        <a:bodyPr/>
        <a:lstStyle/>
        <a:p>
          <a:endParaRPr lang="en-US"/>
        </a:p>
      </dgm:t>
    </dgm:pt>
    <dgm:pt modelId="{57825E64-75CD-4D62-92BB-F3E041EB778F}">
      <dgm:prSet phldrT="[Text]"/>
      <dgm:spPr/>
      <dgm:t>
        <a:bodyPr/>
        <a:lstStyle/>
        <a:p>
          <a:pPr algn="just"/>
          <a:r>
            <a:rPr lang="en-US" dirty="0" err="1" smtClean="0"/>
            <a:t>Làm</a:t>
          </a:r>
          <a:r>
            <a:rPr lang="en-US" dirty="0" smtClean="0"/>
            <a:t> da </a:t>
          </a:r>
          <a:r>
            <a:rPr lang="en-US" dirty="0" err="1" smtClean="0"/>
            <a:t>bị</a:t>
          </a:r>
          <a:r>
            <a:rPr lang="en-US" dirty="0" smtClean="0"/>
            <a:t> </a:t>
          </a:r>
          <a:r>
            <a:rPr lang="en-US" dirty="0" err="1" smtClean="0"/>
            <a:t>lão</a:t>
          </a:r>
          <a:r>
            <a:rPr lang="en-US" dirty="0" smtClean="0"/>
            <a:t> </a:t>
          </a:r>
          <a:r>
            <a:rPr lang="en-US" dirty="0" err="1" smtClean="0"/>
            <a:t>hoá</a:t>
          </a:r>
          <a:endParaRPr lang="en-US" dirty="0"/>
        </a:p>
      </dgm:t>
    </dgm:pt>
    <dgm:pt modelId="{A013DEA0-69D9-4C98-BC27-E19A6DF0FE15}" type="parTrans" cxnId="{A5B45EED-A6B4-4B7F-B96A-2B4D7B45878F}">
      <dgm:prSet/>
      <dgm:spPr/>
      <dgm:t>
        <a:bodyPr/>
        <a:lstStyle/>
        <a:p>
          <a:endParaRPr lang="en-US"/>
        </a:p>
      </dgm:t>
    </dgm:pt>
    <dgm:pt modelId="{345FBC26-3310-4600-838C-5589617273DC}" type="sibTrans" cxnId="{A5B45EED-A6B4-4B7F-B96A-2B4D7B45878F}">
      <dgm:prSet/>
      <dgm:spPr/>
      <dgm:t>
        <a:bodyPr/>
        <a:lstStyle/>
        <a:p>
          <a:endParaRPr lang="en-US"/>
        </a:p>
      </dgm:t>
    </dgm:pt>
    <dgm:pt modelId="{E33753D8-E912-42A3-ACD6-3DB2F8E4DA87}">
      <dgm:prSet phldrT="[Text]"/>
      <dgm:spPr/>
      <dgm:t>
        <a:bodyPr/>
        <a:lstStyle/>
        <a:p>
          <a:pPr algn="just"/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gây</a:t>
          </a:r>
          <a:r>
            <a:rPr lang="en-US" dirty="0" smtClean="0"/>
            <a:t> </a:t>
          </a:r>
          <a:r>
            <a:rPr lang="en-US" dirty="0" err="1" smtClean="0"/>
            <a:t>ung</a:t>
          </a:r>
          <a:r>
            <a:rPr lang="en-US" dirty="0" smtClean="0"/>
            <a:t> </a:t>
          </a:r>
          <a:r>
            <a:rPr lang="en-US" dirty="0" err="1" smtClean="0"/>
            <a:t>thư</a:t>
          </a:r>
          <a:r>
            <a:rPr lang="en-US" dirty="0" smtClean="0"/>
            <a:t> da</a:t>
          </a:r>
          <a:endParaRPr lang="en-US" dirty="0"/>
        </a:p>
      </dgm:t>
    </dgm:pt>
    <dgm:pt modelId="{B2B59EC3-F60F-408C-90CF-4F4669B9EE2D}" type="parTrans" cxnId="{0FE78F5D-656B-4F01-9540-367D3D0AB76E}">
      <dgm:prSet/>
      <dgm:spPr/>
      <dgm:t>
        <a:bodyPr/>
        <a:lstStyle/>
        <a:p>
          <a:endParaRPr lang="en-US"/>
        </a:p>
      </dgm:t>
    </dgm:pt>
    <dgm:pt modelId="{B18762CD-C6E7-4CE2-9388-7D19A5D977BA}" type="sibTrans" cxnId="{0FE78F5D-656B-4F01-9540-367D3D0AB76E}">
      <dgm:prSet/>
      <dgm:spPr/>
      <dgm:t>
        <a:bodyPr/>
        <a:lstStyle/>
        <a:p>
          <a:endParaRPr lang="en-US"/>
        </a:p>
      </dgm:t>
    </dgm:pt>
    <dgm:pt modelId="{3C8F446C-815C-44D2-B61D-64D8F75F7446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UVB</a:t>
          </a:r>
          <a:endParaRPr lang="en-US" dirty="0">
            <a:solidFill>
              <a:srgbClr val="0070C0"/>
            </a:solidFill>
          </a:endParaRPr>
        </a:p>
      </dgm:t>
    </dgm:pt>
    <dgm:pt modelId="{12042EB3-9745-45DB-9C9C-2169E5DE59D3}" type="parTrans" cxnId="{B8510F94-9194-4548-9AD2-69E272EA14DE}">
      <dgm:prSet/>
      <dgm:spPr/>
      <dgm:t>
        <a:bodyPr/>
        <a:lstStyle/>
        <a:p>
          <a:endParaRPr lang="en-US"/>
        </a:p>
      </dgm:t>
    </dgm:pt>
    <dgm:pt modelId="{FE753FF1-3644-4605-9A09-90B6D581FABF}" type="sibTrans" cxnId="{B8510F94-9194-4548-9AD2-69E272EA14DE}">
      <dgm:prSet/>
      <dgm:spPr/>
      <dgm:t>
        <a:bodyPr/>
        <a:lstStyle/>
        <a:p>
          <a:endParaRPr lang="en-US"/>
        </a:p>
      </dgm:t>
    </dgm:pt>
    <dgm:pt modelId="{1EC73E90-1122-4553-A3D1-23AA169FB321}">
      <dgm:prSet phldrT="[Text]"/>
      <dgm:spPr/>
      <dgm:t>
        <a:bodyPr/>
        <a:lstStyle/>
        <a:p>
          <a:pPr algn="just"/>
          <a:r>
            <a:rPr lang="en-US" dirty="0" err="1" smtClean="0"/>
            <a:t>Tổn</a:t>
          </a:r>
          <a:r>
            <a:rPr lang="en-US" dirty="0" smtClean="0"/>
            <a:t> </a:t>
          </a:r>
          <a:r>
            <a:rPr lang="en-US" dirty="0" err="1" smtClean="0"/>
            <a:t>thuong</a:t>
          </a:r>
          <a:r>
            <a:rPr lang="en-US" dirty="0" smtClean="0"/>
            <a:t> DNA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tế</a:t>
          </a:r>
          <a:r>
            <a:rPr lang="en-US" dirty="0" smtClean="0"/>
            <a:t> </a:t>
          </a:r>
          <a:r>
            <a:rPr lang="en-US" dirty="0" err="1" smtClean="0"/>
            <a:t>bào</a:t>
          </a:r>
          <a:endParaRPr lang="en-US" dirty="0"/>
        </a:p>
      </dgm:t>
    </dgm:pt>
    <dgm:pt modelId="{177F0DCE-B97C-48A3-81C9-8EECBDDECF17}" type="parTrans" cxnId="{CC4E767D-795E-454C-AAB0-BC3986429D1F}">
      <dgm:prSet/>
      <dgm:spPr/>
      <dgm:t>
        <a:bodyPr/>
        <a:lstStyle/>
        <a:p>
          <a:endParaRPr lang="en-US"/>
        </a:p>
      </dgm:t>
    </dgm:pt>
    <dgm:pt modelId="{96605D17-0D9C-4133-810D-C5DA6931AF76}" type="sibTrans" cxnId="{CC4E767D-795E-454C-AAB0-BC3986429D1F}">
      <dgm:prSet/>
      <dgm:spPr/>
      <dgm:t>
        <a:bodyPr/>
        <a:lstStyle/>
        <a:p>
          <a:endParaRPr lang="en-US"/>
        </a:p>
      </dgm:t>
    </dgm:pt>
    <dgm:pt modelId="{ECDC5DE1-F233-4733-B4EB-89E05073334E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UVC</a:t>
          </a:r>
          <a:endParaRPr lang="en-US" dirty="0">
            <a:solidFill>
              <a:srgbClr val="FFFF00"/>
            </a:solidFill>
          </a:endParaRPr>
        </a:p>
      </dgm:t>
    </dgm:pt>
    <dgm:pt modelId="{BE7D02FA-CC0B-49FF-B588-0BCD1CB3247D}" type="parTrans" cxnId="{A3CB83F9-23CE-4687-AED2-9306FAB3A968}">
      <dgm:prSet/>
      <dgm:spPr/>
      <dgm:t>
        <a:bodyPr/>
        <a:lstStyle/>
        <a:p>
          <a:endParaRPr lang="en-US"/>
        </a:p>
      </dgm:t>
    </dgm:pt>
    <dgm:pt modelId="{5623C878-A12C-481F-9FB4-D2719FF26E63}" type="sibTrans" cxnId="{A3CB83F9-23CE-4687-AED2-9306FAB3A968}">
      <dgm:prSet/>
      <dgm:spPr/>
      <dgm:t>
        <a:bodyPr/>
        <a:lstStyle/>
        <a:p>
          <a:endParaRPr lang="en-US"/>
        </a:p>
      </dgm:t>
    </dgm:pt>
    <dgm:pt modelId="{F70674EA-3BCF-49ED-8225-CD11A962A845}">
      <dgm:prSet phldrT="[Text]"/>
      <dgm:spPr/>
      <dgm:t>
        <a:bodyPr/>
        <a:lstStyle/>
        <a:p>
          <a:pPr algn="just"/>
          <a:r>
            <a:rPr lang="en-US" dirty="0" err="1" smtClean="0"/>
            <a:t>Nguy</a:t>
          </a:r>
          <a:r>
            <a:rPr lang="en-US" dirty="0" smtClean="0"/>
            <a:t> </a:t>
          </a:r>
          <a:r>
            <a:rPr lang="en-US" dirty="0" err="1" smtClean="0"/>
            <a:t>hiểm</a:t>
          </a:r>
          <a:r>
            <a:rPr lang="en-US" dirty="0" smtClean="0"/>
            <a:t> </a:t>
          </a:r>
          <a:r>
            <a:rPr lang="en-US" dirty="0" err="1" smtClean="0"/>
            <a:t>nhất</a:t>
          </a:r>
          <a:endParaRPr lang="en-US" dirty="0"/>
        </a:p>
      </dgm:t>
    </dgm:pt>
    <dgm:pt modelId="{F6F70D26-79B6-4565-B9F5-2F86FB535302}" type="parTrans" cxnId="{2DA5AFC4-7895-4636-9EED-668B6E40FBCC}">
      <dgm:prSet/>
      <dgm:spPr/>
      <dgm:t>
        <a:bodyPr/>
        <a:lstStyle/>
        <a:p>
          <a:endParaRPr lang="en-US"/>
        </a:p>
      </dgm:t>
    </dgm:pt>
    <dgm:pt modelId="{94815873-94D1-4887-8727-C1019A00E6C3}" type="sibTrans" cxnId="{2DA5AFC4-7895-4636-9EED-668B6E40FBCC}">
      <dgm:prSet/>
      <dgm:spPr/>
      <dgm:t>
        <a:bodyPr/>
        <a:lstStyle/>
        <a:p>
          <a:endParaRPr lang="en-US"/>
        </a:p>
      </dgm:t>
    </dgm:pt>
    <dgm:pt modelId="{3D1F2483-5BFC-4E9E-A611-5A5EF3571D6B}">
      <dgm:prSet phldrT="[Text]"/>
      <dgm:spPr/>
      <dgm:t>
        <a:bodyPr/>
        <a:lstStyle/>
        <a:p>
          <a:pPr algn="just"/>
          <a:r>
            <a:rPr lang="en-US" dirty="0" err="1" smtClean="0"/>
            <a:t>Tầng</a:t>
          </a:r>
          <a:r>
            <a:rPr lang="en-US" dirty="0" smtClean="0"/>
            <a:t> ozone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ngăn</a:t>
          </a:r>
          <a:r>
            <a:rPr lang="en-US" dirty="0" smtClean="0"/>
            <a:t> </a:t>
          </a:r>
          <a:r>
            <a:rPr lang="en-US" dirty="0" err="1" smtClean="0"/>
            <a:t>toàn</a:t>
          </a:r>
          <a:r>
            <a:rPr lang="en-US" dirty="0" smtClean="0"/>
            <a:t> </a:t>
          </a:r>
          <a:r>
            <a:rPr lang="en-US" dirty="0" err="1" smtClean="0"/>
            <a:t>bộ</a:t>
          </a:r>
          <a:endParaRPr lang="en-US" dirty="0"/>
        </a:p>
      </dgm:t>
    </dgm:pt>
    <dgm:pt modelId="{46676FB5-F504-48A4-B088-226197816E98}" type="parTrans" cxnId="{C1C72B3E-0154-4413-A3AD-EA9025F351B1}">
      <dgm:prSet/>
      <dgm:spPr/>
      <dgm:t>
        <a:bodyPr/>
        <a:lstStyle/>
        <a:p>
          <a:endParaRPr lang="en-US"/>
        </a:p>
      </dgm:t>
    </dgm:pt>
    <dgm:pt modelId="{23DC4D71-AEE6-40F8-A91F-98BC97A3708F}" type="sibTrans" cxnId="{C1C72B3E-0154-4413-A3AD-EA9025F351B1}">
      <dgm:prSet/>
      <dgm:spPr/>
      <dgm:t>
        <a:bodyPr/>
        <a:lstStyle/>
        <a:p>
          <a:endParaRPr lang="en-US"/>
        </a:p>
      </dgm:t>
    </dgm:pt>
    <dgm:pt modelId="{D24791E5-43D4-4F24-9C01-DF8B87F8CF50}">
      <dgm:prSet phldrT="[Text]"/>
      <dgm:spPr/>
      <dgm:t>
        <a:bodyPr/>
        <a:lstStyle/>
        <a:p>
          <a:pPr algn="just"/>
          <a:r>
            <a:rPr lang="en-US" dirty="0" smtClean="0"/>
            <a:t>95% </a:t>
          </a:r>
          <a:r>
            <a:rPr lang="en-US" dirty="0" err="1" smtClean="0"/>
            <a:t>đến</a:t>
          </a:r>
          <a:r>
            <a:rPr lang="en-US" dirty="0" smtClean="0"/>
            <a:t> </a:t>
          </a:r>
          <a:r>
            <a:rPr lang="en-US" dirty="0" err="1" smtClean="0"/>
            <a:t>mặt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endParaRPr lang="en-US" dirty="0"/>
        </a:p>
      </dgm:t>
    </dgm:pt>
    <dgm:pt modelId="{11728E5D-2D1F-41E0-9E8D-7F12EECDCA61}" type="parTrans" cxnId="{D1D9FCA8-AEE7-4E98-BECC-54196C47CED9}">
      <dgm:prSet/>
      <dgm:spPr/>
      <dgm:t>
        <a:bodyPr/>
        <a:lstStyle/>
        <a:p>
          <a:endParaRPr lang="en-US"/>
        </a:p>
      </dgm:t>
    </dgm:pt>
    <dgm:pt modelId="{C2F8A4F5-FAFF-4BDD-BE62-4CD8C1BF7250}" type="sibTrans" cxnId="{D1D9FCA8-AEE7-4E98-BECC-54196C47CED9}">
      <dgm:prSet/>
      <dgm:spPr/>
      <dgm:t>
        <a:bodyPr/>
        <a:lstStyle/>
        <a:p>
          <a:endParaRPr lang="en-US"/>
        </a:p>
      </dgm:t>
    </dgm:pt>
    <dgm:pt modelId="{FBFAF04F-FEF2-4409-B2CB-EF773DED7C62}">
      <dgm:prSet phldrT="[Text]"/>
      <dgm:spPr/>
      <dgm:t>
        <a:bodyPr/>
        <a:lstStyle/>
        <a:p>
          <a:pPr algn="just"/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chính</a:t>
          </a:r>
          <a:r>
            <a:rPr lang="en-US" dirty="0" smtClean="0"/>
            <a:t> </a:t>
          </a:r>
          <a:r>
            <a:rPr lang="en-US" dirty="0" err="1" smtClean="0"/>
            <a:t>gây</a:t>
          </a:r>
          <a:r>
            <a:rPr lang="en-US" dirty="0" smtClean="0"/>
            <a:t> </a:t>
          </a:r>
          <a:r>
            <a:rPr lang="en-US" dirty="0" err="1" smtClean="0"/>
            <a:t>ung</a:t>
          </a:r>
          <a:r>
            <a:rPr lang="en-US" dirty="0" smtClean="0"/>
            <a:t> </a:t>
          </a:r>
          <a:r>
            <a:rPr lang="en-US" dirty="0" err="1" smtClean="0"/>
            <a:t>thư</a:t>
          </a:r>
          <a:r>
            <a:rPr lang="en-US" dirty="0" smtClean="0"/>
            <a:t> da</a:t>
          </a:r>
          <a:endParaRPr lang="en-US" dirty="0"/>
        </a:p>
      </dgm:t>
    </dgm:pt>
    <dgm:pt modelId="{00BDBB68-8143-471E-BF0C-84E1AD66E3B4}" type="parTrans" cxnId="{D1585CCF-CC3B-4CEA-AE6F-3F867513FE0F}">
      <dgm:prSet/>
      <dgm:spPr/>
      <dgm:t>
        <a:bodyPr/>
        <a:lstStyle/>
        <a:p>
          <a:endParaRPr lang="en-US"/>
        </a:p>
      </dgm:t>
    </dgm:pt>
    <dgm:pt modelId="{9B46E556-9209-41A2-8B38-905EA8B736D1}" type="sibTrans" cxnId="{D1585CCF-CC3B-4CEA-AE6F-3F867513FE0F}">
      <dgm:prSet/>
      <dgm:spPr/>
      <dgm:t>
        <a:bodyPr/>
        <a:lstStyle/>
        <a:p>
          <a:endParaRPr lang="en-US"/>
        </a:p>
      </dgm:t>
    </dgm:pt>
    <dgm:pt modelId="{88DF537F-E3F1-4FEE-9EE7-C4E2F05232CF}">
      <dgm:prSet phldrT="[Text]"/>
      <dgm:spPr/>
      <dgm:t>
        <a:bodyPr/>
        <a:lstStyle/>
        <a:p>
          <a:pPr algn="just"/>
          <a:endParaRPr lang="en-US" dirty="0"/>
        </a:p>
      </dgm:t>
    </dgm:pt>
    <dgm:pt modelId="{27AA33C9-CC9B-49A4-A0C2-87B4D48789ED}" type="parTrans" cxnId="{A1894DD4-3852-4EBB-8B28-A57672B1BDF0}">
      <dgm:prSet/>
      <dgm:spPr/>
      <dgm:t>
        <a:bodyPr/>
        <a:lstStyle/>
        <a:p>
          <a:endParaRPr lang="en-US"/>
        </a:p>
      </dgm:t>
    </dgm:pt>
    <dgm:pt modelId="{D2D3406A-4D95-4752-81BF-E27EFC881E48}" type="sibTrans" cxnId="{A1894DD4-3852-4EBB-8B28-A57672B1BDF0}">
      <dgm:prSet/>
      <dgm:spPr/>
      <dgm:t>
        <a:bodyPr/>
        <a:lstStyle/>
        <a:p>
          <a:endParaRPr lang="en-US"/>
        </a:p>
      </dgm:t>
    </dgm:pt>
    <dgm:pt modelId="{DC1C2802-DDB2-416C-B3F7-F6A1B5837676}">
      <dgm:prSet phldrT="[Text]"/>
      <dgm:spPr/>
      <dgm:t>
        <a:bodyPr/>
        <a:lstStyle/>
        <a:p>
          <a:pPr algn="just"/>
          <a:r>
            <a:rPr lang="en-US" dirty="0" smtClean="0"/>
            <a:t>5% </a:t>
          </a:r>
          <a:r>
            <a:rPr lang="en-US" dirty="0" err="1" smtClean="0"/>
            <a:t>đến</a:t>
          </a:r>
          <a:r>
            <a:rPr lang="en-US" dirty="0" smtClean="0"/>
            <a:t> </a:t>
          </a:r>
          <a:r>
            <a:rPr lang="en-US" dirty="0" err="1" smtClean="0"/>
            <a:t>mặt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endParaRPr lang="en-US" dirty="0"/>
        </a:p>
      </dgm:t>
    </dgm:pt>
    <dgm:pt modelId="{DE303D7F-E182-46F7-B817-8DD3F1F3CEC3}" type="parTrans" cxnId="{561B2157-446C-4ABA-95D1-A50D3725DF3D}">
      <dgm:prSet/>
      <dgm:spPr/>
      <dgm:t>
        <a:bodyPr/>
        <a:lstStyle/>
        <a:p>
          <a:endParaRPr lang="en-US"/>
        </a:p>
      </dgm:t>
    </dgm:pt>
    <dgm:pt modelId="{CF85FA6A-49C2-4835-A152-E9E4488029FF}" type="sibTrans" cxnId="{561B2157-446C-4ABA-95D1-A50D3725DF3D}">
      <dgm:prSet/>
      <dgm:spPr/>
      <dgm:t>
        <a:bodyPr/>
        <a:lstStyle/>
        <a:p>
          <a:endParaRPr lang="en-US"/>
        </a:p>
      </dgm:t>
    </dgm:pt>
    <dgm:pt modelId="{F3D7361B-6822-4FD7-A7CE-0308FBF447A2}" type="pres">
      <dgm:prSet presAssocID="{4D4EE2F5-7D7F-4426-9417-65171F4C98F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74766C8-133E-4A81-80BA-59AB1D5DD084}" type="pres">
      <dgm:prSet presAssocID="{EEE8D881-C0E2-4AF0-A223-9E17EA255FBD}" presName="circle1" presStyleLbl="node1" presStyleIdx="0" presStyleCnt="3"/>
      <dgm:spPr/>
    </dgm:pt>
    <dgm:pt modelId="{355617C5-2CCE-4F88-B688-61392FC6146F}" type="pres">
      <dgm:prSet presAssocID="{EEE8D881-C0E2-4AF0-A223-9E17EA255FBD}" presName="space" presStyleCnt="0"/>
      <dgm:spPr/>
    </dgm:pt>
    <dgm:pt modelId="{3B41307B-BFC1-489C-AC3D-0C9EA49FEFF0}" type="pres">
      <dgm:prSet presAssocID="{EEE8D881-C0E2-4AF0-A223-9E17EA255FBD}" presName="rect1" presStyleLbl="alignAcc1" presStyleIdx="0" presStyleCnt="3"/>
      <dgm:spPr/>
    </dgm:pt>
    <dgm:pt modelId="{B2E2143E-2F56-41E0-A955-2738D9E9F7B5}" type="pres">
      <dgm:prSet presAssocID="{3C8F446C-815C-44D2-B61D-64D8F75F7446}" presName="vertSpace2" presStyleLbl="node1" presStyleIdx="0" presStyleCnt="3"/>
      <dgm:spPr/>
    </dgm:pt>
    <dgm:pt modelId="{436212D3-346C-4BDF-8899-F049F562C8C1}" type="pres">
      <dgm:prSet presAssocID="{3C8F446C-815C-44D2-B61D-64D8F75F7446}" presName="circle2" presStyleLbl="node1" presStyleIdx="1" presStyleCnt="3"/>
      <dgm:spPr/>
    </dgm:pt>
    <dgm:pt modelId="{8828057E-F352-49D0-8831-341951BB0857}" type="pres">
      <dgm:prSet presAssocID="{3C8F446C-815C-44D2-B61D-64D8F75F7446}" presName="rect2" presStyleLbl="alignAcc1" presStyleIdx="1" presStyleCnt="3"/>
      <dgm:spPr/>
    </dgm:pt>
    <dgm:pt modelId="{60FE5E52-C753-4894-A055-8FC3BAF5A8E4}" type="pres">
      <dgm:prSet presAssocID="{ECDC5DE1-F233-4733-B4EB-89E05073334E}" presName="vertSpace3" presStyleLbl="node1" presStyleIdx="1" presStyleCnt="3"/>
      <dgm:spPr/>
    </dgm:pt>
    <dgm:pt modelId="{3C9F69F4-F43F-4F5B-9F21-F88F211C37CD}" type="pres">
      <dgm:prSet presAssocID="{ECDC5DE1-F233-4733-B4EB-89E05073334E}" presName="circle3" presStyleLbl="node1" presStyleIdx="2" presStyleCnt="3"/>
      <dgm:spPr/>
    </dgm:pt>
    <dgm:pt modelId="{5EBCA80C-D338-4F35-89DA-0257E6A745FC}" type="pres">
      <dgm:prSet presAssocID="{ECDC5DE1-F233-4733-B4EB-89E05073334E}" presName="rect3" presStyleLbl="alignAcc1" presStyleIdx="2" presStyleCnt="3"/>
      <dgm:spPr/>
    </dgm:pt>
    <dgm:pt modelId="{586B9F4D-CE2E-4F93-B987-227945E710B1}" type="pres">
      <dgm:prSet presAssocID="{EEE8D881-C0E2-4AF0-A223-9E17EA255FBD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25F7F06C-7D4B-4C43-834F-6733E1234019}" type="pres">
      <dgm:prSet presAssocID="{EEE8D881-C0E2-4AF0-A223-9E17EA255FBD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8CBC6-1024-4FC5-97B7-2332BD700312}" type="pres">
      <dgm:prSet presAssocID="{3C8F446C-815C-44D2-B61D-64D8F75F7446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E8D91952-3A1D-43BE-A3AA-A52AEC2F6E7F}" type="pres">
      <dgm:prSet presAssocID="{3C8F446C-815C-44D2-B61D-64D8F75F7446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08B2C-9547-41FA-9F72-8D6D81B8743B}" type="pres">
      <dgm:prSet presAssocID="{ECDC5DE1-F233-4733-B4EB-89E05073334E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5D77414A-26EE-484E-BFCD-DDD055716C45}" type="pres">
      <dgm:prSet presAssocID="{ECDC5DE1-F233-4733-B4EB-89E05073334E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585CCF-CC3B-4CEA-AE6F-3F867513FE0F}" srcId="{3C8F446C-815C-44D2-B61D-64D8F75F7446}" destId="{FBFAF04F-FEF2-4409-B2CB-EF773DED7C62}" srcOrd="1" destOrd="0" parTransId="{00BDBB68-8143-471E-BF0C-84E1AD66E3B4}" sibTransId="{9B46E556-9209-41A2-8B38-905EA8B736D1}"/>
    <dgm:cxn modelId="{98FAF591-E507-4E16-BF77-A5239A85FAEF}" type="presOf" srcId="{ECDC5DE1-F233-4733-B4EB-89E05073334E}" destId="{D7408B2C-9547-41FA-9F72-8D6D81B8743B}" srcOrd="1" destOrd="0" presId="urn:microsoft.com/office/officeart/2005/8/layout/target3"/>
    <dgm:cxn modelId="{CC4E767D-795E-454C-AAB0-BC3986429D1F}" srcId="{3C8F446C-815C-44D2-B61D-64D8F75F7446}" destId="{1EC73E90-1122-4553-A3D1-23AA169FB321}" srcOrd="0" destOrd="0" parTransId="{177F0DCE-B97C-48A3-81C9-8EECBDDECF17}" sibTransId="{96605D17-0D9C-4133-810D-C5DA6931AF76}"/>
    <dgm:cxn modelId="{B83CD86C-8E4E-48C6-8089-A4A62CC1A09A}" type="presOf" srcId="{3C8F446C-815C-44D2-B61D-64D8F75F7446}" destId="{BF08CBC6-1024-4FC5-97B7-2332BD700312}" srcOrd="1" destOrd="0" presId="urn:microsoft.com/office/officeart/2005/8/layout/target3"/>
    <dgm:cxn modelId="{B5CB956D-5717-4E47-A4FD-9146FABE5F90}" srcId="{4D4EE2F5-7D7F-4426-9417-65171F4C98FE}" destId="{EEE8D881-C0E2-4AF0-A223-9E17EA255FBD}" srcOrd="0" destOrd="0" parTransId="{00468C41-620E-47F2-8EB3-B8EB1720E5BA}" sibTransId="{4809B90C-0297-4A4C-98EF-B79C5E97227D}"/>
    <dgm:cxn modelId="{0975579E-5FE3-4129-81BF-20928BCB50E9}" type="presOf" srcId="{88DF537F-E3F1-4FEE-9EE7-C4E2F05232CF}" destId="{E8D91952-3A1D-43BE-A3AA-A52AEC2F6E7F}" srcOrd="0" destOrd="3" presId="urn:microsoft.com/office/officeart/2005/8/layout/target3"/>
    <dgm:cxn modelId="{C0738C35-A419-4B92-9B74-C8F731B806BC}" type="presOf" srcId="{3C8F446C-815C-44D2-B61D-64D8F75F7446}" destId="{8828057E-F352-49D0-8831-341951BB0857}" srcOrd="0" destOrd="0" presId="urn:microsoft.com/office/officeart/2005/8/layout/target3"/>
    <dgm:cxn modelId="{BE375559-D8AF-4275-AE3B-0C5235B73BDF}" type="presOf" srcId="{ECDC5DE1-F233-4733-B4EB-89E05073334E}" destId="{5EBCA80C-D338-4F35-89DA-0257E6A745FC}" srcOrd="0" destOrd="0" presId="urn:microsoft.com/office/officeart/2005/8/layout/target3"/>
    <dgm:cxn modelId="{482AAB0E-5F95-4723-815B-875ED7B7D53B}" type="presOf" srcId="{D24791E5-43D4-4F24-9C01-DF8B87F8CF50}" destId="{25F7F06C-7D4B-4C43-834F-6733E1234019}" srcOrd="0" destOrd="2" presId="urn:microsoft.com/office/officeart/2005/8/layout/target3"/>
    <dgm:cxn modelId="{AC0B317F-359E-494E-B85D-1121B7C52B25}" type="presOf" srcId="{1EC73E90-1122-4553-A3D1-23AA169FB321}" destId="{E8D91952-3A1D-43BE-A3AA-A52AEC2F6E7F}" srcOrd="0" destOrd="0" presId="urn:microsoft.com/office/officeart/2005/8/layout/target3"/>
    <dgm:cxn modelId="{AB766C62-0751-4C20-9507-F2F78553F513}" type="presOf" srcId="{E33753D8-E912-42A3-ACD6-3DB2F8E4DA87}" destId="{25F7F06C-7D4B-4C43-834F-6733E1234019}" srcOrd="0" destOrd="1" presId="urn:microsoft.com/office/officeart/2005/8/layout/target3"/>
    <dgm:cxn modelId="{2DA5AFC4-7895-4636-9EED-668B6E40FBCC}" srcId="{ECDC5DE1-F233-4733-B4EB-89E05073334E}" destId="{F70674EA-3BCF-49ED-8225-CD11A962A845}" srcOrd="0" destOrd="0" parTransId="{F6F70D26-79B6-4565-B9F5-2F86FB535302}" sibTransId="{94815873-94D1-4887-8727-C1019A00E6C3}"/>
    <dgm:cxn modelId="{6DE26EA4-0BD1-4958-ABA8-4867ED460889}" type="presOf" srcId="{57825E64-75CD-4D62-92BB-F3E041EB778F}" destId="{25F7F06C-7D4B-4C43-834F-6733E1234019}" srcOrd="0" destOrd="0" presId="urn:microsoft.com/office/officeart/2005/8/layout/target3"/>
    <dgm:cxn modelId="{A3CB83F9-23CE-4687-AED2-9306FAB3A968}" srcId="{4D4EE2F5-7D7F-4426-9417-65171F4C98FE}" destId="{ECDC5DE1-F233-4733-B4EB-89E05073334E}" srcOrd="2" destOrd="0" parTransId="{BE7D02FA-CC0B-49FF-B588-0BCD1CB3247D}" sibTransId="{5623C878-A12C-481F-9FB4-D2719FF26E63}"/>
    <dgm:cxn modelId="{6725FDBD-CD34-4F6C-A6F2-C0B3A0AA2D98}" type="presOf" srcId="{EEE8D881-C0E2-4AF0-A223-9E17EA255FBD}" destId="{3B41307B-BFC1-489C-AC3D-0C9EA49FEFF0}" srcOrd="0" destOrd="0" presId="urn:microsoft.com/office/officeart/2005/8/layout/target3"/>
    <dgm:cxn modelId="{561B2157-446C-4ABA-95D1-A50D3725DF3D}" srcId="{3C8F446C-815C-44D2-B61D-64D8F75F7446}" destId="{DC1C2802-DDB2-416C-B3F7-F6A1B5837676}" srcOrd="2" destOrd="0" parTransId="{DE303D7F-E182-46F7-B817-8DD3F1F3CEC3}" sibTransId="{CF85FA6A-49C2-4835-A152-E9E4488029FF}"/>
    <dgm:cxn modelId="{A5B45EED-A6B4-4B7F-B96A-2B4D7B45878F}" srcId="{EEE8D881-C0E2-4AF0-A223-9E17EA255FBD}" destId="{57825E64-75CD-4D62-92BB-F3E041EB778F}" srcOrd="0" destOrd="0" parTransId="{A013DEA0-69D9-4C98-BC27-E19A6DF0FE15}" sibTransId="{345FBC26-3310-4600-838C-5589617273DC}"/>
    <dgm:cxn modelId="{8B365DB7-B428-4137-BAD3-4E181AA32834}" type="presOf" srcId="{4D4EE2F5-7D7F-4426-9417-65171F4C98FE}" destId="{F3D7361B-6822-4FD7-A7CE-0308FBF447A2}" srcOrd="0" destOrd="0" presId="urn:microsoft.com/office/officeart/2005/8/layout/target3"/>
    <dgm:cxn modelId="{28363B05-48C6-4303-9C51-183597E872B9}" type="presOf" srcId="{F70674EA-3BCF-49ED-8225-CD11A962A845}" destId="{5D77414A-26EE-484E-BFCD-DDD055716C45}" srcOrd="0" destOrd="0" presId="urn:microsoft.com/office/officeart/2005/8/layout/target3"/>
    <dgm:cxn modelId="{23CF0ED3-86FD-4291-9828-3E902909BF3D}" type="presOf" srcId="{EEE8D881-C0E2-4AF0-A223-9E17EA255FBD}" destId="{586B9F4D-CE2E-4F93-B987-227945E710B1}" srcOrd="1" destOrd="0" presId="urn:microsoft.com/office/officeart/2005/8/layout/target3"/>
    <dgm:cxn modelId="{65BD5F3D-00AF-410C-9EE3-58A3AE027FF3}" type="presOf" srcId="{FBFAF04F-FEF2-4409-B2CB-EF773DED7C62}" destId="{E8D91952-3A1D-43BE-A3AA-A52AEC2F6E7F}" srcOrd="0" destOrd="1" presId="urn:microsoft.com/office/officeart/2005/8/layout/target3"/>
    <dgm:cxn modelId="{D1D9FCA8-AEE7-4E98-BECC-54196C47CED9}" srcId="{EEE8D881-C0E2-4AF0-A223-9E17EA255FBD}" destId="{D24791E5-43D4-4F24-9C01-DF8B87F8CF50}" srcOrd="2" destOrd="0" parTransId="{11728E5D-2D1F-41E0-9E8D-7F12EECDCA61}" sibTransId="{C2F8A4F5-FAFF-4BDD-BE62-4CD8C1BF7250}"/>
    <dgm:cxn modelId="{B8510F94-9194-4548-9AD2-69E272EA14DE}" srcId="{4D4EE2F5-7D7F-4426-9417-65171F4C98FE}" destId="{3C8F446C-815C-44D2-B61D-64D8F75F7446}" srcOrd="1" destOrd="0" parTransId="{12042EB3-9745-45DB-9C9C-2169E5DE59D3}" sibTransId="{FE753FF1-3644-4605-9A09-90B6D581FABF}"/>
    <dgm:cxn modelId="{0FE78F5D-656B-4F01-9540-367D3D0AB76E}" srcId="{EEE8D881-C0E2-4AF0-A223-9E17EA255FBD}" destId="{E33753D8-E912-42A3-ACD6-3DB2F8E4DA87}" srcOrd="1" destOrd="0" parTransId="{B2B59EC3-F60F-408C-90CF-4F4669B9EE2D}" sibTransId="{B18762CD-C6E7-4CE2-9388-7D19A5D977BA}"/>
    <dgm:cxn modelId="{A1894DD4-3852-4EBB-8B28-A57672B1BDF0}" srcId="{3C8F446C-815C-44D2-B61D-64D8F75F7446}" destId="{88DF537F-E3F1-4FEE-9EE7-C4E2F05232CF}" srcOrd="3" destOrd="0" parTransId="{27AA33C9-CC9B-49A4-A0C2-87B4D48789ED}" sibTransId="{D2D3406A-4D95-4752-81BF-E27EFC881E48}"/>
    <dgm:cxn modelId="{9135E2F0-6546-48A5-921C-1A09CECDEEDB}" type="presOf" srcId="{3D1F2483-5BFC-4E9E-A611-5A5EF3571D6B}" destId="{5D77414A-26EE-484E-BFCD-DDD055716C45}" srcOrd="0" destOrd="1" presId="urn:microsoft.com/office/officeart/2005/8/layout/target3"/>
    <dgm:cxn modelId="{9F09EB61-FE8F-44EC-AF4D-CE7E3F2D3925}" type="presOf" srcId="{DC1C2802-DDB2-416C-B3F7-F6A1B5837676}" destId="{E8D91952-3A1D-43BE-A3AA-A52AEC2F6E7F}" srcOrd="0" destOrd="2" presId="urn:microsoft.com/office/officeart/2005/8/layout/target3"/>
    <dgm:cxn modelId="{C1C72B3E-0154-4413-A3AD-EA9025F351B1}" srcId="{ECDC5DE1-F233-4733-B4EB-89E05073334E}" destId="{3D1F2483-5BFC-4E9E-A611-5A5EF3571D6B}" srcOrd="1" destOrd="0" parTransId="{46676FB5-F504-48A4-B088-226197816E98}" sibTransId="{23DC4D71-AEE6-40F8-A91F-98BC97A3708F}"/>
    <dgm:cxn modelId="{44E0B733-7153-4533-9A26-0F054CEE5CE3}" type="presParOf" srcId="{F3D7361B-6822-4FD7-A7CE-0308FBF447A2}" destId="{174766C8-133E-4A81-80BA-59AB1D5DD084}" srcOrd="0" destOrd="0" presId="urn:microsoft.com/office/officeart/2005/8/layout/target3"/>
    <dgm:cxn modelId="{12334442-54C7-4809-AC13-A9209062B322}" type="presParOf" srcId="{F3D7361B-6822-4FD7-A7CE-0308FBF447A2}" destId="{355617C5-2CCE-4F88-B688-61392FC6146F}" srcOrd="1" destOrd="0" presId="urn:microsoft.com/office/officeart/2005/8/layout/target3"/>
    <dgm:cxn modelId="{F55A64D2-6A4C-4846-9AC8-B907998864AC}" type="presParOf" srcId="{F3D7361B-6822-4FD7-A7CE-0308FBF447A2}" destId="{3B41307B-BFC1-489C-AC3D-0C9EA49FEFF0}" srcOrd="2" destOrd="0" presId="urn:microsoft.com/office/officeart/2005/8/layout/target3"/>
    <dgm:cxn modelId="{3C953FF3-28EC-4910-8F0B-5DBD1E0A7DCD}" type="presParOf" srcId="{F3D7361B-6822-4FD7-A7CE-0308FBF447A2}" destId="{B2E2143E-2F56-41E0-A955-2738D9E9F7B5}" srcOrd="3" destOrd="0" presId="urn:microsoft.com/office/officeart/2005/8/layout/target3"/>
    <dgm:cxn modelId="{429BADDB-B826-4C6B-98A4-6719B7573F18}" type="presParOf" srcId="{F3D7361B-6822-4FD7-A7CE-0308FBF447A2}" destId="{436212D3-346C-4BDF-8899-F049F562C8C1}" srcOrd="4" destOrd="0" presId="urn:microsoft.com/office/officeart/2005/8/layout/target3"/>
    <dgm:cxn modelId="{49485F9F-F9B6-4F69-898C-1EFA17188F53}" type="presParOf" srcId="{F3D7361B-6822-4FD7-A7CE-0308FBF447A2}" destId="{8828057E-F352-49D0-8831-341951BB0857}" srcOrd="5" destOrd="0" presId="urn:microsoft.com/office/officeart/2005/8/layout/target3"/>
    <dgm:cxn modelId="{61E1EC24-3E04-4739-9F7B-E8FE1378CCBD}" type="presParOf" srcId="{F3D7361B-6822-4FD7-A7CE-0308FBF447A2}" destId="{60FE5E52-C753-4894-A055-8FC3BAF5A8E4}" srcOrd="6" destOrd="0" presId="urn:microsoft.com/office/officeart/2005/8/layout/target3"/>
    <dgm:cxn modelId="{6CFFF4AE-63EA-4652-AE6F-EE58AD4B86C5}" type="presParOf" srcId="{F3D7361B-6822-4FD7-A7CE-0308FBF447A2}" destId="{3C9F69F4-F43F-4F5B-9F21-F88F211C37CD}" srcOrd="7" destOrd="0" presId="urn:microsoft.com/office/officeart/2005/8/layout/target3"/>
    <dgm:cxn modelId="{4398ED77-3342-432D-8374-936D08C26918}" type="presParOf" srcId="{F3D7361B-6822-4FD7-A7CE-0308FBF447A2}" destId="{5EBCA80C-D338-4F35-89DA-0257E6A745FC}" srcOrd="8" destOrd="0" presId="urn:microsoft.com/office/officeart/2005/8/layout/target3"/>
    <dgm:cxn modelId="{BAE892F2-C12E-4FCB-8B5E-DBA9EB2BCDE1}" type="presParOf" srcId="{F3D7361B-6822-4FD7-A7CE-0308FBF447A2}" destId="{586B9F4D-CE2E-4F93-B987-227945E710B1}" srcOrd="9" destOrd="0" presId="urn:microsoft.com/office/officeart/2005/8/layout/target3"/>
    <dgm:cxn modelId="{8A568575-C5D8-4840-B3AE-C6BBCA361BE4}" type="presParOf" srcId="{F3D7361B-6822-4FD7-A7CE-0308FBF447A2}" destId="{25F7F06C-7D4B-4C43-834F-6733E1234019}" srcOrd="10" destOrd="0" presId="urn:microsoft.com/office/officeart/2005/8/layout/target3"/>
    <dgm:cxn modelId="{1E2F7651-C789-4E9D-B00D-06E6A7D5E607}" type="presParOf" srcId="{F3D7361B-6822-4FD7-A7CE-0308FBF447A2}" destId="{BF08CBC6-1024-4FC5-97B7-2332BD700312}" srcOrd="11" destOrd="0" presId="urn:microsoft.com/office/officeart/2005/8/layout/target3"/>
    <dgm:cxn modelId="{C9416068-344F-4D45-B42B-F079EB2002F9}" type="presParOf" srcId="{F3D7361B-6822-4FD7-A7CE-0308FBF447A2}" destId="{E8D91952-3A1D-43BE-A3AA-A52AEC2F6E7F}" srcOrd="12" destOrd="0" presId="urn:microsoft.com/office/officeart/2005/8/layout/target3"/>
    <dgm:cxn modelId="{19BF1058-C121-4AAF-A398-042F48D87EED}" type="presParOf" srcId="{F3D7361B-6822-4FD7-A7CE-0308FBF447A2}" destId="{D7408B2C-9547-41FA-9F72-8D6D81B8743B}" srcOrd="13" destOrd="0" presId="urn:microsoft.com/office/officeart/2005/8/layout/target3"/>
    <dgm:cxn modelId="{EB08829B-4647-442C-8F55-941314038E9C}" type="presParOf" srcId="{F3D7361B-6822-4FD7-A7CE-0308FBF447A2}" destId="{5D77414A-26EE-484E-BFCD-DDD055716C45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766C8-133E-4A81-80BA-59AB1D5DD084}">
      <dsp:nvSpPr>
        <dsp:cNvPr id="0" name=""/>
        <dsp:cNvSpPr/>
      </dsp:nvSpPr>
      <dsp:spPr>
        <a:xfrm>
          <a:off x="0" y="0"/>
          <a:ext cx="3997569" cy="39975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1307B-BFC1-489C-AC3D-0C9EA49FEFF0}">
      <dsp:nvSpPr>
        <dsp:cNvPr id="0" name=""/>
        <dsp:cNvSpPr/>
      </dsp:nvSpPr>
      <dsp:spPr>
        <a:xfrm>
          <a:off x="1998784" y="0"/>
          <a:ext cx="5890846" cy="39975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rgbClr val="C00000"/>
              </a:solidFill>
            </a:rPr>
            <a:t>UVA</a:t>
          </a:r>
          <a:endParaRPr lang="en-US" sz="5500" kern="1200" dirty="0">
            <a:solidFill>
              <a:srgbClr val="C00000"/>
            </a:solidFill>
          </a:endParaRPr>
        </a:p>
      </dsp:txBody>
      <dsp:txXfrm>
        <a:off x="1998784" y="0"/>
        <a:ext cx="2945423" cy="1199273"/>
      </dsp:txXfrm>
    </dsp:sp>
    <dsp:sp modelId="{436212D3-346C-4BDF-8899-F049F562C8C1}">
      <dsp:nvSpPr>
        <dsp:cNvPr id="0" name=""/>
        <dsp:cNvSpPr/>
      </dsp:nvSpPr>
      <dsp:spPr>
        <a:xfrm>
          <a:off x="699575" y="1199273"/>
          <a:ext cx="2598417" cy="259841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8057E-F352-49D0-8831-341951BB0857}">
      <dsp:nvSpPr>
        <dsp:cNvPr id="0" name=""/>
        <dsp:cNvSpPr/>
      </dsp:nvSpPr>
      <dsp:spPr>
        <a:xfrm>
          <a:off x="1998784" y="1199273"/>
          <a:ext cx="5890846" cy="25984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rgbClr val="0070C0"/>
              </a:solidFill>
            </a:rPr>
            <a:t>UVB</a:t>
          </a:r>
          <a:endParaRPr lang="en-US" sz="5500" kern="1200" dirty="0">
            <a:solidFill>
              <a:srgbClr val="0070C0"/>
            </a:solidFill>
          </a:endParaRPr>
        </a:p>
      </dsp:txBody>
      <dsp:txXfrm>
        <a:off x="1998784" y="1199273"/>
        <a:ext cx="2945423" cy="1199269"/>
      </dsp:txXfrm>
    </dsp:sp>
    <dsp:sp modelId="{3C9F69F4-F43F-4F5B-9F21-F88F211C37CD}">
      <dsp:nvSpPr>
        <dsp:cNvPr id="0" name=""/>
        <dsp:cNvSpPr/>
      </dsp:nvSpPr>
      <dsp:spPr>
        <a:xfrm>
          <a:off x="1399149" y="2398542"/>
          <a:ext cx="1199269" cy="11992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CA80C-D338-4F35-89DA-0257E6A745FC}">
      <dsp:nvSpPr>
        <dsp:cNvPr id="0" name=""/>
        <dsp:cNvSpPr/>
      </dsp:nvSpPr>
      <dsp:spPr>
        <a:xfrm>
          <a:off x="1998784" y="2398542"/>
          <a:ext cx="5890846" cy="11992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rgbClr val="FFFF00"/>
              </a:solidFill>
            </a:rPr>
            <a:t>UVC</a:t>
          </a:r>
          <a:endParaRPr lang="en-US" sz="5500" kern="1200" dirty="0">
            <a:solidFill>
              <a:srgbClr val="FFFF00"/>
            </a:solidFill>
          </a:endParaRPr>
        </a:p>
      </dsp:txBody>
      <dsp:txXfrm>
        <a:off x="1998784" y="2398542"/>
        <a:ext cx="2945423" cy="1199269"/>
      </dsp:txXfrm>
    </dsp:sp>
    <dsp:sp modelId="{25F7F06C-7D4B-4C43-834F-6733E1234019}">
      <dsp:nvSpPr>
        <dsp:cNvPr id="0" name=""/>
        <dsp:cNvSpPr/>
      </dsp:nvSpPr>
      <dsp:spPr>
        <a:xfrm>
          <a:off x="4944207" y="0"/>
          <a:ext cx="2945423" cy="119927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Làm</a:t>
          </a:r>
          <a:r>
            <a:rPr lang="en-US" sz="1400" kern="1200" dirty="0" smtClean="0"/>
            <a:t> da </a:t>
          </a:r>
          <a:r>
            <a:rPr lang="en-US" sz="1400" kern="1200" dirty="0" err="1" smtClean="0"/>
            <a:t>bị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lão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hoá</a:t>
          </a:r>
          <a:endParaRPr lang="en-US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Có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thể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gây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thư</a:t>
          </a:r>
          <a:r>
            <a:rPr lang="en-US" sz="1400" kern="1200" dirty="0" smtClean="0"/>
            <a:t> da</a:t>
          </a:r>
          <a:endParaRPr lang="en-US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95% </a:t>
          </a:r>
          <a:r>
            <a:rPr lang="en-US" sz="1400" kern="1200" dirty="0" err="1" smtClean="0"/>
            <a:t>đến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mặt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đất</a:t>
          </a:r>
          <a:endParaRPr lang="en-US" sz="1400" kern="1200" dirty="0"/>
        </a:p>
      </dsp:txBody>
      <dsp:txXfrm>
        <a:off x="4944207" y="0"/>
        <a:ext cx="2945423" cy="1199273"/>
      </dsp:txXfrm>
    </dsp:sp>
    <dsp:sp modelId="{E8D91952-3A1D-43BE-A3AA-A52AEC2F6E7F}">
      <dsp:nvSpPr>
        <dsp:cNvPr id="0" name=""/>
        <dsp:cNvSpPr/>
      </dsp:nvSpPr>
      <dsp:spPr>
        <a:xfrm>
          <a:off x="4944207" y="1199273"/>
          <a:ext cx="2945423" cy="119926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Tổn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thuong</a:t>
          </a:r>
          <a:r>
            <a:rPr lang="en-US" sz="1400" kern="1200" dirty="0" smtClean="0"/>
            <a:t> DNA </a:t>
          </a:r>
          <a:r>
            <a:rPr lang="en-US" sz="1400" kern="1200" dirty="0" err="1" smtClean="0"/>
            <a:t>của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tế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bào</a:t>
          </a:r>
          <a:endParaRPr lang="en-US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Tác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nhân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chính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gây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thư</a:t>
          </a:r>
          <a:r>
            <a:rPr lang="en-US" sz="1400" kern="1200" dirty="0" smtClean="0"/>
            <a:t> da</a:t>
          </a:r>
          <a:endParaRPr lang="en-US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5% </a:t>
          </a:r>
          <a:r>
            <a:rPr lang="en-US" sz="1400" kern="1200" dirty="0" err="1" smtClean="0"/>
            <a:t>đến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mặt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đất</a:t>
          </a:r>
          <a:endParaRPr lang="en-US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4944207" y="1199273"/>
        <a:ext cx="2945423" cy="1199269"/>
      </dsp:txXfrm>
    </dsp:sp>
    <dsp:sp modelId="{5D77414A-26EE-484E-BFCD-DDD055716C45}">
      <dsp:nvSpPr>
        <dsp:cNvPr id="0" name=""/>
        <dsp:cNvSpPr/>
      </dsp:nvSpPr>
      <dsp:spPr>
        <a:xfrm>
          <a:off x="4944207" y="2398542"/>
          <a:ext cx="2945423" cy="119926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Nguy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hiểm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nhất</a:t>
          </a:r>
          <a:endParaRPr lang="en-US" sz="1400" kern="1200" dirty="0"/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Tầng</a:t>
          </a:r>
          <a:r>
            <a:rPr lang="en-US" sz="1400" kern="1200" dirty="0" smtClean="0"/>
            <a:t> ozone </a:t>
          </a:r>
          <a:r>
            <a:rPr lang="en-US" sz="1400" kern="1200" dirty="0" err="1" smtClean="0"/>
            <a:t>đã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ngăn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toàn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bộ</a:t>
          </a:r>
          <a:endParaRPr lang="en-US" sz="1400" kern="1200" dirty="0"/>
        </a:p>
      </dsp:txBody>
      <dsp:txXfrm>
        <a:off x="4944207" y="2398542"/>
        <a:ext cx="2945423" cy="119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3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0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EE5DA1FC-3AE1-4EDA-8D15-1AB8D2A028D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0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4BE99-EFDF-4D82-92A9-1F2DD523F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39" y="2226503"/>
            <a:ext cx="7141487" cy="2550877"/>
          </a:xfrm>
        </p:spPr>
        <p:txBody>
          <a:bodyPr/>
          <a:lstStyle/>
          <a:p>
            <a:r>
              <a:rPr lang="en-US"/>
              <a:t>Tác hại của tia cực tím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DF09F8-D4AF-4124-8D8E-E9DEBEBCB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Nguồn: tuoitre.vn</a:t>
            </a:r>
          </a:p>
        </p:txBody>
      </p:sp>
    </p:spTree>
    <p:extLst>
      <p:ext uri="{BB962C8B-B14F-4D97-AF65-F5344CB8AC3E}">
        <p14:creationId xmlns:p14="http://schemas.microsoft.com/office/powerpoint/2010/main" val="95478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D5126-D9EF-47CC-8D9F-25FFDF1C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Tia cực tím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C02845-E78A-4770-9C5E-BD00221B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Ánh sáng mặt trời có 3 nhóm chinh:</a:t>
            </a:r>
          </a:p>
          <a:p>
            <a:pPr lvl="1"/>
            <a:r>
              <a:rPr lang="en-US"/>
              <a:t>Tia hồng ngoại (50%)</a:t>
            </a:r>
          </a:p>
          <a:p>
            <a:pPr lvl="1"/>
            <a:r>
              <a:rPr lang="en-US"/>
              <a:t>Ánh sáng mà mắt có thể thấy (40%)</a:t>
            </a:r>
          </a:p>
          <a:p>
            <a:pPr lvl="1"/>
            <a:r>
              <a:rPr lang="en-US"/>
              <a:t>Tia cực tím (10%)</a:t>
            </a:r>
          </a:p>
          <a:p>
            <a:r>
              <a:rPr lang="en-US"/>
              <a:t>Tia cực tím (ultra violet) còn gọi là tia tử ngoại:</a:t>
            </a:r>
          </a:p>
          <a:p>
            <a:pPr lvl="1"/>
            <a:r>
              <a:rPr lang="en-US"/>
              <a:t>Lợi: giúp da tổng hợp vitamin D, sát khuẩn, tiệt trùng…</a:t>
            </a:r>
          </a:p>
          <a:p>
            <a:pPr lvl="1"/>
            <a:r>
              <a:rPr lang="en-US"/>
              <a:t>Hại: sạm da, lão hóa, đục thủy tinh thể, ung thu da…</a:t>
            </a:r>
          </a:p>
        </p:txBody>
      </p:sp>
    </p:spTree>
    <p:extLst>
      <p:ext uri="{BB962C8B-B14F-4D97-AF65-F5344CB8AC3E}">
        <p14:creationId xmlns:p14="http://schemas.microsoft.com/office/powerpoint/2010/main" val="25636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AAD84-6329-42F4-A2F9-D2EB8CF0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 loại tia cực tím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9" y="2321169"/>
            <a:ext cx="8108452" cy="4623769"/>
          </a:xfrm>
        </p:spPr>
      </p:pic>
    </p:spTree>
    <p:extLst>
      <p:ext uri="{BB962C8B-B14F-4D97-AF65-F5344CB8AC3E}">
        <p14:creationId xmlns:p14="http://schemas.microsoft.com/office/powerpoint/2010/main" val="48515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CDFD42-A212-4E42-AEB2-3E954DE7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 loại tia cực tím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635243"/>
              </p:ext>
            </p:extLst>
          </p:nvPr>
        </p:nvGraphicFramePr>
        <p:xfrm>
          <a:off x="574430" y="2426677"/>
          <a:ext cx="7889631" cy="3997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56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2CA06-9188-4637-9CF9-E41FA6FB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vi-VN"/>
              <a:t>ư</a:t>
            </a:r>
            <a:r>
              <a:rPr lang="en-US"/>
              <a:t>ờng độ tia UV trong ngày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69641"/>
              </p:ext>
            </p:extLst>
          </p:nvPr>
        </p:nvGraphicFramePr>
        <p:xfrm>
          <a:off x="1414584" y="2336798"/>
          <a:ext cx="6639169" cy="380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18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4D784-9F25-4478-9E7B-04C19F4A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chỉ số UV và cách bảo vệ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25171"/>
              </p:ext>
            </p:extLst>
          </p:nvPr>
        </p:nvGraphicFramePr>
        <p:xfrm>
          <a:off x="515816" y="2250831"/>
          <a:ext cx="8088922" cy="443132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13692"/>
                <a:gridCol w="1031630"/>
                <a:gridCol w="1711570"/>
                <a:gridCol w="423203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bỏng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phút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Khuyến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nghị</a:t>
                      </a:r>
                      <a:endParaRPr lang="en-US" dirty="0"/>
                    </a:p>
                  </a:txBody>
                  <a:tcPr/>
                </a:tc>
              </a:tr>
              <a:tr h="6506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– 2</a:t>
                      </a:r>
                      <a:endParaRPr lang="en-US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Thấp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60+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Đeo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râm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thoa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nắng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06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– 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Vừa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chắn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ngoài</a:t>
                      </a:r>
                      <a:r>
                        <a:rPr lang="en-US" baseline="0" dirty="0" smtClean="0"/>
                        <a:t>, ở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bóng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râm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06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– 7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Đeo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râm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thoa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nắng</a:t>
                      </a:r>
                      <a:r>
                        <a:rPr lang="en-US" baseline="0" dirty="0" smtClean="0"/>
                        <a:t> SPF30+.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304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8 - 10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Đeo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râm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thoa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nắng</a:t>
                      </a:r>
                      <a:r>
                        <a:rPr lang="en-US" baseline="0" dirty="0" smtClean="0"/>
                        <a:t> SPF30+,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dưới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nắng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lâu</a:t>
                      </a:r>
                      <a:endParaRPr lang="en-US" dirty="0" smtClean="0"/>
                    </a:p>
                    <a:p>
                      <a:pPr algn="just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06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11+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3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D5BA8-0573-43D3-956A-7D6176EF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SPF (Sun Protection Factor)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40F3E-19B3-47D5-9E9A-9E15322E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SPF là chỉ số thể hiện khả năng chống nắng:</a:t>
            </a:r>
          </a:p>
          <a:p>
            <a:pPr lvl="1"/>
            <a:r>
              <a:rPr lang="en-US"/>
              <a:t>SPF 15: ngăn 93% tia UVB</a:t>
            </a:r>
          </a:p>
          <a:p>
            <a:pPr lvl="1"/>
            <a:r>
              <a:rPr lang="en-US"/>
              <a:t>SPF 30: ngăn 97% tia UVB</a:t>
            </a:r>
          </a:p>
          <a:p>
            <a:pPr lvl="1"/>
            <a:r>
              <a:rPr lang="en-US"/>
              <a:t>SPF 50: ngăn 98% tia UVB</a:t>
            </a:r>
          </a:p>
          <a:p>
            <a:r>
              <a:rPr lang="en-US"/>
              <a:t>Ví dụ:</a:t>
            </a:r>
          </a:p>
          <a:p>
            <a:pPr lvl="1"/>
            <a:r>
              <a:rPr lang="en-US"/>
              <a:t>Da tự nhiên có khả năng chống nắng khoảng 10 phút.</a:t>
            </a:r>
          </a:p>
          <a:p>
            <a:pPr lvl="1"/>
            <a:r>
              <a:rPr lang="en-US"/>
              <a:t>Nếu thoa kem chống nắng SFP 15: chống nắng 150 phút.</a:t>
            </a:r>
          </a:p>
        </p:txBody>
      </p:sp>
    </p:spTree>
    <p:extLst>
      <p:ext uri="{BB962C8B-B14F-4D97-AF65-F5344CB8AC3E}">
        <p14:creationId xmlns:p14="http://schemas.microsoft.com/office/powerpoint/2010/main" val="161331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9DCF3-CC1C-4053-BCCB-AA7D8231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khảo thêm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140E8-D052-4CEA-8916-664B1517D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</a:t>
            </a:r>
          </a:p>
          <a:p>
            <a:r>
              <a:rPr lang="en-US"/>
              <a:t>FDA</a:t>
            </a:r>
          </a:p>
          <a:p>
            <a:r>
              <a:rPr lang="en-US"/>
              <a:t>Cancer.org</a:t>
            </a:r>
          </a:p>
          <a:p>
            <a:r>
              <a:rPr lang="en-US"/>
              <a:t>Thoughtco Science</a:t>
            </a:r>
          </a:p>
        </p:txBody>
      </p:sp>
    </p:spTree>
    <p:extLst>
      <p:ext uri="{BB962C8B-B14F-4D97-AF65-F5344CB8AC3E}">
        <p14:creationId xmlns:p14="http://schemas.microsoft.com/office/powerpoint/2010/main" val="105713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</TotalTime>
  <Words>333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Tác hại của tia cực tím</vt:lpstr>
      <vt:lpstr>Tia cực tím</vt:lpstr>
      <vt:lpstr>Ba loại tia cực tím</vt:lpstr>
      <vt:lpstr>Ba loại tia cực tím</vt:lpstr>
      <vt:lpstr>Cường độ tia UV trong ngày</vt:lpstr>
      <vt:lpstr>Các chỉ số UV và cách bảo vệ</vt:lpstr>
      <vt:lpstr>SPF (Sun Protection Factor)</vt:lpstr>
      <vt:lpstr>Tham khảo thêm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Tác hại của tia cực tím</dc:title>
  <dc:creator>Trâm Anh Nguyễn Thị</dc:creator>
  <cp:lastModifiedBy>ho nguyen</cp:lastModifiedBy>
  <cp:revision>19</cp:revision>
  <dcterms:created xsi:type="dcterms:W3CDTF">2019-04-23T13:31:11Z</dcterms:created>
  <dcterms:modified xsi:type="dcterms:W3CDTF">2022-12-02T09:48:33Z</dcterms:modified>
</cp:coreProperties>
</file>