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18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12/9/2022</a:t>
            </a:fld>
            <a:endParaRPr lang="en-US"/>
          </a:p>
        </p:txBody>
      </p:sp>
      <p:sp>
        <p:nvSpPr>
          <p:cNvPr id="4" name="Footer Placeholder 3">
            <a:extLst>
              <a:ext uri="{FF2B5EF4-FFF2-40B4-BE49-F238E27FC236}">
                <a16:creationId xmlns:a16="http://schemas.microsoft.com/office/drawing/2014/main" xmlns=""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BC383-CCC1-4D7C-BCDC-62840D54967A}"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60CA3-7AB0-4350-A7DF-E4E94FE7A3E2}" type="slidenum">
              <a:rPr lang="en-US" smtClean="0"/>
              <a:t>‹#›</a:t>
            </a:fld>
            <a:endParaRPr lang="en-US"/>
          </a:p>
        </p:txBody>
      </p:sp>
    </p:spTree>
    <p:extLst>
      <p:ext uri="{BB962C8B-B14F-4D97-AF65-F5344CB8AC3E}">
        <p14:creationId xmlns:p14="http://schemas.microsoft.com/office/powerpoint/2010/main" val="208806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760CA3-7AB0-4350-A7DF-E4E94FE7A3E2}" type="slidenum">
              <a:rPr lang="en-US" smtClean="0"/>
              <a:t>1</a:t>
            </a:fld>
            <a:endParaRPr lang="en-US"/>
          </a:p>
        </p:txBody>
      </p:sp>
    </p:spTree>
    <p:extLst>
      <p:ext uri="{BB962C8B-B14F-4D97-AF65-F5344CB8AC3E}">
        <p14:creationId xmlns:p14="http://schemas.microsoft.com/office/powerpoint/2010/main" val="352292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85C237C-501D-4251-9BFF-F99946284F42}"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89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D0D42-906F-4413-84B7-26FC33F41029}"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0552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F0517-4187-4BD1-8BA8-3407207BD0DC}"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1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1A958-C189-46C9-A65C-F5E5E44D285A}"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40851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1A1DE-5ED7-43A4-87F5-9E788DE2D4BD}" type="datetime1">
              <a:rPr lang="en-US" smtClean="0"/>
              <a:t>12/9/2022</a:t>
            </a:fld>
            <a:endParaRPr lang="en-US"/>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25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A5C7EE-684A-4222-AFE0-701C04F648B0}" type="datetime1">
              <a:rPr lang="en-US" smtClean="0"/>
              <a:t>12/9/2022</a:t>
            </a:fld>
            <a:endParaRPr lang="en-US"/>
          </a:p>
        </p:txBody>
      </p:sp>
      <p:sp>
        <p:nvSpPr>
          <p:cNvPr id="6" name="Footer Placeholder 5"/>
          <p:cNvSpPr>
            <a:spLocks noGrp="1"/>
          </p:cNvSpPr>
          <p:nvPr>
            <p:ph type="ftr" sz="quarter" idx="11"/>
          </p:nvPr>
        </p:nvSpPr>
        <p:spPr/>
        <p:txBody>
          <a:bodyPr/>
          <a:lstStyle/>
          <a:p>
            <a:r>
              <a:rPr lang="en-US" smtClean="0"/>
              <a:t>A Brief History of the Computer</a:t>
            </a:r>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0456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8C3AA-20F7-413D-AE11-96460D1C6D3F}" type="datetime1">
              <a:rPr lang="en-US" smtClean="0"/>
              <a:t>12/9/2022</a:t>
            </a:fld>
            <a:endParaRPr lang="en-US"/>
          </a:p>
        </p:txBody>
      </p:sp>
      <p:sp>
        <p:nvSpPr>
          <p:cNvPr id="8" name="Footer Placeholder 7"/>
          <p:cNvSpPr>
            <a:spLocks noGrp="1"/>
          </p:cNvSpPr>
          <p:nvPr>
            <p:ph type="ftr" sz="quarter" idx="11"/>
          </p:nvPr>
        </p:nvSpPr>
        <p:spPr/>
        <p:txBody>
          <a:bodyPr/>
          <a:lstStyle/>
          <a:p>
            <a:r>
              <a:rPr lang="en-US" smtClean="0"/>
              <a:t>A Brief History of the Computer</a:t>
            </a:r>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5149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D3E80-1A50-411C-9717-56CCF54E1E4A}" type="datetime1">
              <a:rPr lang="en-US" smtClean="0"/>
              <a:t>12/9/2022</a:t>
            </a:fld>
            <a:endParaRPr lang="en-US"/>
          </a:p>
        </p:txBody>
      </p:sp>
      <p:sp>
        <p:nvSpPr>
          <p:cNvPr id="4" name="Footer Placeholder 3"/>
          <p:cNvSpPr>
            <a:spLocks noGrp="1"/>
          </p:cNvSpPr>
          <p:nvPr>
            <p:ph type="ftr" sz="quarter" idx="11"/>
          </p:nvPr>
        </p:nvSpPr>
        <p:spPr/>
        <p:txBody>
          <a:bodyPr/>
          <a:lstStyle/>
          <a:p>
            <a:r>
              <a:rPr lang="en-US" smtClean="0"/>
              <a:t>A Brief History of the Computer</a:t>
            </a:r>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77644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B06D8-6921-4253-A40D-8DD2F67E0BDE}" type="datetime1">
              <a:rPr lang="en-US" smtClean="0"/>
              <a:t>12/9/2022</a:t>
            </a:fld>
            <a:endParaRPr lang="en-US"/>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97038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11154-1C09-4D99-8912-ACAA860566E8}" type="datetime1">
              <a:rPr lang="en-US" smtClean="0"/>
              <a:t>12/9/2022</a:t>
            </a:fld>
            <a:endParaRPr lang="en-US"/>
          </a:p>
        </p:txBody>
      </p:sp>
      <p:sp>
        <p:nvSpPr>
          <p:cNvPr id="6" name="Footer Placeholder 5"/>
          <p:cNvSpPr>
            <a:spLocks noGrp="1"/>
          </p:cNvSpPr>
          <p:nvPr>
            <p:ph type="ftr" sz="quarter" idx="11"/>
          </p:nvPr>
        </p:nvSpPr>
        <p:spPr/>
        <p:txBody>
          <a:bodyPr/>
          <a:lstStyle/>
          <a:p>
            <a:r>
              <a:rPr lang="en-US" smtClean="0"/>
              <a:t>A Brief History of the Computer</a:t>
            </a:r>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98471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C0EDC-BC92-4953-8D79-103620661595}" type="datetime1">
              <a:rPr lang="en-US" smtClean="0"/>
              <a:t>12/9/2022</a:t>
            </a:fld>
            <a:endParaRPr lang="en-US"/>
          </a:p>
        </p:txBody>
      </p:sp>
      <p:sp>
        <p:nvSpPr>
          <p:cNvPr id="6" name="Footer Placeholder 5"/>
          <p:cNvSpPr>
            <a:spLocks noGrp="1"/>
          </p:cNvSpPr>
          <p:nvPr>
            <p:ph type="ftr" sz="quarter" idx="11"/>
          </p:nvPr>
        </p:nvSpPr>
        <p:spPr/>
        <p:txBody>
          <a:bodyPr/>
          <a:lstStyle/>
          <a:p>
            <a:r>
              <a:rPr lang="en-US" smtClean="0"/>
              <a:t>A Brief History of the Computer</a:t>
            </a:r>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1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DC4A73E-FBD3-429C-B4A8-13E195B9D23E}" type="datetime1">
              <a:rPr lang="en-US" smtClean="0"/>
              <a:t>12/9/2022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A Brief History of the Computer</a:t>
            </a:r>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C88AB6-B6E6-4795-8E8F-C9DF5DC4715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69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4C0648FB-4388-443C-8D4E-4A9FF0336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43B3ABB1-63A2-4676-BA98-3FD9A18C1744}"/>
              </a:ext>
            </a:extLst>
          </p:cNvPr>
          <p:cNvSpPr>
            <a:spLocks noGrp="1"/>
          </p:cNvSpPr>
          <p:nvPr>
            <p:ph type="subTitle" idx="1"/>
          </p:nvPr>
        </p:nvSpPr>
        <p:spPr>
          <a:xfrm>
            <a:off x="7662671" y="4960137"/>
            <a:ext cx="4148329" cy="1463040"/>
          </a:xfrm>
        </p:spPr>
        <p:txBody>
          <a:bodyPr>
            <a:normAutofit/>
          </a:bodyPr>
          <a:lstStyle/>
          <a:p>
            <a:r>
              <a:rPr lang="vi-VN"/>
              <a:t>Source: TIME USA, LLC</a:t>
            </a:r>
            <a:endParaRPr lang="en-US"/>
          </a:p>
        </p:txBody>
      </p:sp>
      <p:sp>
        <p:nvSpPr>
          <p:cNvPr id="15" name="Rectangle 9">
            <a:extLst>
              <a:ext uri="{FF2B5EF4-FFF2-40B4-BE49-F238E27FC236}">
                <a16:creationId xmlns:a16="http://schemas.microsoft.com/office/drawing/2014/main" xmlns="" id="{4A8D762E-DA8D-419A-BA44-68B93D3D92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72BE948A-805D-4132-8D08-67EFAD24CA91}"/>
              </a:ext>
            </a:extLst>
          </p:cNvPr>
          <p:cNvSpPr>
            <a:spLocks noGrp="1"/>
          </p:cNvSpPr>
          <p:nvPr>
            <p:ph type="ctrTitle"/>
          </p:nvPr>
        </p:nvSpPr>
        <p:spPr>
          <a:xfrm>
            <a:off x="1286933" y="977048"/>
            <a:ext cx="9618133" cy="2960980"/>
          </a:xfrm>
        </p:spPr>
        <p:txBody>
          <a:bodyPr anchor="b">
            <a:normAutofit/>
          </a:bodyPr>
          <a:lstStyle/>
          <a:p>
            <a:pPr algn="l"/>
            <a:r>
              <a:rPr lang="en-US" sz="6000">
                <a:solidFill>
                  <a:srgbClr val="FFFFFF"/>
                </a:solidFill>
              </a:rPr>
              <a:t>A Brief History of the Computer</a:t>
            </a:r>
          </a:p>
        </p:txBody>
      </p:sp>
      <p:cxnSp>
        <p:nvCxnSpPr>
          <p:cNvPr id="16" name="Straight Connector 11">
            <a:extLst>
              <a:ext uri="{FF2B5EF4-FFF2-40B4-BE49-F238E27FC236}">
                <a16:creationId xmlns:a16="http://schemas.microsoft.com/office/drawing/2014/main" xmlns="" id="{47F95953-8E19-4C01-997F-0E959B52B7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7C88AB6-B6E6-4795-8E8F-C9DF5DC47150}" type="slidenum">
              <a:rPr lang="en-US" smtClean="0"/>
              <a:t>1</a:t>
            </a:fld>
            <a:endParaRPr lang="en-US"/>
          </a:p>
        </p:txBody>
      </p:sp>
    </p:spTree>
    <p:extLst>
      <p:ext uri="{BB962C8B-B14F-4D97-AF65-F5344CB8AC3E}">
        <p14:creationId xmlns:p14="http://schemas.microsoft.com/office/powerpoint/2010/main" val="204662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99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F79D9462-423D-4984-B31A-872C2E68F43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xmlns=""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054D880C-6866-4612-BFEA-5EED65E9644E}"/>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10</a:t>
            </a:fld>
            <a:endParaRPr lang="en-US"/>
          </a:p>
        </p:txBody>
      </p:sp>
    </p:spTree>
    <p:extLst>
      <p:ext uri="{BB962C8B-B14F-4D97-AF65-F5344CB8AC3E}">
        <p14:creationId xmlns:p14="http://schemas.microsoft.com/office/powerpoint/2010/main" val="25312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B488130-0E31-44A8-ABF2-5ACB26036278}"/>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IBM Personal Computer, 1981</a:t>
            </a:r>
          </a:p>
        </p:txBody>
      </p:sp>
      <p:pic>
        <p:nvPicPr>
          <p:cNvPr id="8" name="Picture Placeholder 7">
            <a:extLst>
              <a:ext uri="{FF2B5EF4-FFF2-40B4-BE49-F238E27FC236}">
                <a16:creationId xmlns:a16="http://schemas.microsoft.com/office/drawing/2014/main" xmlns="" id="{A219BE7D-7AB7-4D76-BC7C-54556FDE43E8}"/>
              </a:ext>
            </a:extLst>
          </p:cNvPr>
          <p:cNvPicPr>
            <a:picLocks noGrp="1" noChangeAspect="1"/>
          </p:cNvPicPr>
          <p:nvPr>
            <p:ph type="pic" idx="1"/>
          </p:nvPr>
        </p:nvPicPr>
        <p:blipFill>
          <a:blip r:embed="rId2"/>
          <a:stretch>
            <a:fillRect/>
          </a:stretch>
        </p:blipFill>
        <p:spPr>
          <a:xfrm>
            <a:off x="1024128" y="2298197"/>
            <a:ext cx="5819775" cy="3848100"/>
          </a:xfrm>
          <a:prstGeom prst="rect">
            <a:avLst/>
          </a:prstGeom>
        </p:spPr>
      </p:pic>
      <p:sp>
        <p:nvSpPr>
          <p:cNvPr id="15" name="Rectangle 14">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2D9A728D-04EA-40DF-AD98-0CDB01E1119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11</a:t>
            </a:fld>
            <a:endParaRPr lang="en-US"/>
          </a:p>
        </p:txBody>
      </p:sp>
    </p:spTree>
    <p:extLst>
      <p:ext uri="{BB962C8B-B14F-4D97-AF65-F5344CB8AC3E}">
        <p14:creationId xmlns:p14="http://schemas.microsoft.com/office/powerpoint/2010/main" val="26708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54C737D2-D010-43A3-9AE4-91EBCBFDC9B5}"/>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xmlns=""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xmlns="" id="{5B986DB7-9E33-40E8-994F-22FFD432691B}"/>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The first commercial portable computer, the Osborne weighed 24 lbs. and cost less than $2,000. It gained popularity because of its low price and the extensive software library that came with it.</a:t>
            </a:r>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12</a:t>
            </a:fld>
            <a:endParaRPr lang="en-US"/>
          </a:p>
        </p:txBody>
      </p:sp>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60D0A2DF-6C67-4387-9783-DA2DCB2002E2}"/>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xmlns=""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xmlns="" id="{26A5561A-854A-4EEB-82A9-A289947B4032}"/>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13</a:t>
            </a:fld>
            <a:endParaRPr lang="en-US"/>
          </a:p>
        </p:txBody>
      </p:sp>
    </p:spTree>
    <p:extLst>
      <p:ext uri="{BB962C8B-B14F-4D97-AF65-F5344CB8AC3E}">
        <p14:creationId xmlns:p14="http://schemas.microsoft.com/office/powerpoint/2010/main" val="29318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3C0EE9BF-B51C-4E0F-8307-3D38E812E566}"/>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xmlns=""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xmlns="" id="{5BC60E00-1F91-448E-833F-91BF25647F1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14</a:t>
            </a:fld>
            <a:endParaRPr lang="en-US"/>
          </a:p>
        </p:txBody>
      </p:sp>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3DD32DD6-673A-4ED5-8AF3-68E3CB39C451}"/>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iPhone, 2007</a:t>
            </a:r>
          </a:p>
        </p:txBody>
      </p:sp>
      <p:pic>
        <p:nvPicPr>
          <p:cNvPr id="8" name="Picture Placeholder 7">
            <a:extLst>
              <a:ext uri="{FF2B5EF4-FFF2-40B4-BE49-F238E27FC236}">
                <a16:creationId xmlns:a16="http://schemas.microsoft.com/office/drawing/2014/main" xmlns="" id="{91DAE71E-7CD2-4C56-AA75-29A662395DF1}"/>
              </a:ext>
            </a:extLst>
          </p:cNvPr>
          <p:cNvPicPr>
            <a:picLocks noGrp="1" noChangeAspect="1"/>
          </p:cNvPicPr>
          <p:nvPr>
            <p:ph type="pic" idx="1"/>
          </p:nvPr>
        </p:nvPicPr>
        <p:blipFill>
          <a:blip r:embed="rId2"/>
          <a:srcRect t="21636" b="21636"/>
          <a:stretch>
            <a:fillRect/>
          </a:stretch>
        </p:blipFill>
        <p:spPr>
          <a:xfrm>
            <a:off x="1024128" y="3130772"/>
            <a:ext cx="5867061" cy="2196656"/>
          </a:xfrm>
          <a:prstGeom prst="rect">
            <a:avLst/>
          </a:prstGeom>
        </p:spPr>
      </p:pic>
      <p:sp>
        <p:nvSpPr>
          <p:cNvPr id="15" name="Rectangle 14">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xmlns="" id="{5FC93462-06DE-486C-9456-56BD59350B6B}"/>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15</a:t>
            </a:fld>
            <a:endParaRPr lang="en-US"/>
          </a:p>
        </p:txBody>
      </p:sp>
    </p:spTree>
    <p:extLst>
      <p:ext uri="{BB962C8B-B14F-4D97-AF65-F5344CB8AC3E}">
        <p14:creationId xmlns:p14="http://schemas.microsoft.com/office/powerpoint/2010/main" val="20139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EA4BF752-3EB3-47C3-88FC-D29E6658CCF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xmlns=""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xmlns="" id="{5208F610-FC99-4179-AE6A-32B756E214C1}"/>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
        <p:nvSpPr>
          <p:cNvPr id="3" name="Footer Placeholder 2"/>
          <p:cNvSpPr>
            <a:spLocks noGrp="1"/>
          </p:cNvSpPr>
          <p:nvPr>
            <p:ph type="ftr" sz="quarter" idx="11"/>
          </p:nvPr>
        </p:nvSpPr>
        <p:spPr/>
        <p:txBody>
          <a:bodyPr/>
          <a:lstStyle/>
          <a:p>
            <a:r>
              <a:rPr lang="en-US" smtClean="0"/>
              <a:t>A Brief History of the Computer</a:t>
            </a:r>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16</a:t>
            </a:fld>
            <a:endParaRPr lang="en-US"/>
          </a:p>
        </p:txBody>
      </p:sp>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5" name="Straight Connector 134">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A25DD37-F80B-4AC3-BA96-3909962CD03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xmlns="" id="{F9539050-A983-4C92-98DE-A02465BCE2F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a:xfrm>
            <a:off x="1024128" y="2347685"/>
            <a:ext cx="5819775" cy="3848100"/>
          </a:xfrm>
          <a:prstGeom prst="rect">
            <a:avLst/>
          </a:prstGeom>
        </p:spPr>
      </p:pic>
      <p:sp>
        <p:nvSpPr>
          <p:cNvPr id="137" name="Rectangle 136">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66C7FE65-9270-469D-8A88-0B237C7ED1AD}"/>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2</a:t>
            </a:fld>
            <a:endParaRPr lang="en-US"/>
          </a:p>
        </p:txBody>
      </p:sp>
    </p:spTree>
    <p:extLst>
      <p:ext uri="{BB962C8B-B14F-4D97-AF65-F5344CB8AC3E}">
        <p14:creationId xmlns:p14="http://schemas.microsoft.com/office/powerpoint/2010/main" val="234145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1624274-D25E-462D-97EB-CFE822F2690B}"/>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xmlns="" id="{A4371F66-C005-4E34-A1DA-A0E42BFD6F3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a:xfrm>
            <a:off x="1024128" y="2491180"/>
            <a:ext cx="5819775" cy="3848100"/>
          </a:xfrm>
          <a:prstGeom prst="rect">
            <a:avLst/>
          </a:prstGeom>
        </p:spPr>
      </p:pic>
      <p:sp>
        <p:nvSpPr>
          <p:cNvPr id="193" name="Rectangle 19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27B49415-29A7-4E60-A6D6-39188AF43083}"/>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3</a:t>
            </a:fld>
            <a:endParaRPr lang="en-US"/>
          </a:p>
        </p:txBody>
      </p:sp>
    </p:spTree>
    <p:extLst>
      <p:ext uri="{BB962C8B-B14F-4D97-AF65-F5344CB8AC3E}">
        <p14:creationId xmlns:p14="http://schemas.microsoft.com/office/powerpoint/2010/main" val="26819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104625C5-0387-47A4-8C55-F058637259C1}"/>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xmlns="" id="{8F613227-92E4-4AD7-A70E-99EB1B3237C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b="14773"/>
          <a:stretch/>
        </p:blipFill>
        <p:spPr>
          <a:xfrm>
            <a:off x="1024128" y="2578994"/>
            <a:ext cx="5867061" cy="3300211"/>
          </a:xfrm>
          <a:prstGeom prst="rect">
            <a:avLst/>
          </a:prstGeom>
        </p:spPr>
      </p:pic>
      <p:sp>
        <p:nvSpPr>
          <p:cNvPr id="77" name="Rectangle 76">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3F50D8F4-CCBE-41EF-A3F6-2D8844CBFA39}"/>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4</a:t>
            </a:fld>
            <a:endParaRPr lang="en-US"/>
          </a:p>
        </p:txBody>
      </p:sp>
    </p:spTree>
    <p:extLst>
      <p:ext uri="{BB962C8B-B14F-4D97-AF65-F5344CB8AC3E}">
        <p14:creationId xmlns:p14="http://schemas.microsoft.com/office/powerpoint/2010/main" val="2590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0729D54A-57B0-460A-9F38-34E7C69A951A}"/>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xmlns=""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8D59137C-2863-4466-804C-F3FDD8E52703}"/>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For a time the fastest machine in the world, Control Data Corporation's 6600 machine was designed by noted computer architect Seymour Cray. It retained its speed crown until 1969, when Cray designed his next supercomputer.</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5</a:t>
            </a:fld>
            <a:endParaRPr lang="en-US"/>
          </a:p>
        </p:txBody>
      </p:sp>
    </p:spTree>
    <p:extLst>
      <p:ext uri="{BB962C8B-B14F-4D97-AF65-F5344CB8AC3E}">
        <p14:creationId xmlns:p14="http://schemas.microsoft.com/office/powerpoint/2010/main" val="87776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B1828047-1AAC-491E-86FB-34C1286B9B2C}"/>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xmlns=""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C9B5DDEA-F0DE-4C42-9789-974A28731C3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6</a:t>
            </a:fld>
            <a:endParaRPr lang="en-US"/>
          </a:p>
        </p:txBody>
      </p:sp>
    </p:spTree>
    <p:extLst>
      <p:ext uri="{BB962C8B-B14F-4D97-AF65-F5344CB8AC3E}">
        <p14:creationId xmlns:p14="http://schemas.microsoft.com/office/powerpoint/2010/main" val="17292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E3194A5-BD86-41B1-A656-7407CF5FE77E}"/>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xmlns=""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1636" b="21636"/>
          <a:stretch>
            <a:fillRect/>
          </a:stretch>
        </p:blipFill>
        <p:spPr>
          <a:xfrm>
            <a:off x="1024128" y="3130772"/>
            <a:ext cx="5867061" cy="2196656"/>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C35BB17C-C141-4894-9B8A-8A34452AE519}"/>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7</a:t>
            </a:fld>
            <a:endParaRPr lang="en-US"/>
          </a:p>
        </p:txBody>
      </p:sp>
    </p:spTree>
    <p:extLst>
      <p:ext uri="{BB962C8B-B14F-4D97-AF65-F5344CB8AC3E}">
        <p14:creationId xmlns:p14="http://schemas.microsoft.com/office/powerpoint/2010/main" val="21561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03DE715D-231D-462B-B774-31BB276DBB10}"/>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xmlns=""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796B68AE-CD2B-492F-BD3C-3DC30E95C73A}"/>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Manufactured by the Nippon Electric Company (NEC), the drum-based machine was one of the earliest transistorized Japanese computers. It was used for business, scientific and engineering applications.</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8</a:t>
            </a:fld>
            <a:endParaRPr lang="en-US"/>
          </a:p>
        </p:txBody>
      </p:sp>
    </p:spTree>
    <p:extLst>
      <p:ext uri="{BB962C8B-B14F-4D97-AF65-F5344CB8AC3E}">
        <p14:creationId xmlns:p14="http://schemas.microsoft.com/office/powerpoint/2010/main" val="336747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xmlns="" id="{9200C8B5-FB5A-4F8B-A9BD-693C051418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E7052C1-CD68-4A85-BF31-4210B6E2DD02}"/>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xmlns=""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xmlns=""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xmlns="" id="{87980330-4670-4E1A-881F-4778B7B84E2D}"/>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
        <p:nvSpPr>
          <p:cNvPr id="5" name="Footer Placeholder 4"/>
          <p:cNvSpPr>
            <a:spLocks noGrp="1"/>
          </p:cNvSpPr>
          <p:nvPr>
            <p:ph type="ftr" sz="quarter" idx="11"/>
          </p:nvPr>
        </p:nvSpPr>
        <p:spPr/>
        <p:txBody>
          <a:bodyPr/>
          <a:lstStyle/>
          <a:p>
            <a:r>
              <a:rPr lang="en-US" smtClean="0"/>
              <a:t>A Brief History of the Computer</a:t>
            </a:r>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9</a:t>
            </a:fld>
            <a:endParaRPr lang="en-US"/>
          </a:p>
        </p:txBody>
      </p:sp>
    </p:spTree>
    <p:extLst>
      <p:ext uri="{BB962C8B-B14F-4D97-AF65-F5344CB8AC3E}">
        <p14:creationId xmlns:p14="http://schemas.microsoft.com/office/powerpoint/2010/main" val="2431670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1095</Words>
  <Application>Microsoft Office PowerPoint</Application>
  <PresentationFormat>Custom</PresentationFormat>
  <Paragraphs>64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A Brief History of the Computer</vt:lpstr>
      <vt:lpstr>ENIAC, 1946</vt:lpstr>
      <vt:lpstr>SAGE, 1954</vt:lpstr>
      <vt:lpstr>IBM System/360, 1964</vt:lpstr>
      <vt:lpstr>CDC 6600, 1964</vt:lpstr>
      <vt:lpstr>DEC PDP-8, 1965</vt:lpstr>
      <vt:lpstr>Kenbak-1, 1971</vt:lpstr>
      <vt:lpstr>NEAC 2203, 1960</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the Computer</dc:title>
  <dc:creator>Nguyen Thi Tram Anh</dc:creator>
  <cp:lastModifiedBy>ho nguyen</cp:lastModifiedBy>
  <cp:revision>2</cp:revision>
  <dcterms:created xsi:type="dcterms:W3CDTF">2020-01-07T02:14:14Z</dcterms:created>
  <dcterms:modified xsi:type="dcterms:W3CDTF">2022-12-09T06:39:16Z</dcterms:modified>
</cp:coreProperties>
</file>