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xls" ContentType="application/vnd.ms-excel"/>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6"/>
  </p:notesMasterIdLst>
  <p:handoutMasterIdLst>
    <p:handoutMasterId r:id="rId17"/>
  </p:handoutMasterIdLst>
  <p:sldIdLst>
    <p:sldId id="256" r:id="rId5"/>
    <p:sldId id="2439" r:id="rId6"/>
    <p:sldId id="2440" r:id="rId7"/>
    <p:sldId id="260" r:id="rId8"/>
    <p:sldId id="2434" r:id="rId9"/>
    <p:sldId id="258" r:id="rId10"/>
    <p:sldId id="2432" r:id="rId11"/>
    <p:sldId id="2433" r:id="rId12"/>
    <p:sldId id="2438" r:id="rId13"/>
    <p:sldId id="2441" r:id="rId14"/>
    <p:sldId id="2442" r:id="rId15"/>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3342"/>
    <a:srgbClr val="C0F400"/>
    <a:srgbClr val="05EE55"/>
    <a:srgbClr val="038B30"/>
    <a:srgbClr val="05D74D"/>
    <a:srgbClr val="663300"/>
    <a:srgbClr val="04C0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49" autoAdjust="0"/>
  </p:normalViewPr>
  <p:slideViewPr>
    <p:cSldViewPr snapToGrid="0">
      <p:cViewPr>
        <p:scale>
          <a:sx n="76" d="100"/>
          <a:sy n="76" d="100"/>
        </p:scale>
        <p:origin x="-504" y="-6"/>
      </p:cViewPr>
      <p:guideLst>
        <p:guide orient="horz" pos="2160"/>
        <p:guide pos="3840"/>
      </p:guideLst>
    </p:cSldViewPr>
  </p:slideViewPr>
  <p:notesTextViewPr>
    <p:cViewPr>
      <p:scale>
        <a:sx n="1" d="1"/>
        <a:sy n="1" d="1"/>
      </p:scale>
      <p:origin x="0" y="0"/>
    </p:cViewPr>
  </p:notesTextViewPr>
  <p:sorterViewPr>
    <p:cViewPr>
      <p:scale>
        <a:sx n="100" d="100"/>
        <a:sy n="100" d="100"/>
      </p:scale>
      <p:origin x="0" y="-557"/>
    </p:cViewPr>
  </p:sorterViewPr>
  <p:notesViewPr>
    <p:cSldViewPr snapToGrid="0">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254265FD-4E3F-4008-BF0D-92438DDF38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dirty="0">
                <a:latin typeface="+mn-lt"/>
              </a:defRPr>
            </a:lvl1pPr>
          </a:lstStyle>
          <a:p>
            <a:pPr>
              <a:defRPr/>
            </a:pPr>
            <a:endParaRPr lang="en-US"/>
          </a:p>
        </p:txBody>
      </p:sp>
      <p:sp>
        <p:nvSpPr>
          <p:cNvPr id="3" name="Date Placeholder 2">
            <a:extLst>
              <a:ext uri="{FF2B5EF4-FFF2-40B4-BE49-F238E27FC236}">
                <a16:creationId xmlns:a16="http://schemas.microsoft.com/office/drawing/2014/main" xmlns="" id="{7411FABC-D2A4-4DDD-AE15-415703DDD3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76A60BF7-F05E-4CD6-BDDA-AFB0DC821153}" type="datetimeFigureOut">
              <a:rPr lang="en-US"/>
              <a:pPr>
                <a:defRPr/>
              </a:pPr>
              <a:t>12/2/2022</a:t>
            </a:fld>
            <a:endParaRPr lang="en-US" dirty="0"/>
          </a:p>
        </p:txBody>
      </p:sp>
      <p:sp>
        <p:nvSpPr>
          <p:cNvPr id="4" name="Footer Placeholder 3">
            <a:extLst>
              <a:ext uri="{FF2B5EF4-FFF2-40B4-BE49-F238E27FC236}">
                <a16:creationId xmlns:a16="http://schemas.microsoft.com/office/drawing/2014/main" xmlns="" id="{27EBBAB0-AE2E-4EA6-BE3D-A8C4DA4007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dirty="0">
                <a:latin typeface="+mn-lt"/>
              </a:defRPr>
            </a:lvl1pPr>
          </a:lstStyle>
          <a:p>
            <a:pPr>
              <a:defRPr/>
            </a:pPr>
            <a:endParaRPr lang="en-US"/>
          </a:p>
        </p:txBody>
      </p:sp>
      <p:sp>
        <p:nvSpPr>
          <p:cNvPr id="5" name="Slide Number Placeholder 4">
            <a:extLst>
              <a:ext uri="{FF2B5EF4-FFF2-40B4-BE49-F238E27FC236}">
                <a16:creationId xmlns:a16="http://schemas.microsoft.com/office/drawing/2014/main" xmlns="" id="{A31D462F-4914-49FC-A851-7FFFE9D6E86B}"/>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1CC57BE4-1932-472E-BD71-948BBE4572AE}" type="slidenum">
              <a:rPr lang="en-US" altLang="en-US"/>
              <a:pPr/>
              <a:t>‹#›</a:t>
            </a:fld>
            <a:endParaRPr lang="en-US" altLang="en-US"/>
          </a:p>
        </p:txBody>
      </p:sp>
    </p:spTree>
    <p:extLst>
      <p:ext uri="{BB962C8B-B14F-4D97-AF65-F5344CB8AC3E}">
        <p14:creationId xmlns:p14="http://schemas.microsoft.com/office/powerpoint/2010/main" val="16451619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dirty="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9F54DA61-C87D-4F79-8491-AEF2E6B6B58F}" type="datetimeFigureOut">
              <a:rPr lang="en-US"/>
              <a:pPr>
                <a:defRPr/>
              </a:pPr>
              <a:t>12/2/2022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dirty="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BC97E24E-B3F3-479F-9BEC-6FC490C58C3F}" type="slidenum">
              <a:rPr lang="en-US" altLang="en-US"/>
              <a:pPr/>
              <a:t>‹#›</a:t>
            </a:fld>
            <a:endParaRPr lang="en-US" altLang="en-US"/>
          </a:p>
        </p:txBody>
      </p:sp>
    </p:spTree>
    <p:extLst>
      <p:ext uri="{BB962C8B-B14F-4D97-AF65-F5344CB8AC3E}">
        <p14:creationId xmlns:p14="http://schemas.microsoft.com/office/powerpoint/2010/main" val="276331044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grpSp>
        <p:nvGrpSpPr>
          <p:cNvPr id="5" name="Group 6"/>
          <p:cNvGrpSpPr>
            <a:grpSpLocks/>
          </p:cNvGrpSpPr>
          <p:nvPr userDrawn="1"/>
        </p:nvGrpSpPr>
        <p:grpSpPr bwMode="auto">
          <a:xfrm flipH="1">
            <a:off x="2076450" y="1374775"/>
            <a:ext cx="7324725" cy="3883025"/>
            <a:chOff x="252031" y="-22763"/>
            <a:chExt cx="7324426" cy="7269964"/>
          </a:xfrm>
        </p:grpSpPr>
        <p:sp>
          <p:nvSpPr>
            <p:cNvPr id="6" name="Rectangle 5">
              <a:extLst>
                <a:ext uri="{FF2B5EF4-FFF2-40B4-BE49-F238E27FC236}">
                  <a16:creationId xmlns:a16="http://schemas.microsoft.com/office/drawing/2014/main" xmlns="" id="{E134D17D-9102-497B-B9E6-6424606774EA}"/>
                </a:ext>
              </a:extLst>
            </p:cNvPr>
            <p:cNvSpPr/>
            <p:nvPr userDrawn="1"/>
          </p:nvSpPr>
          <p:spPr>
            <a:xfrm>
              <a:off x="501258" y="-22763"/>
              <a:ext cx="7075199" cy="5878982"/>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Rectangle 6">
              <a:extLst>
                <a:ext uri="{FF2B5EF4-FFF2-40B4-BE49-F238E27FC236}">
                  <a16:creationId xmlns:a16="http://schemas.microsoft.com/office/drawing/2014/main" xmlns="" id="{8D76273D-1015-46ED-B02A-7FBABCE855B1}"/>
                </a:ext>
              </a:extLst>
            </p:cNvPr>
            <p:cNvSpPr/>
            <p:nvPr userDrawn="1"/>
          </p:nvSpPr>
          <p:spPr>
            <a:xfrm>
              <a:off x="979076" y="1180973"/>
              <a:ext cx="6117975" cy="6066228"/>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2</a:t>
              </a:r>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r>
                <a:rPr lang="en-US" dirty="0"/>
                <a:t>+</a:t>
              </a:r>
            </a:p>
            <a:p>
              <a:pPr algn="ctr" eaLnBrk="1" fontAlgn="auto" hangingPunct="1">
                <a:spcBef>
                  <a:spcPts val="0"/>
                </a:spcBef>
                <a:spcAft>
                  <a:spcPts val="0"/>
                </a:spcAft>
                <a:defRPr/>
              </a:pPr>
              <a:endParaRPr lang="en-US" dirty="0"/>
            </a:p>
          </p:txBody>
        </p:sp>
        <p:sp>
          <p:nvSpPr>
            <p:cNvPr id="8" name="Rectangle 7">
              <a:extLst>
                <a:ext uri="{FF2B5EF4-FFF2-40B4-BE49-F238E27FC236}">
                  <a16:creationId xmlns:a16="http://schemas.microsoft.com/office/drawing/2014/main" xmlns="" id="{F86BF316-8620-471E-8D80-E5A0D9470BDA}"/>
                </a:ext>
              </a:extLst>
            </p:cNvPr>
            <p:cNvSpPr/>
            <p:nvPr userDrawn="1"/>
          </p:nvSpPr>
          <p:spPr>
            <a:xfrm>
              <a:off x="252031" y="654895"/>
              <a:ext cx="6475148" cy="5703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sp>
        <p:nvSpPr>
          <p:cNvPr id="12" name="Picture Placeholder 13">
            <a:extLst>
              <a:ext uri="{FF2B5EF4-FFF2-40B4-BE49-F238E27FC236}">
                <a16:creationId xmlns:a16="http://schemas.microsoft.com/office/drawing/2014/main" xmlns="" id="{9FB41AE7-07AD-43D7-9418-6D32BE5E3192}"/>
              </a:ext>
            </a:extLst>
          </p:cNvPr>
          <p:cNvSpPr>
            <a:spLocks noGrp="1"/>
          </p:cNvSpPr>
          <p:nvPr>
            <p:ph type="pic" sz="quarter" idx="15"/>
          </p:nvPr>
        </p:nvSpPr>
        <p:spPr>
          <a:xfrm>
            <a:off x="-71015" y="0"/>
            <a:ext cx="12263015" cy="6858000"/>
          </a:xfrm>
          <a:solidFill>
            <a:schemeClr val="bg1">
              <a:lumMod val="50000"/>
            </a:schemeClr>
          </a:solidFill>
        </p:spPr>
        <p:txBody>
          <a:bodyPr rtlCol="0">
            <a:normAutofit/>
          </a:bodyPr>
          <a:lstStyle/>
          <a:p>
            <a:pPr lvl="0"/>
            <a:r>
              <a:rPr lang="en-US" noProof="0"/>
              <a:t>Click icon to add picture</a:t>
            </a:r>
            <a:endParaRPr lang="en-US" noProof="0" dirty="0"/>
          </a:p>
        </p:txBody>
      </p:sp>
      <p:sp>
        <p:nvSpPr>
          <p:cNvPr id="2" name="Title 1">
            <a:extLst>
              <a:ext uri="{FF2B5EF4-FFF2-40B4-BE49-F238E27FC236}">
                <a16:creationId xmlns:a16="http://schemas.microsoft.com/office/drawing/2014/main" xmlns="" id="{0DE73F1A-AAF0-4EB4-8DF0-C152BD93C69B}"/>
              </a:ext>
            </a:extLst>
          </p:cNvPr>
          <p:cNvSpPr>
            <a:spLocks noGrp="1"/>
          </p:cNvSpPr>
          <p:nvPr>
            <p:ph type="ctrTitle"/>
          </p:nvPr>
        </p:nvSpPr>
        <p:spPr>
          <a:xfrm>
            <a:off x="2791372" y="2238426"/>
            <a:ext cx="6609256" cy="1508126"/>
          </a:xfrm>
        </p:spPr>
        <p:txBody>
          <a:bodyPr anchor="b"/>
          <a:lstStyle>
            <a:lvl1pPr algn="ctr">
              <a:defRPr sz="4800" b="1">
                <a:solidFill>
                  <a:srgbClr val="2F3342"/>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rgbClr val="2F334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693552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4" name="Group 6"/>
          <p:cNvGrpSpPr>
            <a:grpSpLocks/>
          </p:cNvGrpSpPr>
          <p:nvPr userDrawn="1"/>
        </p:nvGrpSpPr>
        <p:grpSpPr bwMode="auto">
          <a:xfrm flipH="1">
            <a:off x="2076450" y="1374775"/>
            <a:ext cx="7324725" cy="3883025"/>
            <a:chOff x="252031" y="-22763"/>
            <a:chExt cx="7324426" cy="7269964"/>
          </a:xfrm>
        </p:grpSpPr>
        <p:sp>
          <p:nvSpPr>
            <p:cNvPr id="5" name="Rectangle 4">
              <a:extLst>
                <a:ext uri="{FF2B5EF4-FFF2-40B4-BE49-F238E27FC236}">
                  <a16:creationId xmlns:a16="http://schemas.microsoft.com/office/drawing/2014/main" xmlns="" id="{EB389ACD-FE06-4597-B107-C2327A658BA4}"/>
                </a:ext>
              </a:extLst>
            </p:cNvPr>
            <p:cNvSpPr/>
            <p:nvPr userDrawn="1"/>
          </p:nvSpPr>
          <p:spPr>
            <a:xfrm>
              <a:off x="979076" y="1180973"/>
              <a:ext cx="6117975" cy="6066228"/>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2</a:t>
              </a:r>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r>
                <a:rPr lang="en-US" dirty="0"/>
                <a:t>+</a:t>
              </a:r>
            </a:p>
            <a:p>
              <a:pPr algn="ctr" eaLnBrk="1" fontAlgn="auto" hangingPunct="1">
                <a:spcBef>
                  <a:spcPts val="0"/>
                </a:spcBef>
                <a:spcAft>
                  <a:spcPts val="0"/>
                </a:spcAft>
                <a:defRPr/>
              </a:pPr>
              <a:endParaRPr lang="en-US" dirty="0"/>
            </a:p>
          </p:txBody>
        </p:sp>
        <p:sp>
          <p:nvSpPr>
            <p:cNvPr id="6" name="Rectangle 5">
              <a:extLst>
                <a:ext uri="{FF2B5EF4-FFF2-40B4-BE49-F238E27FC236}">
                  <a16:creationId xmlns:a16="http://schemas.microsoft.com/office/drawing/2014/main" xmlns="" id="{F11C6A6A-1CDE-472B-B5B6-A931E56042DC}"/>
                </a:ext>
              </a:extLst>
            </p:cNvPr>
            <p:cNvSpPr/>
            <p:nvPr userDrawn="1"/>
          </p:nvSpPr>
          <p:spPr>
            <a:xfrm>
              <a:off x="501258" y="-22763"/>
              <a:ext cx="7075199" cy="5878982"/>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Rectangle 6">
              <a:extLst>
                <a:ext uri="{FF2B5EF4-FFF2-40B4-BE49-F238E27FC236}">
                  <a16:creationId xmlns:a16="http://schemas.microsoft.com/office/drawing/2014/main" xmlns="" id="{18D7261A-09BD-4C9E-8BA0-5F7A8A533766}"/>
                </a:ext>
              </a:extLst>
            </p:cNvPr>
            <p:cNvSpPr/>
            <p:nvPr userDrawn="1"/>
          </p:nvSpPr>
          <p:spPr>
            <a:xfrm>
              <a:off x="252031" y="654895"/>
              <a:ext cx="6475148" cy="5703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sp>
        <p:nvSpPr>
          <p:cNvPr id="2" name="Title 1">
            <a:extLst>
              <a:ext uri="{FF2B5EF4-FFF2-40B4-BE49-F238E27FC236}">
                <a16:creationId xmlns:a16="http://schemas.microsoft.com/office/drawing/2014/main" xmlns="" id="{0DE73F1A-AAF0-4EB4-8DF0-C152BD93C69B}"/>
              </a:ext>
            </a:extLst>
          </p:cNvPr>
          <p:cNvSpPr>
            <a:spLocks noGrp="1"/>
          </p:cNvSpPr>
          <p:nvPr>
            <p:ph type="ctrTitle"/>
          </p:nvPr>
        </p:nvSpPr>
        <p:spPr>
          <a:xfrm>
            <a:off x="2791372" y="2238426"/>
            <a:ext cx="6609256" cy="1508126"/>
          </a:xfrm>
        </p:spPr>
        <p:txBody>
          <a:bodyPr anchor="b"/>
          <a:lstStyle>
            <a:lvl1pPr algn="ctr">
              <a:defRPr sz="4400" b="1">
                <a:solidFill>
                  <a:schemeClr val="tx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tx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81644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4" name="Group 6"/>
          <p:cNvGrpSpPr>
            <a:grpSpLocks/>
          </p:cNvGrpSpPr>
          <p:nvPr userDrawn="1"/>
        </p:nvGrpSpPr>
        <p:grpSpPr bwMode="auto">
          <a:xfrm flipH="1" flipV="1">
            <a:off x="3581400" y="450850"/>
            <a:ext cx="5276850" cy="5768975"/>
            <a:chOff x="883522" y="408327"/>
            <a:chExt cx="5276606" cy="5768636"/>
          </a:xfrm>
        </p:grpSpPr>
        <p:sp>
          <p:nvSpPr>
            <p:cNvPr id="5" name="Rectangle 4">
              <a:extLst>
                <a:ext uri="{FF2B5EF4-FFF2-40B4-BE49-F238E27FC236}">
                  <a16:creationId xmlns:a16="http://schemas.microsoft.com/office/drawing/2014/main" xmlns="" id="{2F91E4C8-F2ED-43C5-8BF7-96F020875AB0}"/>
                </a:ext>
              </a:extLst>
            </p:cNvPr>
            <p:cNvSpPr/>
            <p:nvPr/>
          </p:nvSpPr>
          <p:spPr>
            <a:xfrm>
              <a:off x="1808991" y="1403631"/>
              <a:ext cx="4351137" cy="477333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2</a:t>
              </a:r>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r>
                <a:rPr lang="en-US" dirty="0"/>
                <a:t>+</a:t>
              </a:r>
            </a:p>
            <a:p>
              <a:pPr algn="ctr" eaLnBrk="1" fontAlgn="auto" hangingPunct="1">
                <a:spcBef>
                  <a:spcPts val="0"/>
                </a:spcBef>
                <a:spcAft>
                  <a:spcPts val="0"/>
                </a:spcAft>
                <a:defRPr/>
              </a:pPr>
              <a:endParaRPr lang="en-US" dirty="0"/>
            </a:p>
          </p:txBody>
        </p:sp>
        <p:pic>
          <p:nvPicPr>
            <p:cNvPr id="6" name="Graphic 9">
              <a:extLst>
                <a:ext uri="{FF2B5EF4-FFF2-40B4-BE49-F238E27FC236}">
                  <a16:creationId xmlns:a16="http://schemas.microsoft.com/office/drawing/2014/main" xmlns="" id="{099187A2-01C2-40BD-9E87-84F41E5FC472}"/>
                </a:ext>
              </a:extLst>
            </p:cNvPr>
            <p:cNvPicPr>
              <a:picLocks noChangeAspect="1"/>
            </p:cNvPicPr>
            <p:nvPr/>
          </p:nvPicPr>
          <p:blipFill>
            <a:blip r:embed="rId2">
              <a:extLst/>
            </a:blip>
            <a:stretch>
              <a:fillRect/>
            </a:stretch>
          </p:blipFill>
          <p:spPr>
            <a:xfrm>
              <a:off x="1140685" y="1089324"/>
              <a:ext cx="4571789" cy="4571731"/>
            </a:xfrm>
            <a:prstGeom prst="rect">
              <a:avLst/>
            </a:prstGeom>
          </p:spPr>
        </p:pic>
        <p:sp>
          <p:nvSpPr>
            <p:cNvPr id="7" name="Rectangle 6">
              <a:extLst>
                <a:ext uri="{FF2B5EF4-FFF2-40B4-BE49-F238E27FC236}">
                  <a16:creationId xmlns:a16="http://schemas.microsoft.com/office/drawing/2014/main" xmlns="" id="{B127CCCF-236C-43EE-A8E6-5693F894BF68}"/>
                </a:ext>
              </a:extLst>
            </p:cNvPr>
            <p:cNvSpPr/>
            <p:nvPr/>
          </p:nvSpPr>
          <p:spPr>
            <a:xfrm>
              <a:off x="883522" y="408327"/>
              <a:ext cx="4351136" cy="47733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2</a:t>
              </a:r>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r>
                <a:rPr lang="en-US" dirty="0"/>
                <a:t>+</a:t>
              </a:r>
            </a:p>
            <a:p>
              <a:pPr algn="ctr" eaLnBrk="1" fontAlgn="auto" hangingPunct="1">
                <a:spcBef>
                  <a:spcPts val="0"/>
                </a:spcBef>
                <a:spcAft>
                  <a:spcPts val="0"/>
                </a:spcAft>
                <a:defRPr/>
              </a:pPr>
              <a:endParaRPr lang="en-US" dirty="0"/>
            </a:p>
          </p:txBody>
        </p:sp>
      </p:grpSp>
      <p:sp>
        <p:nvSpPr>
          <p:cNvPr id="8" name="Title 1">
            <a:extLst>
              <a:ext uri="{FF2B5EF4-FFF2-40B4-BE49-F238E27FC236}">
                <a16:creationId xmlns:a16="http://schemas.microsoft.com/office/drawing/2014/main" xmlns="" id="{4C30FD01-9DD8-4ECA-AC52-7C41002A99B3}"/>
              </a:ext>
            </a:extLst>
          </p:cNvPr>
          <p:cNvSpPr>
            <a:spLocks noGrp="1"/>
          </p:cNvSpPr>
          <p:nvPr>
            <p:ph type="title"/>
          </p:nvPr>
        </p:nvSpPr>
        <p:spPr>
          <a:xfrm>
            <a:off x="4506095" y="1742989"/>
            <a:ext cx="4351911" cy="3352800"/>
          </a:xfrm>
        </p:spPr>
        <p:txBody>
          <a:bodyPr/>
          <a:lstStyle>
            <a:lvl1pPr algn="ctr">
              <a:defRPr sz="4400" b="1" spc="300">
                <a:solidFill>
                  <a:schemeClr val="tx1"/>
                </a:solidFill>
                <a:latin typeface="+mj-lt"/>
              </a:defRPr>
            </a:lvl1pPr>
          </a:lstStyle>
          <a:p>
            <a:r>
              <a:rPr lang="en-US"/>
              <a:t>Click to edit Master title style</a:t>
            </a:r>
            <a:endParaRPr lang="en-US" dirty="0"/>
          </a:p>
        </p:txBody>
      </p:sp>
      <p:sp>
        <p:nvSpPr>
          <p:cNvPr id="11" name="Text Placeholder 2">
            <a:extLst>
              <a:ext uri="{FF2B5EF4-FFF2-40B4-BE49-F238E27FC236}">
                <a16:creationId xmlns:a16="http://schemas.microsoft.com/office/drawing/2014/main" xmlns="" id="{CEC8E835-7291-427D-948E-B544E36AD129}"/>
              </a:ext>
            </a:extLst>
          </p:cNvPr>
          <p:cNvSpPr>
            <a:spLocks noGrp="1"/>
          </p:cNvSpPr>
          <p:nvPr>
            <p:ph type="body" idx="1"/>
          </p:nvPr>
        </p:nvSpPr>
        <p:spPr>
          <a:xfrm>
            <a:off x="4506094" y="4127455"/>
            <a:ext cx="4351911" cy="296437"/>
          </a:xfrm>
        </p:spPr>
        <p:txBody>
          <a:bodyPr rtlCol="0">
            <a:noAutofit/>
          </a:bodyPr>
          <a:lstStyle>
            <a:lvl1pPr marL="0" indent="0">
              <a:buNone/>
              <a:defRPr lang="en-US" sz="2000" cap="all" spc="600" baseline="0">
                <a:solidFill>
                  <a:schemeClr val="tx1"/>
                </a:solidFill>
                <a:latin typeface="+mj-lt"/>
              </a:defRPr>
            </a:lvl1pPr>
          </a:lstStyle>
          <a:p>
            <a:pPr lvl="0"/>
            <a:r>
              <a:rPr lang="en-US"/>
              <a:t>Click to edit Master text styles</a:t>
            </a:r>
          </a:p>
        </p:txBody>
      </p:sp>
      <p:sp>
        <p:nvSpPr>
          <p:cNvPr id="9" name="Footer Placeholder 1">
            <a:extLst>
              <a:ext uri="{FF2B5EF4-FFF2-40B4-BE49-F238E27FC236}">
                <a16:creationId xmlns:a16="http://schemas.microsoft.com/office/drawing/2014/main" xmlns="" id="{5F1F0040-FE16-476B-9F34-6AA3FC993E90}"/>
              </a:ext>
            </a:extLst>
          </p:cNvPr>
          <p:cNvSpPr>
            <a:spLocks noGrp="1"/>
          </p:cNvSpPr>
          <p:nvPr>
            <p:ph type="ftr" sz="quarter" idx="10"/>
          </p:nvPr>
        </p:nvSpPr>
        <p:spPr/>
        <p:txBody>
          <a:bodyPr/>
          <a:lstStyle>
            <a:lvl1pPr>
              <a:defRPr/>
            </a:lvl1pPr>
          </a:lstStyle>
          <a:p>
            <a:pPr>
              <a:defRPr/>
            </a:pPr>
            <a:r>
              <a:rPr lang="en-US"/>
              <a:t>Add a Footer</a:t>
            </a:r>
          </a:p>
        </p:txBody>
      </p:sp>
      <p:sp>
        <p:nvSpPr>
          <p:cNvPr id="10" name="Slide Number Placeholder 2">
            <a:extLst>
              <a:ext uri="{FF2B5EF4-FFF2-40B4-BE49-F238E27FC236}">
                <a16:creationId xmlns:a16="http://schemas.microsoft.com/office/drawing/2014/main" xmlns="" id="{0115BAFA-AD11-430E-9056-96D6F6DBB535}"/>
              </a:ext>
            </a:extLst>
          </p:cNvPr>
          <p:cNvSpPr>
            <a:spLocks noGrp="1"/>
          </p:cNvSpPr>
          <p:nvPr>
            <p:ph type="sldNum" sz="quarter" idx="11"/>
          </p:nvPr>
        </p:nvSpPr>
        <p:spPr/>
        <p:txBody>
          <a:bodyPr/>
          <a:lstStyle>
            <a:lvl1pPr>
              <a:defRPr/>
            </a:lvl1pPr>
          </a:lstStyle>
          <a:p>
            <a:fld id="{4E1D1B35-2F9A-4C9F-84DE-6AD499615870}" type="slidenum">
              <a:rPr lang="en-US" altLang="en-US"/>
              <a:pPr/>
              <a:t>‹#›</a:t>
            </a:fld>
            <a:endParaRPr lang="en-US" altLang="en-US"/>
          </a:p>
        </p:txBody>
      </p:sp>
    </p:spTree>
    <p:extLst>
      <p:ext uri="{BB962C8B-B14F-4D97-AF65-F5344CB8AC3E}">
        <p14:creationId xmlns:p14="http://schemas.microsoft.com/office/powerpoint/2010/main" val="2073833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26CB5E93-7736-4606-BFE7-97F6413C6FA4}"/>
              </a:ext>
            </a:extLst>
          </p:cNvPr>
          <p:cNvSpPr/>
          <p:nvPr userDrawn="1"/>
        </p:nvSpPr>
        <p:spPr>
          <a:xfrm>
            <a:off x="4430713" y="0"/>
            <a:ext cx="2873375" cy="5426075"/>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2</a:t>
            </a:r>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r>
              <a:rPr lang="en-US" dirty="0"/>
              <a:t>+</a:t>
            </a:r>
          </a:p>
          <a:p>
            <a:pPr algn="ctr" eaLnBrk="1" fontAlgn="auto" hangingPunct="1">
              <a:spcBef>
                <a:spcPts val="0"/>
              </a:spcBef>
              <a:spcAft>
                <a:spcPts val="0"/>
              </a:spcAft>
              <a:defRPr/>
            </a:pPr>
            <a:endParaRPr lang="en-US" dirty="0"/>
          </a:p>
        </p:txBody>
      </p:sp>
      <p:sp>
        <p:nvSpPr>
          <p:cNvPr id="8" name="Rectangle 7">
            <a:extLst>
              <a:ext uri="{FF2B5EF4-FFF2-40B4-BE49-F238E27FC236}">
                <a16:creationId xmlns:a16="http://schemas.microsoft.com/office/drawing/2014/main" xmlns="" id="{E9038F7E-0DC1-4675-AA84-2133BB37F955}"/>
              </a:ext>
            </a:extLst>
          </p:cNvPr>
          <p:cNvSpPr/>
          <p:nvPr userDrawn="1"/>
        </p:nvSpPr>
        <p:spPr>
          <a:xfrm>
            <a:off x="4887913" y="1431925"/>
            <a:ext cx="2873375" cy="5426075"/>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2</a:t>
            </a:r>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r>
              <a:rPr lang="en-US" dirty="0"/>
              <a:t>+</a:t>
            </a:r>
          </a:p>
          <a:p>
            <a:pPr algn="ctr" eaLnBrk="1" fontAlgn="auto" hangingPunct="1">
              <a:spcBef>
                <a:spcPts val="0"/>
              </a:spcBef>
              <a:spcAft>
                <a:spcPts val="0"/>
              </a:spcAft>
              <a:defRPr/>
            </a:pPr>
            <a:endParaRPr lang="en-US" dirty="0"/>
          </a:p>
        </p:txBody>
      </p:sp>
      <p:sp>
        <p:nvSpPr>
          <p:cNvPr id="9" name="Rectangle 8">
            <a:extLst>
              <a:ext uri="{FF2B5EF4-FFF2-40B4-BE49-F238E27FC236}">
                <a16:creationId xmlns:a16="http://schemas.microsoft.com/office/drawing/2014/main" xmlns="" id="{5FD1F3A1-50B9-4B86-AB8D-0879C707FE88}"/>
              </a:ext>
            </a:extLst>
          </p:cNvPr>
          <p:cNvSpPr/>
          <p:nvPr userDrawn="1"/>
        </p:nvSpPr>
        <p:spPr>
          <a:xfrm>
            <a:off x="4659313" y="447675"/>
            <a:ext cx="2873375" cy="5957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2</a:t>
            </a:r>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r>
              <a:rPr lang="en-US" dirty="0"/>
              <a:t>+</a:t>
            </a:r>
          </a:p>
          <a:p>
            <a:pPr algn="ctr" eaLnBrk="1" fontAlgn="auto" hangingPunct="1">
              <a:spcBef>
                <a:spcPts val="0"/>
              </a:spcBef>
              <a:spcAft>
                <a:spcPts val="0"/>
              </a:spcAft>
              <a:defRPr/>
            </a:pPr>
            <a:endParaRPr lang="en-US" dirty="0"/>
          </a:p>
        </p:txBody>
      </p:sp>
      <p:sp>
        <p:nvSpPr>
          <p:cNvPr id="3" name="Text Placeholder 2">
            <a:extLst>
              <a:ext uri="{FF2B5EF4-FFF2-40B4-BE49-F238E27FC236}">
                <a16:creationId xmlns:a16="http://schemas.microsoft.com/office/drawing/2014/main" xmlns=""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 name="Title 1">
            <a:extLst>
              <a:ext uri="{FF2B5EF4-FFF2-40B4-BE49-F238E27FC236}">
                <a16:creationId xmlns:a16="http://schemas.microsoft.com/office/drawing/2014/main" xmlns=""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4" name="Text Placeholder 4">
            <a:extLst>
              <a:ext uri="{FF2B5EF4-FFF2-40B4-BE49-F238E27FC236}">
                <a16:creationId xmlns:a16="http://schemas.microsoft.com/office/drawing/2014/main" xmlns="" id="{17A78D63-E00C-4155-A5B2-B3431A09ACB4}"/>
              </a:ext>
            </a:extLst>
          </p:cNvPr>
          <p:cNvSpPr>
            <a:spLocks noGrp="1"/>
          </p:cNvSpPr>
          <p:nvPr>
            <p:ph type="body" sz="quarter" idx="3"/>
          </p:nvPr>
        </p:nvSpPr>
        <p:spPr>
          <a:xfrm>
            <a:off x="8153395" y="1061132"/>
            <a:ext cx="3464721" cy="823912"/>
          </a:xfrm>
          <a:ln>
            <a:noFill/>
          </a:ln>
        </p:spPr>
        <p:txBody>
          <a:bodyPr rtlCol="0" anchor="ctr">
            <a:normAutofit/>
          </a:bodyPr>
          <a:lstStyle>
            <a:lvl1pPr marL="0" indent="0">
              <a:buNone/>
              <a:defRPr lang="en-US" sz="2400" b="1" dirty="0">
                <a:solidFill>
                  <a:schemeClr val="tx1"/>
                </a:solidFill>
                <a:latin typeface="+mj-lt"/>
              </a:defRPr>
            </a:lvl1pPr>
          </a:lstStyle>
          <a:p>
            <a:pPr lvl="0"/>
            <a:r>
              <a:rPr lang="en-US"/>
              <a:t>Click to edit Master text styles</a:t>
            </a:r>
          </a:p>
        </p:txBody>
      </p:sp>
      <p:sp>
        <p:nvSpPr>
          <p:cNvPr id="16" name="Content Placeholder 5">
            <a:extLst>
              <a:ext uri="{FF2B5EF4-FFF2-40B4-BE49-F238E27FC236}">
                <a16:creationId xmlns:a16="http://schemas.microsoft.com/office/drawing/2014/main" xmlns="" id="{12AF2780-75D3-4992-93BC-8EA50C648A8E}"/>
              </a:ext>
            </a:extLst>
          </p:cNvPr>
          <p:cNvSpPr>
            <a:spLocks noGrp="1"/>
          </p:cNvSpPr>
          <p:nvPr>
            <p:ph sz="quarter" idx="4"/>
          </p:nvPr>
        </p:nvSpPr>
        <p:spPr>
          <a:xfrm>
            <a:off x="8153394" y="2108201"/>
            <a:ext cx="3464721" cy="3684588"/>
          </a:xfrm>
        </p:spPr>
        <p:txBody>
          <a:bodyPr>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3">
            <a:extLst>
              <a:ext uri="{FF2B5EF4-FFF2-40B4-BE49-F238E27FC236}">
                <a16:creationId xmlns:a16="http://schemas.microsoft.com/office/drawing/2014/main" xmlns="" id="{EAAE1C5B-7233-4F49-895F-7566CEB6D819}"/>
              </a:ext>
            </a:extLst>
          </p:cNvPr>
          <p:cNvSpPr>
            <a:spLocks noGrp="1"/>
          </p:cNvSpPr>
          <p:nvPr>
            <p:ph sz="half" idx="2"/>
          </p:nvPr>
        </p:nvSpPr>
        <p:spPr>
          <a:xfrm>
            <a:off x="573882" y="2108201"/>
            <a:ext cx="3464717" cy="3684588"/>
          </a:xfrm>
        </p:spPr>
        <p:txBody>
          <a:bodyPr>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4">
            <a:extLst>
              <a:ext uri="{FF2B5EF4-FFF2-40B4-BE49-F238E27FC236}">
                <a16:creationId xmlns:a16="http://schemas.microsoft.com/office/drawing/2014/main" xmlns="" id="{138CE02E-23A8-4803-ADB7-B4B267D64F6A}"/>
              </a:ext>
            </a:extLst>
          </p:cNvPr>
          <p:cNvSpPr>
            <a:spLocks noGrp="1"/>
          </p:cNvSpPr>
          <p:nvPr>
            <p:ph type="ftr" sz="quarter" idx="10"/>
          </p:nvPr>
        </p:nvSpPr>
        <p:spPr/>
        <p:txBody>
          <a:bodyPr/>
          <a:lstStyle>
            <a:lvl1pPr>
              <a:defRPr/>
            </a:lvl1pPr>
          </a:lstStyle>
          <a:p>
            <a:pPr>
              <a:defRPr/>
            </a:pPr>
            <a:r>
              <a:rPr lang="en-US"/>
              <a:t>Add a Footer</a:t>
            </a:r>
          </a:p>
        </p:txBody>
      </p:sp>
      <p:sp>
        <p:nvSpPr>
          <p:cNvPr id="11" name="Slide Number Placeholder 5">
            <a:extLst>
              <a:ext uri="{FF2B5EF4-FFF2-40B4-BE49-F238E27FC236}">
                <a16:creationId xmlns:a16="http://schemas.microsoft.com/office/drawing/2014/main" xmlns="" id="{F88AFA7A-7B01-403D-AFA2-4697D2A0C549}"/>
              </a:ext>
            </a:extLst>
          </p:cNvPr>
          <p:cNvSpPr>
            <a:spLocks noGrp="1"/>
          </p:cNvSpPr>
          <p:nvPr>
            <p:ph type="sldNum" sz="quarter" idx="11"/>
          </p:nvPr>
        </p:nvSpPr>
        <p:spPr/>
        <p:txBody>
          <a:bodyPr/>
          <a:lstStyle>
            <a:lvl1pPr>
              <a:defRPr/>
            </a:lvl1pPr>
          </a:lstStyle>
          <a:p>
            <a:fld id="{8E460BE2-CA97-4D16-B18B-A38B39FFC86E}" type="slidenum">
              <a:rPr lang="en-US" altLang="en-US"/>
              <a:pPr/>
              <a:t>‹#›</a:t>
            </a:fld>
            <a:endParaRPr lang="en-US" altLang="en-US"/>
          </a:p>
        </p:txBody>
      </p:sp>
    </p:spTree>
    <p:extLst>
      <p:ext uri="{BB962C8B-B14F-4D97-AF65-F5344CB8AC3E}">
        <p14:creationId xmlns:p14="http://schemas.microsoft.com/office/powerpoint/2010/main" val="37069678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9A9A82AA-C371-41DA-A911-2F792502C035}"/>
              </a:ext>
            </a:extLst>
          </p:cNvPr>
          <p:cNvSpPr/>
          <p:nvPr userDrawn="1"/>
        </p:nvSpPr>
        <p:spPr>
          <a:xfrm>
            <a:off x="4430713" y="0"/>
            <a:ext cx="2873375" cy="5426075"/>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2</a:t>
            </a:r>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r>
              <a:rPr lang="en-US" dirty="0"/>
              <a:t>+</a:t>
            </a:r>
          </a:p>
          <a:p>
            <a:pPr algn="ctr" eaLnBrk="1" fontAlgn="auto" hangingPunct="1">
              <a:spcBef>
                <a:spcPts val="0"/>
              </a:spcBef>
              <a:spcAft>
                <a:spcPts val="0"/>
              </a:spcAft>
              <a:defRPr/>
            </a:pPr>
            <a:endParaRPr lang="en-US" dirty="0"/>
          </a:p>
        </p:txBody>
      </p:sp>
      <p:sp>
        <p:nvSpPr>
          <p:cNvPr id="6" name="Rectangle 5">
            <a:extLst>
              <a:ext uri="{FF2B5EF4-FFF2-40B4-BE49-F238E27FC236}">
                <a16:creationId xmlns:a16="http://schemas.microsoft.com/office/drawing/2014/main" xmlns="" id="{7E15F6FC-2BE3-48F2-AFD0-0DFB0FD0D210}"/>
              </a:ext>
            </a:extLst>
          </p:cNvPr>
          <p:cNvSpPr/>
          <p:nvPr userDrawn="1"/>
        </p:nvSpPr>
        <p:spPr>
          <a:xfrm>
            <a:off x="4887913" y="1431925"/>
            <a:ext cx="2873375" cy="5426075"/>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2</a:t>
            </a:r>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r>
              <a:rPr lang="en-US" dirty="0"/>
              <a:t>+</a:t>
            </a:r>
          </a:p>
          <a:p>
            <a:pPr algn="ctr" eaLnBrk="1" fontAlgn="auto" hangingPunct="1">
              <a:spcBef>
                <a:spcPts val="0"/>
              </a:spcBef>
              <a:spcAft>
                <a:spcPts val="0"/>
              </a:spcAft>
              <a:defRPr/>
            </a:pPr>
            <a:endParaRPr lang="en-US" dirty="0"/>
          </a:p>
        </p:txBody>
      </p:sp>
      <p:sp>
        <p:nvSpPr>
          <p:cNvPr id="7" name="Rectangle 6">
            <a:extLst>
              <a:ext uri="{FF2B5EF4-FFF2-40B4-BE49-F238E27FC236}">
                <a16:creationId xmlns:a16="http://schemas.microsoft.com/office/drawing/2014/main" xmlns="" id="{A54CE014-ADC0-4264-87EA-9720488BED99}"/>
              </a:ext>
            </a:extLst>
          </p:cNvPr>
          <p:cNvSpPr/>
          <p:nvPr userDrawn="1"/>
        </p:nvSpPr>
        <p:spPr>
          <a:xfrm>
            <a:off x="4659313" y="447675"/>
            <a:ext cx="2873375" cy="5957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2</a:t>
            </a:r>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r>
              <a:rPr lang="en-US" dirty="0"/>
              <a:t>+</a:t>
            </a:r>
          </a:p>
          <a:p>
            <a:pPr algn="ctr" eaLnBrk="1" fontAlgn="auto" hangingPunct="1">
              <a:spcBef>
                <a:spcPts val="0"/>
              </a:spcBef>
              <a:spcAft>
                <a:spcPts val="0"/>
              </a:spcAft>
              <a:defRPr/>
            </a:pPr>
            <a:endParaRPr lang="en-US" dirty="0"/>
          </a:p>
        </p:txBody>
      </p:sp>
      <p:sp>
        <p:nvSpPr>
          <p:cNvPr id="2" name="Title 1">
            <a:extLst>
              <a:ext uri="{FF2B5EF4-FFF2-40B4-BE49-F238E27FC236}">
                <a16:creationId xmlns:a16="http://schemas.microsoft.com/office/drawing/2014/main" xmlns=""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6" name="Content Placeholder 2">
            <a:extLst>
              <a:ext uri="{FF2B5EF4-FFF2-40B4-BE49-F238E27FC236}">
                <a16:creationId xmlns:a16="http://schemas.microsoft.com/office/drawing/2014/main" xmlns="" id="{E20B4D13-5F10-4886-AF0F-09B6ABB5C3BF}"/>
              </a:ext>
            </a:extLst>
          </p:cNvPr>
          <p:cNvSpPr>
            <a:spLocks noGrp="1"/>
          </p:cNvSpPr>
          <p:nvPr>
            <p:ph sz="half" idx="1"/>
          </p:nvPr>
        </p:nvSpPr>
        <p:spPr>
          <a:xfrm>
            <a:off x="571500" y="1431586"/>
            <a:ext cx="3467099" cy="4361203"/>
          </a:xfrm>
        </p:spPr>
        <p:txBody>
          <a:bodyPr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3">
            <a:extLst>
              <a:ext uri="{FF2B5EF4-FFF2-40B4-BE49-F238E27FC236}">
                <a16:creationId xmlns:a16="http://schemas.microsoft.com/office/drawing/2014/main" xmlns="" id="{EE7BCAD4-8DB6-482F-8DC0-F6D653F92219}"/>
              </a:ext>
            </a:extLst>
          </p:cNvPr>
          <p:cNvSpPr>
            <a:spLocks noGrp="1"/>
          </p:cNvSpPr>
          <p:nvPr>
            <p:ph sz="half" idx="2"/>
          </p:nvPr>
        </p:nvSpPr>
        <p:spPr>
          <a:xfrm>
            <a:off x="8153394" y="1431586"/>
            <a:ext cx="3467106" cy="4361203"/>
          </a:xfrm>
        </p:spPr>
        <p:txBody>
          <a:bodyPr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4">
            <a:extLst>
              <a:ext uri="{FF2B5EF4-FFF2-40B4-BE49-F238E27FC236}">
                <a16:creationId xmlns:a16="http://schemas.microsoft.com/office/drawing/2014/main" xmlns="" id="{0821DC6E-88F5-4B83-A279-7BEF79097360}"/>
              </a:ext>
            </a:extLst>
          </p:cNvPr>
          <p:cNvSpPr>
            <a:spLocks noGrp="1"/>
          </p:cNvSpPr>
          <p:nvPr>
            <p:ph type="ftr" sz="quarter" idx="10"/>
          </p:nvPr>
        </p:nvSpPr>
        <p:spPr/>
        <p:txBody>
          <a:bodyPr/>
          <a:lstStyle>
            <a:lvl1pPr>
              <a:defRPr/>
            </a:lvl1pPr>
          </a:lstStyle>
          <a:p>
            <a:pPr>
              <a:defRPr/>
            </a:pPr>
            <a:r>
              <a:rPr lang="en-US"/>
              <a:t>Add a Footer</a:t>
            </a:r>
          </a:p>
        </p:txBody>
      </p:sp>
      <p:sp>
        <p:nvSpPr>
          <p:cNvPr id="9" name="Slide Number Placeholder 5">
            <a:extLst>
              <a:ext uri="{FF2B5EF4-FFF2-40B4-BE49-F238E27FC236}">
                <a16:creationId xmlns:a16="http://schemas.microsoft.com/office/drawing/2014/main" xmlns="" id="{53D5EFFD-879D-4979-AB45-7794438BE0F0}"/>
              </a:ext>
            </a:extLst>
          </p:cNvPr>
          <p:cNvSpPr>
            <a:spLocks noGrp="1"/>
          </p:cNvSpPr>
          <p:nvPr>
            <p:ph type="sldNum" sz="quarter" idx="11"/>
          </p:nvPr>
        </p:nvSpPr>
        <p:spPr/>
        <p:txBody>
          <a:bodyPr/>
          <a:lstStyle>
            <a:lvl1pPr>
              <a:defRPr/>
            </a:lvl1pPr>
          </a:lstStyle>
          <a:p>
            <a:fld id="{699F4AE5-6FD8-4382-9822-095BE8F3E4F9}" type="slidenum">
              <a:rPr lang="en-US" altLang="en-US"/>
              <a:pPr/>
              <a:t>‹#›</a:t>
            </a:fld>
            <a:endParaRPr lang="en-US" altLang="en-US"/>
          </a:p>
        </p:txBody>
      </p:sp>
    </p:spTree>
    <p:extLst>
      <p:ext uri="{BB962C8B-B14F-4D97-AF65-F5344CB8AC3E}">
        <p14:creationId xmlns:p14="http://schemas.microsoft.com/office/powerpoint/2010/main" val="25056636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F41CAC15-81EF-4F35-BA6B-AD2505563B7B}"/>
              </a:ext>
            </a:extLst>
          </p:cNvPr>
          <p:cNvSpPr/>
          <p:nvPr userDrawn="1"/>
        </p:nvSpPr>
        <p:spPr>
          <a:xfrm>
            <a:off x="1160463" y="1223963"/>
            <a:ext cx="4225925" cy="542766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2</a:t>
            </a:r>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r>
              <a:rPr lang="en-US" dirty="0"/>
              <a:t>+</a:t>
            </a:r>
          </a:p>
          <a:p>
            <a:pPr algn="ctr" eaLnBrk="1" fontAlgn="auto" hangingPunct="1">
              <a:spcBef>
                <a:spcPts val="0"/>
              </a:spcBef>
              <a:spcAft>
                <a:spcPts val="0"/>
              </a:spcAft>
              <a:defRPr/>
            </a:pPr>
            <a:endParaRPr lang="en-US" dirty="0"/>
          </a:p>
        </p:txBody>
      </p:sp>
      <p:sp>
        <p:nvSpPr>
          <p:cNvPr id="6" name="Rectangle 5">
            <a:extLst>
              <a:ext uri="{FF2B5EF4-FFF2-40B4-BE49-F238E27FC236}">
                <a16:creationId xmlns:a16="http://schemas.microsoft.com/office/drawing/2014/main" xmlns="" id="{3975B8D1-AAB1-405B-BC19-3F636E259E67}"/>
              </a:ext>
            </a:extLst>
          </p:cNvPr>
          <p:cNvSpPr/>
          <p:nvPr userDrawn="1"/>
        </p:nvSpPr>
        <p:spPr>
          <a:xfrm>
            <a:off x="657225" y="698500"/>
            <a:ext cx="4473575" cy="570230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nvGrpSpPr>
          <p:cNvPr id="7" name="Group 9"/>
          <p:cNvGrpSpPr>
            <a:grpSpLocks/>
          </p:cNvGrpSpPr>
          <p:nvPr userDrawn="1"/>
        </p:nvGrpSpPr>
        <p:grpSpPr bwMode="auto">
          <a:xfrm>
            <a:off x="657225" y="434975"/>
            <a:ext cx="5133975" cy="5965825"/>
            <a:chOff x="252031" y="391887"/>
            <a:chExt cx="7433283" cy="5965370"/>
          </a:xfrm>
        </p:grpSpPr>
        <p:sp>
          <p:nvSpPr>
            <p:cNvPr id="8" name="Rectangle 7">
              <a:extLst>
                <a:ext uri="{FF2B5EF4-FFF2-40B4-BE49-F238E27FC236}">
                  <a16:creationId xmlns:a16="http://schemas.microsoft.com/office/drawing/2014/main" xmlns="" id="{B0F0D637-7189-4E87-9E6F-3CB18B7F69DF}"/>
                </a:ext>
              </a:extLst>
            </p:cNvPr>
            <p:cNvSpPr/>
            <p:nvPr userDrawn="1"/>
          </p:nvSpPr>
          <p:spPr>
            <a:xfrm>
              <a:off x="610594" y="391887"/>
              <a:ext cx="7074720" cy="5878065"/>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9" name="Rectangle 8">
              <a:extLst>
                <a:ext uri="{FF2B5EF4-FFF2-40B4-BE49-F238E27FC236}">
                  <a16:creationId xmlns:a16="http://schemas.microsoft.com/office/drawing/2014/main" xmlns="" id="{14E9EC30-076B-4066-AD70-248A79C13AE6}"/>
                </a:ext>
              </a:extLst>
            </p:cNvPr>
            <p:cNvSpPr/>
            <p:nvPr userDrawn="1"/>
          </p:nvSpPr>
          <p:spPr>
            <a:xfrm>
              <a:off x="252031" y="655392"/>
              <a:ext cx="6474818" cy="57018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sp>
        <p:nvSpPr>
          <p:cNvPr id="10" name="Rectangle 9" hidden="1">
            <a:extLst>
              <a:ext uri="{FF2B5EF4-FFF2-40B4-BE49-F238E27FC236}">
                <a16:creationId xmlns:a16="http://schemas.microsoft.com/office/drawing/2014/main" xmlns="" id="{FD742668-C6B3-4DEC-964F-29BF6457665B}"/>
              </a:ext>
            </a:extLst>
          </p:cNvPr>
          <p:cNvSpPr/>
          <p:nvPr userDrawn="1"/>
        </p:nvSpPr>
        <p:spPr>
          <a:xfrm>
            <a:off x="1160463" y="1190625"/>
            <a:ext cx="4225925" cy="542766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2</a:t>
            </a:r>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r>
              <a:rPr lang="en-US" dirty="0"/>
              <a:t>+</a:t>
            </a:r>
          </a:p>
          <a:p>
            <a:pPr algn="ctr" eaLnBrk="1" fontAlgn="auto" hangingPunct="1">
              <a:spcBef>
                <a:spcPts val="0"/>
              </a:spcBef>
              <a:spcAft>
                <a:spcPts val="0"/>
              </a:spcAft>
              <a:defRPr/>
            </a:pPr>
            <a:endParaRPr lang="en-US" dirty="0"/>
          </a:p>
        </p:txBody>
      </p:sp>
      <p:sp>
        <p:nvSpPr>
          <p:cNvPr id="11" name="Content Placeholder 2">
            <a:extLst>
              <a:ext uri="{FF2B5EF4-FFF2-40B4-BE49-F238E27FC236}">
                <a16:creationId xmlns:a16="http://schemas.microsoft.com/office/drawing/2014/main" xmlns="" id="{9F3E8482-B43D-4B69-8645-6B735F91B920}"/>
              </a:ext>
            </a:extLst>
          </p:cNvPr>
          <p:cNvSpPr>
            <a:spLocks noGrp="1"/>
          </p:cNvSpPr>
          <p:nvPr>
            <p:ph idx="1"/>
          </p:nvPr>
        </p:nvSpPr>
        <p:spPr>
          <a:xfrm>
            <a:off x="6294478" y="587829"/>
            <a:ext cx="5326022" cy="527322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xmlns="" id="{F41E2B8D-1C12-403F-BE59-ECC565466CB0}"/>
              </a:ext>
            </a:extLst>
          </p:cNvPr>
          <p:cNvSpPr>
            <a:spLocks noGrp="1"/>
          </p:cNvSpPr>
          <p:nvPr>
            <p:ph type="body" sz="half" idx="2"/>
          </p:nvPr>
        </p:nvSpPr>
        <p:spPr>
          <a:xfrm>
            <a:off x="609601" y="2546851"/>
            <a:ext cx="4101084" cy="3396749"/>
          </a:xfrm>
        </p:spPr>
        <p:txBody>
          <a:bodyPr/>
          <a:lstStyle>
            <a:lvl1pPr marL="0" indent="0">
              <a:lnSpc>
                <a:spcPct val="150000"/>
              </a:lnSpc>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a:extLst>
              <a:ext uri="{FF2B5EF4-FFF2-40B4-BE49-F238E27FC236}">
                <a16:creationId xmlns:a16="http://schemas.microsoft.com/office/drawing/2014/main" xmlns="" id="{9AF0F519-65FC-434F-8F2F-F778A20A82ED}"/>
              </a:ext>
            </a:extLst>
          </p:cNvPr>
          <p:cNvSpPr>
            <a:spLocks noGrp="1"/>
          </p:cNvSpPr>
          <p:nvPr>
            <p:ph type="title"/>
          </p:nvPr>
        </p:nvSpPr>
        <p:spPr>
          <a:xfrm>
            <a:off x="609601" y="1480457"/>
            <a:ext cx="4101084" cy="979308"/>
          </a:xfrm>
        </p:spPr>
        <p:txBody>
          <a:bodyPr anchor="b"/>
          <a:lstStyle>
            <a:lvl1pPr>
              <a:defRPr sz="3200" b="1">
                <a:solidFill>
                  <a:schemeClr val="tx1"/>
                </a:solidFill>
                <a:latin typeface="+mn-lt"/>
              </a:defRPr>
            </a:lvl1pPr>
          </a:lstStyle>
          <a:p>
            <a:r>
              <a:rPr lang="en-US"/>
              <a:t>Click to edit Master title style</a:t>
            </a:r>
            <a:endParaRPr lang="en-US" dirty="0"/>
          </a:p>
        </p:txBody>
      </p:sp>
      <p:sp>
        <p:nvSpPr>
          <p:cNvPr id="12" name="Footer Placeholder 7">
            <a:extLst>
              <a:ext uri="{FF2B5EF4-FFF2-40B4-BE49-F238E27FC236}">
                <a16:creationId xmlns:a16="http://schemas.microsoft.com/office/drawing/2014/main" xmlns="" id="{E2BAF19B-C070-40FA-83CD-C278C75FBE10}"/>
              </a:ext>
            </a:extLst>
          </p:cNvPr>
          <p:cNvSpPr>
            <a:spLocks noGrp="1"/>
          </p:cNvSpPr>
          <p:nvPr>
            <p:ph type="ftr" sz="quarter" idx="10"/>
          </p:nvPr>
        </p:nvSpPr>
        <p:spPr/>
        <p:txBody>
          <a:bodyPr/>
          <a:lstStyle>
            <a:lvl1pPr>
              <a:defRPr/>
            </a:lvl1pPr>
          </a:lstStyle>
          <a:p>
            <a:pPr>
              <a:defRPr/>
            </a:pPr>
            <a:r>
              <a:rPr lang="en-US"/>
              <a:t>Add a Footer</a:t>
            </a:r>
          </a:p>
        </p:txBody>
      </p:sp>
      <p:sp>
        <p:nvSpPr>
          <p:cNvPr id="13" name="Slide Number Placeholder 8">
            <a:extLst>
              <a:ext uri="{FF2B5EF4-FFF2-40B4-BE49-F238E27FC236}">
                <a16:creationId xmlns:a16="http://schemas.microsoft.com/office/drawing/2014/main" xmlns="" id="{76C1515D-1CAF-48D2-85A6-56DD864C349B}"/>
              </a:ext>
            </a:extLst>
          </p:cNvPr>
          <p:cNvSpPr>
            <a:spLocks noGrp="1"/>
          </p:cNvSpPr>
          <p:nvPr>
            <p:ph type="sldNum" sz="quarter" idx="11"/>
          </p:nvPr>
        </p:nvSpPr>
        <p:spPr/>
        <p:txBody>
          <a:bodyPr/>
          <a:lstStyle>
            <a:lvl1pPr>
              <a:defRPr/>
            </a:lvl1pPr>
          </a:lstStyle>
          <a:p>
            <a:fld id="{A3E3E91C-E3FB-43EA-8612-6D14E5E74AB1}" type="slidenum">
              <a:rPr lang="en-US" altLang="en-US"/>
              <a:pPr/>
              <a:t>‹#›</a:t>
            </a:fld>
            <a:endParaRPr lang="en-US" altLang="en-US"/>
          </a:p>
        </p:txBody>
      </p:sp>
    </p:spTree>
    <p:extLst>
      <p:ext uri="{BB962C8B-B14F-4D97-AF65-F5344CB8AC3E}">
        <p14:creationId xmlns:p14="http://schemas.microsoft.com/office/powerpoint/2010/main" val="24242568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Large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DE635FD8-712D-4EE2-A5B6-3DD8DE9C25E9}"/>
              </a:ext>
            </a:extLst>
          </p:cNvPr>
          <p:cNvSpPr>
            <a:spLocks noGrp="1"/>
          </p:cNvSpPr>
          <p:nvPr>
            <p:ph type="pic" sz="quarter" idx="10"/>
          </p:nvPr>
        </p:nvSpPr>
        <p:spPr>
          <a:xfrm>
            <a:off x="0" y="0"/>
            <a:ext cx="12192000" cy="6858000"/>
          </a:xfrm>
        </p:spPr>
        <p:txBody>
          <a:bodyPr rtlCol="0">
            <a:normAutofit/>
          </a:bodyPr>
          <a:lstStyle/>
          <a:p>
            <a:pPr lvl="0"/>
            <a:r>
              <a:rPr lang="en-US" noProof="0"/>
              <a:t>Click icon to add picture</a:t>
            </a:r>
            <a:endParaRPr lang="en-US" noProof="0" dirty="0"/>
          </a:p>
        </p:txBody>
      </p:sp>
      <p:sp>
        <p:nvSpPr>
          <p:cNvPr id="7" name="Title 6">
            <a:extLst>
              <a:ext uri="{FF2B5EF4-FFF2-40B4-BE49-F238E27FC236}">
                <a16:creationId xmlns:a16="http://schemas.microsoft.com/office/drawing/2014/main" xmlns="" id="{6F2F4E1C-EABB-45F0-8593-E3E221094B6D}"/>
              </a:ext>
            </a:extLst>
          </p:cNvPr>
          <p:cNvSpPr>
            <a:spLocks noGrp="1"/>
          </p:cNvSpPr>
          <p:nvPr>
            <p:ph type="title"/>
          </p:nvPr>
        </p:nvSpPr>
        <p:spPr/>
        <p:txBody>
          <a:bodyPr/>
          <a:lstStyle/>
          <a:p>
            <a:r>
              <a:rPr lang="en-US"/>
              <a:t>Click to edit Master title style</a:t>
            </a:r>
          </a:p>
        </p:txBody>
      </p:sp>
      <p:sp>
        <p:nvSpPr>
          <p:cNvPr id="4" name="Footer Placeholder 4">
            <a:extLst>
              <a:ext uri="{FF2B5EF4-FFF2-40B4-BE49-F238E27FC236}">
                <a16:creationId xmlns:a16="http://schemas.microsoft.com/office/drawing/2014/main" xmlns="" id="{E087F727-48BD-4EB4-B57F-5AC03BEB1A4D}"/>
              </a:ext>
            </a:extLst>
          </p:cNvPr>
          <p:cNvSpPr>
            <a:spLocks noGrp="1"/>
          </p:cNvSpPr>
          <p:nvPr>
            <p:ph type="ftr" sz="quarter" idx="11"/>
          </p:nvPr>
        </p:nvSpPr>
        <p:spPr/>
        <p:txBody>
          <a:bodyPr/>
          <a:lstStyle>
            <a:lvl1pPr>
              <a:defRPr/>
            </a:lvl1pPr>
          </a:lstStyle>
          <a:p>
            <a:pPr>
              <a:defRPr/>
            </a:pPr>
            <a:r>
              <a:rPr lang="en-US"/>
              <a:t>Add a Footer</a:t>
            </a:r>
          </a:p>
        </p:txBody>
      </p:sp>
      <p:sp>
        <p:nvSpPr>
          <p:cNvPr id="5" name="Slide Number Placeholder 5">
            <a:extLst>
              <a:ext uri="{FF2B5EF4-FFF2-40B4-BE49-F238E27FC236}">
                <a16:creationId xmlns:a16="http://schemas.microsoft.com/office/drawing/2014/main" xmlns="" id="{49B3254E-B445-46A8-8E69-B2596E25AD38}"/>
              </a:ext>
            </a:extLst>
          </p:cNvPr>
          <p:cNvSpPr>
            <a:spLocks noGrp="1"/>
          </p:cNvSpPr>
          <p:nvPr>
            <p:ph type="sldNum" sz="quarter" idx="12"/>
          </p:nvPr>
        </p:nvSpPr>
        <p:spPr/>
        <p:txBody>
          <a:bodyPr/>
          <a:lstStyle>
            <a:lvl1pPr>
              <a:defRPr/>
            </a:lvl1pPr>
          </a:lstStyle>
          <a:p>
            <a:fld id="{B5CC7DF7-DB29-43E7-8D09-9BA9B22C714D}" type="slidenum">
              <a:rPr lang="en-US" altLang="en-US"/>
              <a:pPr/>
              <a:t>‹#›</a:t>
            </a:fld>
            <a:endParaRPr lang="en-US" altLang="en-US"/>
          </a:p>
        </p:txBody>
      </p:sp>
    </p:spTree>
    <p:extLst>
      <p:ext uri="{BB962C8B-B14F-4D97-AF65-F5344CB8AC3E}">
        <p14:creationId xmlns:p14="http://schemas.microsoft.com/office/powerpoint/2010/main" val="25998762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xmlns="" id="{EC072FA9-4BCE-408D-9539-AB4E73156FC0}"/>
              </a:ext>
            </a:extLst>
          </p:cNvPr>
          <p:cNvSpPr txBox="1">
            <a:spLocks/>
          </p:cNvSpPr>
          <p:nvPr userDrawn="1"/>
        </p:nvSpPr>
        <p:spPr>
          <a:xfrm>
            <a:off x="11549063" y="6469063"/>
            <a:ext cx="444500" cy="365125"/>
          </a:xfrm>
          <a:prstGeom prst="rect">
            <a:avLst/>
          </a:prstGeom>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fld id="{93A3DAE3-4B32-4A80-B348-CD32CAE54C56}" type="slidenum">
              <a:rPr lang="en-US" altLang="en-US" sz="1200">
                <a:solidFill>
                  <a:srgbClr val="2F3342"/>
                </a:solidFill>
              </a:rPr>
              <a:pPr algn="r" eaLnBrk="1" hangingPunct="1"/>
              <a:t>‹#›</a:t>
            </a:fld>
            <a:endParaRPr lang="en-US" altLang="en-US" sz="1200">
              <a:solidFill>
                <a:srgbClr val="2F3342"/>
              </a:solidFill>
            </a:endParaRPr>
          </a:p>
        </p:txBody>
      </p:sp>
      <p:sp>
        <p:nvSpPr>
          <p:cNvPr id="5" name="Rectangle 4" descr="Open square accent block">
            <a:extLst>
              <a:ext uri="{FF2B5EF4-FFF2-40B4-BE49-F238E27FC236}">
                <a16:creationId xmlns:a16="http://schemas.microsoft.com/office/drawing/2014/main" xmlns="" id="{E371D5DE-3561-45DA-8741-96E5F89B4E49}"/>
              </a:ext>
            </a:extLst>
          </p:cNvPr>
          <p:cNvSpPr/>
          <p:nvPr userDrawn="1"/>
        </p:nvSpPr>
        <p:spPr>
          <a:xfrm flipH="1">
            <a:off x="2684463" y="973138"/>
            <a:ext cx="9172575" cy="4843462"/>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Rectangle 5">
            <a:extLst>
              <a:ext uri="{FF2B5EF4-FFF2-40B4-BE49-F238E27FC236}">
                <a16:creationId xmlns:a16="http://schemas.microsoft.com/office/drawing/2014/main" xmlns="" id="{0541D93E-E364-40AE-B874-5D211BAF51F5}"/>
              </a:ext>
            </a:extLst>
          </p:cNvPr>
          <p:cNvSpPr/>
          <p:nvPr userDrawn="1"/>
        </p:nvSpPr>
        <p:spPr>
          <a:xfrm flipH="1">
            <a:off x="333375" y="1547813"/>
            <a:ext cx="11026775" cy="4702175"/>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2</a:t>
            </a:r>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r>
              <a:rPr lang="en-US" dirty="0"/>
              <a:t>+</a:t>
            </a:r>
          </a:p>
          <a:p>
            <a:pPr algn="ctr" eaLnBrk="1" fontAlgn="auto" hangingPunct="1">
              <a:spcBef>
                <a:spcPts val="0"/>
              </a:spcBef>
              <a:spcAft>
                <a:spcPts val="0"/>
              </a:spcAft>
              <a:defRPr/>
            </a:pPr>
            <a:endParaRPr lang="en-US" dirty="0"/>
          </a:p>
        </p:txBody>
      </p:sp>
      <p:sp>
        <p:nvSpPr>
          <p:cNvPr id="7" name="Rectangle 6">
            <a:extLst>
              <a:ext uri="{FF2B5EF4-FFF2-40B4-BE49-F238E27FC236}">
                <a16:creationId xmlns:a16="http://schemas.microsoft.com/office/drawing/2014/main" xmlns="" id="{8AA5BED7-893B-491B-8B4A-765D8A4BCDE5}"/>
              </a:ext>
            </a:extLst>
          </p:cNvPr>
          <p:cNvSpPr/>
          <p:nvPr userDrawn="1"/>
        </p:nvSpPr>
        <p:spPr>
          <a:xfrm>
            <a:off x="471488" y="1189038"/>
            <a:ext cx="11149012" cy="48339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3" name="Title 2">
            <a:extLst>
              <a:ext uri="{FF2B5EF4-FFF2-40B4-BE49-F238E27FC236}">
                <a16:creationId xmlns:a16="http://schemas.microsoft.com/office/drawing/2014/main" xmlns="" id="{389ADD4C-B26C-41B3-B492-DC9D032ACC44}"/>
              </a:ext>
            </a:extLst>
          </p:cNvPr>
          <p:cNvSpPr>
            <a:spLocks noGrp="1"/>
          </p:cNvSpPr>
          <p:nvPr>
            <p:ph type="title"/>
          </p:nvPr>
        </p:nvSpPr>
        <p:spPr/>
        <p:txBody>
          <a:bodyPr/>
          <a:lstStyle/>
          <a:p>
            <a:r>
              <a:rPr lang="en-US"/>
              <a:t>Click to edit Master title style</a:t>
            </a:r>
          </a:p>
        </p:txBody>
      </p:sp>
      <p:sp>
        <p:nvSpPr>
          <p:cNvPr id="8" name="Footer Placeholder 5">
            <a:extLst>
              <a:ext uri="{FF2B5EF4-FFF2-40B4-BE49-F238E27FC236}">
                <a16:creationId xmlns:a16="http://schemas.microsoft.com/office/drawing/2014/main" xmlns="" id="{0D9D95DE-0E28-46A7-9A18-A9B4993E0BB2}"/>
              </a:ext>
            </a:extLst>
          </p:cNvPr>
          <p:cNvSpPr>
            <a:spLocks noGrp="1"/>
          </p:cNvSpPr>
          <p:nvPr>
            <p:ph type="ftr" sz="quarter" idx="10"/>
          </p:nvPr>
        </p:nvSpPr>
        <p:spPr/>
        <p:txBody>
          <a:bodyPr/>
          <a:lstStyle>
            <a:lvl1pPr>
              <a:defRPr/>
            </a:lvl1pPr>
          </a:lstStyle>
          <a:p>
            <a:pPr>
              <a:defRPr/>
            </a:pPr>
            <a:r>
              <a:rPr lang="en-US"/>
              <a:t>Add a Footer</a:t>
            </a:r>
          </a:p>
        </p:txBody>
      </p:sp>
      <p:sp>
        <p:nvSpPr>
          <p:cNvPr id="9" name="Slide Number Placeholder 9">
            <a:extLst>
              <a:ext uri="{FF2B5EF4-FFF2-40B4-BE49-F238E27FC236}">
                <a16:creationId xmlns:a16="http://schemas.microsoft.com/office/drawing/2014/main" xmlns="" id="{45F3E2CB-0011-4500-9AA7-CE2A0DB6EF55}"/>
              </a:ext>
            </a:extLst>
          </p:cNvPr>
          <p:cNvSpPr>
            <a:spLocks noGrp="1"/>
          </p:cNvSpPr>
          <p:nvPr>
            <p:ph type="sldNum" sz="quarter" idx="11"/>
          </p:nvPr>
        </p:nvSpPr>
        <p:spPr/>
        <p:txBody>
          <a:bodyPr/>
          <a:lstStyle>
            <a:lvl1pPr>
              <a:defRPr/>
            </a:lvl1pPr>
          </a:lstStyle>
          <a:p>
            <a:fld id="{6DE9DC1B-5EE7-4563-9769-DE0348EC40C7}" type="slidenum">
              <a:rPr lang="en-US" altLang="en-US"/>
              <a:pPr/>
              <a:t>‹#›</a:t>
            </a:fld>
            <a:endParaRPr lang="en-US" altLang="en-US"/>
          </a:p>
        </p:txBody>
      </p:sp>
    </p:spTree>
    <p:extLst>
      <p:ext uri="{BB962C8B-B14F-4D97-AF65-F5344CB8AC3E}">
        <p14:creationId xmlns:p14="http://schemas.microsoft.com/office/powerpoint/2010/main" val="17783072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xmlns="" id="{74DDB716-EE2F-4323-9CB4-0B740258FB78}"/>
              </a:ext>
            </a:extLst>
          </p:cNvPr>
          <p:cNvSpPr txBox="1">
            <a:spLocks/>
          </p:cNvSpPr>
          <p:nvPr userDrawn="1"/>
        </p:nvSpPr>
        <p:spPr>
          <a:xfrm>
            <a:off x="11549063" y="6469063"/>
            <a:ext cx="444500" cy="365125"/>
          </a:xfrm>
          <a:prstGeom prst="rect">
            <a:avLst/>
          </a:prstGeom>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fld id="{50919D5C-7B4F-4289-BCB3-E06BAE7B1612}" type="slidenum">
              <a:rPr lang="en-US" altLang="en-US" sz="1200">
                <a:solidFill>
                  <a:srgbClr val="2F3342"/>
                </a:solidFill>
              </a:rPr>
              <a:pPr algn="r" eaLnBrk="1" hangingPunct="1"/>
              <a:t>‹#›</a:t>
            </a:fld>
            <a:endParaRPr lang="en-US" altLang="en-US" sz="1200">
              <a:solidFill>
                <a:srgbClr val="2F3342"/>
              </a:solidFill>
            </a:endParaRPr>
          </a:p>
        </p:txBody>
      </p:sp>
      <p:sp>
        <p:nvSpPr>
          <p:cNvPr id="3" name="Footer Placeholder 6">
            <a:extLst>
              <a:ext uri="{FF2B5EF4-FFF2-40B4-BE49-F238E27FC236}">
                <a16:creationId xmlns:a16="http://schemas.microsoft.com/office/drawing/2014/main" xmlns="" id="{D839D2E8-1F9B-4808-807C-962F0FFB233C}"/>
              </a:ext>
            </a:extLst>
          </p:cNvPr>
          <p:cNvSpPr>
            <a:spLocks noGrp="1"/>
          </p:cNvSpPr>
          <p:nvPr>
            <p:ph type="ftr" sz="quarter" idx="10"/>
          </p:nvPr>
        </p:nvSpPr>
        <p:spPr/>
        <p:txBody>
          <a:bodyPr/>
          <a:lstStyle>
            <a:lvl1pPr>
              <a:defRPr/>
            </a:lvl1pPr>
          </a:lstStyle>
          <a:p>
            <a:pPr>
              <a:defRPr/>
            </a:pPr>
            <a:r>
              <a:rPr lang="en-US"/>
              <a:t>Add a Footer</a:t>
            </a:r>
          </a:p>
        </p:txBody>
      </p:sp>
      <p:sp>
        <p:nvSpPr>
          <p:cNvPr id="4" name="Slide Number Placeholder 7">
            <a:extLst>
              <a:ext uri="{FF2B5EF4-FFF2-40B4-BE49-F238E27FC236}">
                <a16:creationId xmlns:a16="http://schemas.microsoft.com/office/drawing/2014/main" xmlns="" id="{D085767E-1B3B-4C86-822D-B59B125050BB}"/>
              </a:ext>
            </a:extLst>
          </p:cNvPr>
          <p:cNvSpPr>
            <a:spLocks noGrp="1"/>
          </p:cNvSpPr>
          <p:nvPr>
            <p:ph type="sldNum" sz="quarter" idx="11"/>
          </p:nvPr>
        </p:nvSpPr>
        <p:spPr/>
        <p:txBody>
          <a:bodyPr/>
          <a:lstStyle>
            <a:lvl1pPr>
              <a:defRPr/>
            </a:lvl1pPr>
          </a:lstStyle>
          <a:p>
            <a:fld id="{6C7FCC7A-BBC7-49FF-B082-360AD122562C}" type="slidenum">
              <a:rPr lang="en-US" altLang="en-US"/>
              <a:pPr/>
              <a:t>‹#›</a:t>
            </a:fld>
            <a:endParaRPr lang="en-US" altLang="en-US"/>
          </a:p>
        </p:txBody>
      </p:sp>
    </p:spTree>
    <p:extLst>
      <p:ext uri="{BB962C8B-B14F-4D97-AF65-F5344CB8AC3E}">
        <p14:creationId xmlns:p14="http://schemas.microsoft.com/office/powerpoint/2010/main" val="3615199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xmlns="" id="{97FA38D2-A689-42FA-8CBC-423747744C54}"/>
              </a:ext>
            </a:extLst>
          </p:cNvPr>
          <p:cNvSpPr txBox="1">
            <a:spLocks/>
          </p:cNvSpPr>
          <p:nvPr userDrawn="1"/>
        </p:nvSpPr>
        <p:spPr>
          <a:xfrm>
            <a:off x="11549063" y="6469063"/>
            <a:ext cx="444500" cy="365125"/>
          </a:xfrm>
          <a:prstGeom prst="rect">
            <a:avLst/>
          </a:prstGeom>
        </p:spPr>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fld id="{70A1EA14-E336-40BA-AFA0-059E4B40FC61}" type="slidenum">
              <a:rPr lang="en-US" altLang="en-US" sz="1200">
                <a:solidFill>
                  <a:srgbClr val="2F3342"/>
                </a:solidFill>
              </a:rPr>
              <a:pPr algn="r" eaLnBrk="1" hangingPunct="1"/>
              <a:t>‹#›</a:t>
            </a:fld>
            <a:endParaRPr lang="en-US" altLang="en-US" sz="1200">
              <a:solidFill>
                <a:srgbClr val="2F3342"/>
              </a:solidFill>
            </a:endParaRPr>
          </a:p>
        </p:txBody>
      </p:sp>
      <p:sp>
        <p:nvSpPr>
          <p:cNvPr id="5" name="Rectangle 4" descr="Open square accent block">
            <a:extLst>
              <a:ext uri="{FF2B5EF4-FFF2-40B4-BE49-F238E27FC236}">
                <a16:creationId xmlns:a16="http://schemas.microsoft.com/office/drawing/2014/main" xmlns="" id="{DE57D469-31E4-47F2-BE00-807B1C29F353}"/>
              </a:ext>
            </a:extLst>
          </p:cNvPr>
          <p:cNvSpPr/>
          <p:nvPr userDrawn="1"/>
        </p:nvSpPr>
        <p:spPr>
          <a:xfrm flipH="1">
            <a:off x="2684463" y="973138"/>
            <a:ext cx="9172575" cy="4843462"/>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Rectangle 5">
            <a:extLst>
              <a:ext uri="{FF2B5EF4-FFF2-40B4-BE49-F238E27FC236}">
                <a16:creationId xmlns:a16="http://schemas.microsoft.com/office/drawing/2014/main" xmlns="" id="{FCF9536B-F253-44A8-BDE6-D57043AEC085}"/>
              </a:ext>
            </a:extLst>
          </p:cNvPr>
          <p:cNvSpPr/>
          <p:nvPr userDrawn="1"/>
        </p:nvSpPr>
        <p:spPr>
          <a:xfrm flipH="1">
            <a:off x="333375" y="1547813"/>
            <a:ext cx="11026775" cy="4702175"/>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2</a:t>
            </a:r>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r>
              <a:rPr lang="en-US" dirty="0"/>
              <a:t>+</a:t>
            </a:r>
          </a:p>
          <a:p>
            <a:pPr algn="ctr" eaLnBrk="1" fontAlgn="auto" hangingPunct="1">
              <a:spcBef>
                <a:spcPts val="0"/>
              </a:spcBef>
              <a:spcAft>
                <a:spcPts val="0"/>
              </a:spcAft>
              <a:defRPr/>
            </a:pPr>
            <a:endParaRPr lang="en-US" dirty="0"/>
          </a:p>
        </p:txBody>
      </p:sp>
      <p:sp>
        <p:nvSpPr>
          <p:cNvPr id="7" name="Title 1">
            <a:extLst>
              <a:ext uri="{FF2B5EF4-FFF2-40B4-BE49-F238E27FC236}">
                <a16:creationId xmlns:a16="http://schemas.microsoft.com/office/drawing/2014/main" xmlns="" id="{B44C8ED9-0534-4EC5-8080-49DFF65B3B51}"/>
              </a:ext>
            </a:extLst>
          </p:cNvPr>
          <p:cNvSpPr>
            <a:spLocks noGrp="1"/>
          </p:cNvSpPr>
          <p:nvPr>
            <p:ph type="title"/>
          </p:nvPr>
        </p:nvSpPr>
        <p:spPr>
          <a:xfrm>
            <a:off x="594519" y="0"/>
            <a:ext cx="11002962" cy="1189038"/>
          </a:xfrm>
        </p:spPr>
        <p:txBody>
          <a:bodyPr/>
          <a:lstStyle>
            <a:lvl1pPr algn="ctr">
              <a:defRPr sz="3600" b="1" spc="0">
                <a:solidFill>
                  <a:srgbClr val="2F3342"/>
                </a:solidFill>
                <a:latin typeface="+mj-lt"/>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xmlns="" id="{B5B32411-640A-47B5-9A67-FED6430E9A73}"/>
              </a:ext>
            </a:extLst>
          </p:cNvPr>
          <p:cNvSpPr>
            <a:spLocks noGrp="1"/>
          </p:cNvSpPr>
          <p:nvPr>
            <p:ph idx="1"/>
          </p:nvPr>
        </p:nvSpPr>
        <p:spPr>
          <a:xfrm>
            <a:off x="609600" y="1189038"/>
            <a:ext cx="10939668" cy="4834129"/>
          </a:xfrm>
          <a:solidFill>
            <a:schemeClr val="bg1"/>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5">
            <a:extLst>
              <a:ext uri="{FF2B5EF4-FFF2-40B4-BE49-F238E27FC236}">
                <a16:creationId xmlns:a16="http://schemas.microsoft.com/office/drawing/2014/main" xmlns="" id="{982C2170-A40F-4C14-83B4-AD075F05983D}"/>
              </a:ext>
            </a:extLst>
          </p:cNvPr>
          <p:cNvSpPr>
            <a:spLocks noGrp="1"/>
          </p:cNvSpPr>
          <p:nvPr>
            <p:ph type="ftr" sz="quarter" idx="10"/>
          </p:nvPr>
        </p:nvSpPr>
        <p:spPr/>
        <p:txBody>
          <a:bodyPr/>
          <a:lstStyle>
            <a:lvl1pPr>
              <a:defRPr/>
            </a:lvl1pPr>
          </a:lstStyle>
          <a:p>
            <a:pPr>
              <a:defRPr/>
            </a:pPr>
            <a:r>
              <a:rPr lang="en-US"/>
              <a:t>Add a Footer</a:t>
            </a:r>
          </a:p>
        </p:txBody>
      </p:sp>
      <p:sp>
        <p:nvSpPr>
          <p:cNvPr id="9" name="Slide Number Placeholder 9">
            <a:extLst>
              <a:ext uri="{FF2B5EF4-FFF2-40B4-BE49-F238E27FC236}">
                <a16:creationId xmlns:a16="http://schemas.microsoft.com/office/drawing/2014/main" xmlns="" id="{33514FD5-0F85-47B6-9608-FEE2552C079B}"/>
              </a:ext>
            </a:extLst>
          </p:cNvPr>
          <p:cNvSpPr>
            <a:spLocks noGrp="1"/>
          </p:cNvSpPr>
          <p:nvPr>
            <p:ph type="sldNum" sz="quarter" idx="11"/>
          </p:nvPr>
        </p:nvSpPr>
        <p:spPr/>
        <p:txBody>
          <a:bodyPr/>
          <a:lstStyle>
            <a:lvl1pPr>
              <a:defRPr/>
            </a:lvl1pPr>
          </a:lstStyle>
          <a:p>
            <a:fld id="{5D0E4604-7347-40D7-8E7D-0DA3ADFB73FE}" type="slidenum">
              <a:rPr lang="en-US" altLang="en-US"/>
              <a:pPr/>
              <a:t>‹#›</a:t>
            </a:fld>
            <a:endParaRPr lang="en-US" altLang="en-US"/>
          </a:p>
        </p:txBody>
      </p:sp>
    </p:spTree>
    <p:extLst>
      <p:ext uri="{BB962C8B-B14F-4D97-AF65-F5344CB8AC3E}">
        <p14:creationId xmlns:p14="http://schemas.microsoft.com/office/powerpoint/2010/main" val="137641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pic>
        <p:nvPicPr>
          <p:cNvPr id="5" name="Graphic 6">
            <a:extLst>
              <a:ext uri="{FF2B5EF4-FFF2-40B4-BE49-F238E27FC236}">
                <a16:creationId xmlns:a16="http://schemas.microsoft.com/office/drawing/2014/main" xmlns="" id="{93FDF9ED-809E-4F44-9B49-EB341593D4DD}"/>
              </a:ext>
            </a:extLst>
          </p:cNvPr>
          <p:cNvPicPr>
            <a:picLocks noChangeAspect="1"/>
          </p:cNvPicPr>
          <p:nvPr userDrawn="1"/>
        </p:nvPicPr>
        <p:blipFill>
          <a:blip r:embed="rId2">
            <a:extLst/>
          </a:blip>
          <a:stretch>
            <a:fillRect/>
          </a:stretch>
        </p:blipFill>
        <p:spPr>
          <a:xfrm>
            <a:off x="1139825" y="1089025"/>
            <a:ext cx="4572000" cy="4572000"/>
          </a:xfrm>
          <a:prstGeom prst="rect">
            <a:avLst/>
          </a:prstGeom>
        </p:spPr>
      </p:pic>
      <p:sp>
        <p:nvSpPr>
          <p:cNvPr id="10" name="Picture Placeholder 13">
            <a:extLst>
              <a:ext uri="{FF2B5EF4-FFF2-40B4-BE49-F238E27FC236}">
                <a16:creationId xmlns:a16="http://schemas.microsoft.com/office/drawing/2014/main" xmlns="" id="{FE1CFFBA-D756-4740-B375-252727F02D1E}"/>
              </a:ext>
            </a:extLst>
          </p:cNvPr>
          <p:cNvSpPr>
            <a:spLocks noGrp="1"/>
          </p:cNvSpPr>
          <p:nvPr>
            <p:ph type="pic" sz="quarter" idx="15"/>
          </p:nvPr>
        </p:nvSpPr>
        <p:spPr>
          <a:xfrm>
            <a:off x="2264229" y="0"/>
            <a:ext cx="4919153" cy="6858000"/>
          </a:xfrm>
          <a:solidFill>
            <a:schemeClr val="bg1">
              <a:lumMod val="50000"/>
            </a:schemeClr>
          </a:solidFill>
        </p:spPr>
        <p:txBody>
          <a:bodyPr rtlCol="0">
            <a:normAutofit/>
          </a:bodyPr>
          <a:lstStyle/>
          <a:p>
            <a:pPr lvl="0"/>
            <a:r>
              <a:rPr lang="en-US" noProof="0"/>
              <a:t>Click icon to add picture</a:t>
            </a:r>
            <a:endParaRPr lang="en-US" noProof="0" dirty="0"/>
          </a:p>
        </p:txBody>
      </p:sp>
      <p:sp>
        <p:nvSpPr>
          <p:cNvPr id="2" name="Title 1">
            <a:extLst>
              <a:ext uri="{FF2B5EF4-FFF2-40B4-BE49-F238E27FC236}">
                <a16:creationId xmlns:a16="http://schemas.microsoft.com/office/drawing/2014/main" xmlns="" id="{B42DCA22-1DF2-42CB-8741-F0CE575EAFE9}"/>
              </a:ext>
            </a:extLst>
          </p:cNvPr>
          <p:cNvSpPr>
            <a:spLocks noGrp="1"/>
          </p:cNvSpPr>
          <p:nvPr>
            <p:ph type="title"/>
          </p:nvPr>
        </p:nvSpPr>
        <p:spPr>
          <a:xfrm>
            <a:off x="437804" y="1676400"/>
            <a:ext cx="5196241" cy="3352800"/>
          </a:xfrm>
        </p:spPr>
        <p:txBody>
          <a:bodyPr/>
          <a:lstStyle>
            <a:lvl1pPr>
              <a:defRPr sz="4400" b="1" spc="300">
                <a:solidFill>
                  <a:srgbClr val="2F3342"/>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ACDD89F3-6B87-4C54-83B9-A6481CB4FC3A}"/>
              </a:ext>
            </a:extLst>
          </p:cNvPr>
          <p:cNvSpPr>
            <a:spLocks noGrp="1"/>
          </p:cNvSpPr>
          <p:nvPr>
            <p:ph idx="1"/>
          </p:nvPr>
        </p:nvSpPr>
        <p:spPr>
          <a:xfrm>
            <a:off x="7639394" y="365125"/>
            <a:ext cx="4114801" cy="5811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xmlns="" id="{988C3262-F158-4509-A034-965AB7990B42}"/>
              </a:ext>
            </a:extLst>
          </p:cNvPr>
          <p:cNvSpPr>
            <a:spLocks noGrp="1"/>
          </p:cNvSpPr>
          <p:nvPr>
            <p:ph type="ftr" sz="quarter" idx="16"/>
          </p:nvPr>
        </p:nvSpPr>
        <p:spPr/>
        <p:txBody>
          <a:bodyPr/>
          <a:lstStyle>
            <a:lvl1pPr>
              <a:defRPr/>
            </a:lvl1pPr>
          </a:lstStyle>
          <a:p>
            <a:pPr>
              <a:defRPr/>
            </a:pPr>
            <a:r>
              <a:rPr lang="en-US"/>
              <a:t>Add a Footer</a:t>
            </a:r>
          </a:p>
        </p:txBody>
      </p:sp>
      <p:sp>
        <p:nvSpPr>
          <p:cNvPr id="7" name="Slide Number Placeholder 6">
            <a:extLst>
              <a:ext uri="{FF2B5EF4-FFF2-40B4-BE49-F238E27FC236}">
                <a16:creationId xmlns:a16="http://schemas.microsoft.com/office/drawing/2014/main" xmlns="" id="{6ED35DA6-8800-402E-95E7-312C98433B3C}"/>
              </a:ext>
            </a:extLst>
          </p:cNvPr>
          <p:cNvSpPr>
            <a:spLocks noGrp="1"/>
          </p:cNvSpPr>
          <p:nvPr>
            <p:ph type="sldNum" sz="quarter" idx="17"/>
          </p:nvPr>
        </p:nvSpPr>
        <p:spPr/>
        <p:txBody>
          <a:bodyPr/>
          <a:lstStyle>
            <a:lvl1pPr>
              <a:defRPr/>
            </a:lvl1pPr>
          </a:lstStyle>
          <a:p>
            <a:fld id="{108038DA-5EE7-4477-94E5-B7DC32445848}" type="slidenum">
              <a:rPr lang="en-US" altLang="en-US"/>
              <a:pPr/>
              <a:t>‹#›</a:t>
            </a:fld>
            <a:endParaRPr lang="en-US" altLang="en-US"/>
          </a:p>
        </p:txBody>
      </p:sp>
    </p:spTree>
    <p:extLst>
      <p:ext uri="{BB962C8B-B14F-4D97-AF65-F5344CB8AC3E}">
        <p14:creationId xmlns:p14="http://schemas.microsoft.com/office/powerpoint/2010/main" val="3279570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grpSp>
        <p:nvGrpSpPr>
          <p:cNvPr id="5" name="Group 6"/>
          <p:cNvGrpSpPr>
            <a:grpSpLocks/>
          </p:cNvGrpSpPr>
          <p:nvPr userDrawn="1"/>
        </p:nvGrpSpPr>
        <p:grpSpPr bwMode="auto">
          <a:xfrm>
            <a:off x="884238" y="407988"/>
            <a:ext cx="5275262" cy="5768975"/>
            <a:chOff x="883522" y="408327"/>
            <a:chExt cx="5276606" cy="5768636"/>
          </a:xfrm>
        </p:grpSpPr>
        <p:sp>
          <p:nvSpPr>
            <p:cNvPr id="6" name="Rectangle 5">
              <a:extLst>
                <a:ext uri="{FF2B5EF4-FFF2-40B4-BE49-F238E27FC236}">
                  <a16:creationId xmlns:a16="http://schemas.microsoft.com/office/drawing/2014/main" xmlns="" id="{B7544E53-1963-495A-A302-A299D84A82C0}"/>
                </a:ext>
              </a:extLst>
            </p:cNvPr>
            <p:cNvSpPr/>
            <p:nvPr/>
          </p:nvSpPr>
          <p:spPr>
            <a:xfrm>
              <a:off x="1807682" y="1403631"/>
              <a:ext cx="4352446" cy="477333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2</a:t>
              </a:r>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r>
                <a:rPr lang="en-US" dirty="0"/>
                <a:t>+</a:t>
              </a:r>
            </a:p>
            <a:p>
              <a:pPr algn="ctr" eaLnBrk="1" fontAlgn="auto" hangingPunct="1">
                <a:spcBef>
                  <a:spcPts val="0"/>
                </a:spcBef>
                <a:spcAft>
                  <a:spcPts val="0"/>
                </a:spcAft>
                <a:defRPr/>
              </a:pPr>
              <a:endParaRPr lang="en-US" dirty="0"/>
            </a:p>
          </p:txBody>
        </p:sp>
        <p:pic>
          <p:nvPicPr>
            <p:cNvPr id="7" name="Graphic 9">
              <a:extLst>
                <a:ext uri="{FF2B5EF4-FFF2-40B4-BE49-F238E27FC236}">
                  <a16:creationId xmlns:a16="http://schemas.microsoft.com/office/drawing/2014/main" xmlns="" id="{F1E0F143-384E-435C-93FB-0126BE8FD66C}"/>
                </a:ext>
              </a:extLst>
            </p:cNvPr>
            <p:cNvPicPr>
              <a:picLocks noChangeAspect="1"/>
            </p:cNvPicPr>
            <p:nvPr/>
          </p:nvPicPr>
          <p:blipFill>
            <a:blip r:embed="rId2">
              <a:extLst/>
            </a:blip>
            <a:stretch>
              <a:fillRect/>
            </a:stretch>
          </p:blipFill>
          <p:spPr>
            <a:xfrm>
              <a:off x="1126471" y="1106786"/>
              <a:ext cx="4571577" cy="4571731"/>
            </a:xfrm>
            <a:prstGeom prst="rect">
              <a:avLst/>
            </a:prstGeom>
          </p:spPr>
        </p:pic>
        <p:sp>
          <p:nvSpPr>
            <p:cNvPr id="8" name="Rectangle 7">
              <a:extLst>
                <a:ext uri="{FF2B5EF4-FFF2-40B4-BE49-F238E27FC236}">
                  <a16:creationId xmlns:a16="http://schemas.microsoft.com/office/drawing/2014/main" xmlns="" id="{CA71229C-451D-4ADD-B72C-5D4522AE0713}"/>
                </a:ext>
              </a:extLst>
            </p:cNvPr>
            <p:cNvSpPr/>
            <p:nvPr/>
          </p:nvSpPr>
          <p:spPr>
            <a:xfrm>
              <a:off x="883522" y="408327"/>
              <a:ext cx="4352446" cy="47733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2</a:t>
              </a:r>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r>
                <a:rPr lang="en-US" dirty="0"/>
                <a:t>+</a:t>
              </a:r>
            </a:p>
            <a:p>
              <a:pPr algn="ctr" eaLnBrk="1" fontAlgn="auto" hangingPunct="1">
                <a:spcBef>
                  <a:spcPts val="0"/>
                </a:spcBef>
                <a:spcAft>
                  <a:spcPts val="0"/>
                </a:spcAft>
                <a:defRPr/>
              </a:pPr>
              <a:endParaRPr lang="en-US" dirty="0"/>
            </a:p>
          </p:txBody>
        </p:sp>
      </p:grpSp>
      <p:sp>
        <p:nvSpPr>
          <p:cNvPr id="10" name="Picture Placeholder 13">
            <a:extLst>
              <a:ext uri="{FF2B5EF4-FFF2-40B4-BE49-F238E27FC236}">
                <a16:creationId xmlns:a16="http://schemas.microsoft.com/office/drawing/2014/main" xmlns="" id="{FE1CFFBA-D756-4740-B375-252727F02D1E}"/>
              </a:ext>
            </a:extLst>
          </p:cNvPr>
          <p:cNvSpPr>
            <a:spLocks noGrp="1"/>
          </p:cNvSpPr>
          <p:nvPr>
            <p:ph type="pic" sz="quarter" idx="15"/>
          </p:nvPr>
        </p:nvSpPr>
        <p:spPr>
          <a:xfrm>
            <a:off x="2264229" y="0"/>
            <a:ext cx="9927771" cy="6858000"/>
          </a:xfrm>
          <a:solidFill>
            <a:schemeClr val="bg1">
              <a:lumMod val="50000"/>
            </a:schemeClr>
          </a:solidFill>
        </p:spPr>
        <p:txBody>
          <a:bodyPr rtlCol="0">
            <a:normAutofit/>
          </a:bodyPr>
          <a:lstStyle/>
          <a:p>
            <a:pPr lvl="0"/>
            <a:r>
              <a:rPr lang="en-US" noProof="0"/>
              <a:t>Click icon to add picture</a:t>
            </a:r>
            <a:endParaRPr lang="en-US" noProof="0" dirty="0"/>
          </a:p>
        </p:txBody>
      </p:sp>
      <p:sp>
        <p:nvSpPr>
          <p:cNvPr id="16" name="Title 1">
            <a:extLst>
              <a:ext uri="{FF2B5EF4-FFF2-40B4-BE49-F238E27FC236}">
                <a16:creationId xmlns:a16="http://schemas.microsoft.com/office/drawing/2014/main" xmlns="" id="{719FCC9B-E3B8-49CF-BD22-D553FFAAE5D5}"/>
              </a:ext>
            </a:extLst>
          </p:cNvPr>
          <p:cNvSpPr>
            <a:spLocks noGrp="1"/>
          </p:cNvSpPr>
          <p:nvPr>
            <p:ph type="title"/>
          </p:nvPr>
        </p:nvSpPr>
        <p:spPr>
          <a:xfrm>
            <a:off x="838200" y="1501775"/>
            <a:ext cx="4351911" cy="2384466"/>
          </a:xfrm>
        </p:spPr>
        <p:txBody>
          <a:bodyPr/>
          <a:lstStyle>
            <a:lvl1pPr algn="ctr">
              <a:defRPr sz="4400" b="1" spc="300">
                <a:solidFill>
                  <a:srgbClr val="2F3342"/>
                </a:solidFill>
                <a:latin typeface="+mj-lt"/>
              </a:defRPr>
            </a:lvl1pPr>
          </a:lstStyle>
          <a:p>
            <a:r>
              <a:rPr lang="en-US"/>
              <a:t>Click to edit Master title style</a:t>
            </a:r>
            <a:endParaRPr lang="en-US" dirty="0"/>
          </a:p>
        </p:txBody>
      </p:sp>
      <p:sp>
        <p:nvSpPr>
          <p:cNvPr id="17" name="Text Placeholder 2">
            <a:extLst>
              <a:ext uri="{FF2B5EF4-FFF2-40B4-BE49-F238E27FC236}">
                <a16:creationId xmlns:a16="http://schemas.microsoft.com/office/drawing/2014/main" xmlns="" id="{4F21EA87-CE67-4A1E-B2E0-513F775C76A7}"/>
              </a:ext>
            </a:extLst>
          </p:cNvPr>
          <p:cNvSpPr>
            <a:spLocks noGrp="1"/>
          </p:cNvSpPr>
          <p:nvPr>
            <p:ph type="body" idx="13"/>
          </p:nvPr>
        </p:nvSpPr>
        <p:spPr>
          <a:xfrm>
            <a:off x="838199" y="3886241"/>
            <a:ext cx="4351910" cy="296437"/>
          </a:xfrm>
        </p:spPr>
        <p:txBody>
          <a:bodyPr lIns="0" rIns="0">
            <a:noAutofit/>
          </a:bodyPr>
          <a:lstStyle>
            <a:lvl1pPr marL="0" indent="0" algn="ctr">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Footer Placeholder 1">
            <a:extLst>
              <a:ext uri="{FF2B5EF4-FFF2-40B4-BE49-F238E27FC236}">
                <a16:creationId xmlns:a16="http://schemas.microsoft.com/office/drawing/2014/main" xmlns="" id="{5BC3CDB3-0C20-4B95-9BD1-3E862E33B6AE}"/>
              </a:ext>
            </a:extLst>
          </p:cNvPr>
          <p:cNvSpPr>
            <a:spLocks noGrp="1"/>
          </p:cNvSpPr>
          <p:nvPr>
            <p:ph type="ftr" sz="quarter" idx="16"/>
          </p:nvPr>
        </p:nvSpPr>
        <p:spPr/>
        <p:txBody>
          <a:bodyPr/>
          <a:lstStyle>
            <a:lvl1pPr>
              <a:defRPr/>
            </a:lvl1pPr>
          </a:lstStyle>
          <a:p>
            <a:pPr>
              <a:defRPr/>
            </a:pPr>
            <a:r>
              <a:rPr lang="en-US"/>
              <a:t>Add a Footer</a:t>
            </a:r>
          </a:p>
        </p:txBody>
      </p:sp>
      <p:sp>
        <p:nvSpPr>
          <p:cNvPr id="11" name="Slide Number Placeholder 2">
            <a:extLst>
              <a:ext uri="{FF2B5EF4-FFF2-40B4-BE49-F238E27FC236}">
                <a16:creationId xmlns:a16="http://schemas.microsoft.com/office/drawing/2014/main" xmlns="" id="{537A6550-34AE-47C4-9780-F39ED96C017D}"/>
              </a:ext>
            </a:extLst>
          </p:cNvPr>
          <p:cNvSpPr>
            <a:spLocks noGrp="1"/>
          </p:cNvSpPr>
          <p:nvPr>
            <p:ph type="sldNum" sz="quarter" idx="17"/>
          </p:nvPr>
        </p:nvSpPr>
        <p:spPr/>
        <p:txBody>
          <a:bodyPr/>
          <a:lstStyle>
            <a:lvl1pPr>
              <a:defRPr/>
            </a:lvl1pPr>
          </a:lstStyle>
          <a:p>
            <a:fld id="{818C9D95-DA86-4A20-B9D2-AC48CF8A777E}" type="slidenum">
              <a:rPr lang="en-US" altLang="en-US"/>
              <a:pPr/>
              <a:t>‹#›</a:t>
            </a:fld>
            <a:endParaRPr lang="en-US" altLang="en-US"/>
          </a:p>
        </p:txBody>
      </p:sp>
    </p:spTree>
    <p:extLst>
      <p:ext uri="{BB962C8B-B14F-4D97-AF65-F5344CB8AC3E}">
        <p14:creationId xmlns:p14="http://schemas.microsoft.com/office/powerpoint/2010/main" val="1022382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grpSp>
        <p:nvGrpSpPr>
          <p:cNvPr id="5" name="Group 6"/>
          <p:cNvGrpSpPr>
            <a:grpSpLocks/>
          </p:cNvGrpSpPr>
          <p:nvPr userDrawn="1"/>
        </p:nvGrpSpPr>
        <p:grpSpPr bwMode="auto">
          <a:xfrm flipH="1" flipV="1">
            <a:off x="3581400" y="450850"/>
            <a:ext cx="5276850" cy="5768975"/>
            <a:chOff x="883522" y="408327"/>
            <a:chExt cx="5276606" cy="5768636"/>
          </a:xfrm>
        </p:grpSpPr>
        <p:sp>
          <p:nvSpPr>
            <p:cNvPr id="6" name="Rectangle 5">
              <a:extLst>
                <a:ext uri="{FF2B5EF4-FFF2-40B4-BE49-F238E27FC236}">
                  <a16:creationId xmlns:a16="http://schemas.microsoft.com/office/drawing/2014/main" xmlns="" id="{AA2B35F5-337B-48CC-8CB5-F2408BBFAB10}"/>
                </a:ext>
              </a:extLst>
            </p:cNvPr>
            <p:cNvSpPr/>
            <p:nvPr/>
          </p:nvSpPr>
          <p:spPr>
            <a:xfrm>
              <a:off x="1808991" y="1403631"/>
              <a:ext cx="4351137" cy="477333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2</a:t>
              </a:r>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r>
                <a:rPr lang="en-US" dirty="0"/>
                <a:t>+</a:t>
              </a:r>
            </a:p>
            <a:p>
              <a:pPr algn="ctr" eaLnBrk="1" fontAlgn="auto" hangingPunct="1">
                <a:spcBef>
                  <a:spcPts val="0"/>
                </a:spcBef>
                <a:spcAft>
                  <a:spcPts val="0"/>
                </a:spcAft>
                <a:defRPr/>
              </a:pPr>
              <a:endParaRPr lang="en-US" dirty="0"/>
            </a:p>
          </p:txBody>
        </p:sp>
        <p:pic>
          <p:nvPicPr>
            <p:cNvPr id="9" name="Graphic 9">
              <a:extLst>
                <a:ext uri="{FF2B5EF4-FFF2-40B4-BE49-F238E27FC236}">
                  <a16:creationId xmlns:a16="http://schemas.microsoft.com/office/drawing/2014/main" xmlns="" id="{C8254B7B-C471-4F8C-ABAE-3CE35463CC20}"/>
                </a:ext>
              </a:extLst>
            </p:cNvPr>
            <p:cNvPicPr>
              <a:picLocks noChangeAspect="1"/>
            </p:cNvPicPr>
            <p:nvPr/>
          </p:nvPicPr>
          <p:blipFill>
            <a:blip r:embed="rId2">
              <a:extLst/>
            </a:blip>
            <a:stretch>
              <a:fillRect/>
            </a:stretch>
          </p:blipFill>
          <p:spPr>
            <a:xfrm>
              <a:off x="1140685" y="1089324"/>
              <a:ext cx="4571789" cy="4571731"/>
            </a:xfrm>
            <a:prstGeom prst="rect">
              <a:avLst/>
            </a:prstGeom>
          </p:spPr>
        </p:pic>
        <p:sp>
          <p:nvSpPr>
            <p:cNvPr id="10" name="Rectangle 9">
              <a:extLst>
                <a:ext uri="{FF2B5EF4-FFF2-40B4-BE49-F238E27FC236}">
                  <a16:creationId xmlns:a16="http://schemas.microsoft.com/office/drawing/2014/main" xmlns="" id="{1134DB9D-A119-41A2-9DB7-FE0AC8E14A50}"/>
                </a:ext>
              </a:extLst>
            </p:cNvPr>
            <p:cNvSpPr/>
            <p:nvPr/>
          </p:nvSpPr>
          <p:spPr>
            <a:xfrm>
              <a:off x="883522" y="408327"/>
              <a:ext cx="4351136" cy="47733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2</a:t>
              </a:r>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r>
                <a:rPr lang="en-US" dirty="0"/>
                <a:t>+</a:t>
              </a:r>
            </a:p>
            <a:p>
              <a:pPr algn="ctr" eaLnBrk="1" fontAlgn="auto" hangingPunct="1">
                <a:spcBef>
                  <a:spcPts val="0"/>
                </a:spcBef>
                <a:spcAft>
                  <a:spcPts val="0"/>
                </a:spcAft>
                <a:defRPr/>
              </a:pPr>
              <a:endParaRPr lang="en-US" dirty="0"/>
            </a:p>
          </p:txBody>
        </p:sp>
      </p:grpSp>
      <p:sp>
        <p:nvSpPr>
          <p:cNvPr id="7" name="Picture Placeholder 13">
            <a:extLst>
              <a:ext uri="{FF2B5EF4-FFF2-40B4-BE49-F238E27FC236}">
                <a16:creationId xmlns:a16="http://schemas.microsoft.com/office/drawing/2014/main" xmlns="" id="{B599FEC8-12D0-4EB5-8573-C891D56C84E0}"/>
              </a:ext>
            </a:extLst>
          </p:cNvPr>
          <p:cNvSpPr>
            <a:spLocks noGrp="1"/>
          </p:cNvSpPr>
          <p:nvPr>
            <p:ph type="pic" sz="quarter" idx="15"/>
          </p:nvPr>
        </p:nvSpPr>
        <p:spPr>
          <a:xfrm>
            <a:off x="-71015" y="0"/>
            <a:ext cx="12263015" cy="6858000"/>
          </a:xfrm>
          <a:solidFill>
            <a:schemeClr val="bg1">
              <a:lumMod val="50000"/>
            </a:schemeClr>
          </a:solidFill>
        </p:spPr>
        <p:txBody>
          <a:bodyPr rtlCol="0">
            <a:normAutofit/>
          </a:bodyPr>
          <a:lstStyle/>
          <a:p>
            <a:pPr lvl="0"/>
            <a:r>
              <a:rPr lang="en-US" noProof="0"/>
              <a:t>Click icon to add picture</a:t>
            </a:r>
            <a:endParaRPr lang="en-US" noProof="0" dirty="0"/>
          </a:p>
        </p:txBody>
      </p:sp>
      <p:sp>
        <p:nvSpPr>
          <p:cNvPr id="8" name="Title 1">
            <a:extLst>
              <a:ext uri="{FF2B5EF4-FFF2-40B4-BE49-F238E27FC236}">
                <a16:creationId xmlns:a16="http://schemas.microsoft.com/office/drawing/2014/main" xmlns="" id="{4C30FD01-9DD8-4ECA-AC52-7C41002A99B3}"/>
              </a:ext>
            </a:extLst>
          </p:cNvPr>
          <p:cNvSpPr>
            <a:spLocks noGrp="1"/>
          </p:cNvSpPr>
          <p:nvPr>
            <p:ph type="title"/>
          </p:nvPr>
        </p:nvSpPr>
        <p:spPr>
          <a:xfrm>
            <a:off x="4506095" y="1742989"/>
            <a:ext cx="4351911" cy="3352800"/>
          </a:xfrm>
        </p:spPr>
        <p:txBody>
          <a:bodyPr/>
          <a:lstStyle>
            <a:lvl1pPr algn="ctr">
              <a:defRPr sz="4400" b="1" spc="300">
                <a:solidFill>
                  <a:srgbClr val="2F3342"/>
                </a:solidFill>
                <a:latin typeface="+mj-lt"/>
              </a:defRPr>
            </a:lvl1pPr>
          </a:lstStyle>
          <a:p>
            <a:r>
              <a:rPr lang="en-US"/>
              <a:t>Click to edit Master title style</a:t>
            </a:r>
            <a:endParaRPr lang="en-US" dirty="0"/>
          </a:p>
        </p:txBody>
      </p:sp>
      <p:sp>
        <p:nvSpPr>
          <p:cNvPr id="22" name="Text Placeholder 2">
            <a:extLst>
              <a:ext uri="{FF2B5EF4-FFF2-40B4-BE49-F238E27FC236}">
                <a16:creationId xmlns:a16="http://schemas.microsoft.com/office/drawing/2014/main" xmlns="" id="{74491700-C4EB-4143-ACD3-DE153BF9DD99}"/>
              </a:ext>
            </a:extLst>
          </p:cNvPr>
          <p:cNvSpPr>
            <a:spLocks noGrp="1"/>
          </p:cNvSpPr>
          <p:nvPr>
            <p:ph type="body" idx="13"/>
          </p:nvPr>
        </p:nvSpPr>
        <p:spPr>
          <a:xfrm>
            <a:off x="4506094" y="4127455"/>
            <a:ext cx="4351910" cy="296437"/>
          </a:xfrm>
        </p:spPr>
        <p:txBody>
          <a:bodyPr lIns="0" rIns="0">
            <a:noAutofit/>
          </a:bodyPr>
          <a:lstStyle>
            <a:lvl1pPr marL="0" indent="0" algn="ctr">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1" name="Slide Number Placeholder 2">
            <a:extLst>
              <a:ext uri="{FF2B5EF4-FFF2-40B4-BE49-F238E27FC236}">
                <a16:creationId xmlns:a16="http://schemas.microsoft.com/office/drawing/2014/main" xmlns="" id="{6210B771-29DE-4098-A2A1-744CE3C768F4}"/>
              </a:ext>
            </a:extLst>
          </p:cNvPr>
          <p:cNvSpPr>
            <a:spLocks noGrp="1"/>
          </p:cNvSpPr>
          <p:nvPr>
            <p:ph type="sldNum" sz="quarter" idx="16"/>
          </p:nvPr>
        </p:nvSpPr>
        <p:spPr/>
        <p:txBody>
          <a:bodyPr/>
          <a:lstStyle>
            <a:lvl1pPr>
              <a:defRPr/>
            </a:lvl1pPr>
          </a:lstStyle>
          <a:p>
            <a:fld id="{43E489A8-21E4-4E2C-A048-E4B429190BBE}" type="slidenum">
              <a:rPr lang="en-US" altLang="en-US"/>
              <a:pPr/>
              <a:t>‹#›</a:t>
            </a:fld>
            <a:endParaRPr lang="en-US" altLang="en-US"/>
          </a:p>
        </p:txBody>
      </p:sp>
      <p:sp>
        <p:nvSpPr>
          <p:cNvPr id="12" name="Footer Placeholder 1">
            <a:extLst>
              <a:ext uri="{FF2B5EF4-FFF2-40B4-BE49-F238E27FC236}">
                <a16:creationId xmlns:a16="http://schemas.microsoft.com/office/drawing/2014/main" xmlns="" id="{A6B6E4D6-F13A-4989-8165-43B4BC11EDE0}"/>
              </a:ext>
            </a:extLst>
          </p:cNvPr>
          <p:cNvSpPr>
            <a:spLocks noGrp="1"/>
          </p:cNvSpPr>
          <p:nvPr>
            <p:ph type="ftr" sz="quarter" idx="17"/>
          </p:nvPr>
        </p:nvSpPr>
        <p:spPr/>
        <p:txBody>
          <a:bodyPr/>
          <a:lstStyle>
            <a:lvl1pPr>
              <a:defRPr dirty="0">
                <a:solidFill>
                  <a:schemeClr val="bg1"/>
                </a:solidFill>
              </a:defRPr>
            </a:lvl1pPr>
          </a:lstStyle>
          <a:p>
            <a:pPr>
              <a:defRPr/>
            </a:pPr>
            <a:r>
              <a:rPr lang="en-US"/>
              <a:t>Add a Footer</a:t>
            </a:r>
          </a:p>
        </p:txBody>
      </p:sp>
    </p:spTree>
    <p:extLst>
      <p:ext uri="{BB962C8B-B14F-4D97-AF65-F5344CB8AC3E}">
        <p14:creationId xmlns:p14="http://schemas.microsoft.com/office/powerpoint/2010/main" val="1318637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Im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2DAAF8A3-E8E2-4E40-AC07-2F4B1489AB64}"/>
              </a:ext>
            </a:extLst>
          </p:cNvPr>
          <p:cNvSpPr/>
          <p:nvPr userDrawn="1"/>
        </p:nvSpPr>
        <p:spPr>
          <a:xfrm>
            <a:off x="4887913" y="1431925"/>
            <a:ext cx="2873375" cy="5426075"/>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2</a:t>
            </a:r>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r>
              <a:rPr lang="en-US" dirty="0"/>
              <a:t>+</a:t>
            </a:r>
          </a:p>
          <a:p>
            <a:pPr algn="ctr" eaLnBrk="1" fontAlgn="auto" hangingPunct="1">
              <a:spcBef>
                <a:spcPts val="0"/>
              </a:spcBef>
              <a:spcAft>
                <a:spcPts val="0"/>
              </a:spcAft>
              <a:defRPr/>
            </a:pPr>
            <a:endParaRPr lang="en-US" dirty="0"/>
          </a:p>
        </p:txBody>
      </p:sp>
      <p:sp>
        <p:nvSpPr>
          <p:cNvPr id="9" name="Rectangle 8">
            <a:extLst>
              <a:ext uri="{FF2B5EF4-FFF2-40B4-BE49-F238E27FC236}">
                <a16:creationId xmlns:a16="http://schemas.microsoft.com/office/drawing/2014/main" xmlns="" id="{8973E4B5-2551-4C69-BCA6-D4FBFE481287}"/>
              </a:ext>
            </a:extLst>
          </p:cNvPr>
          <p:cNvSpPr/>
          <p:nvPr userDrawn="1"/>
        </p:nvSpPr>
        <p:spPr>
          <a:xfrm>
            <a:off x="4430713" y="0"/>
            <a:ext cx="2873375" cy="5426075"/>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2</a:t>
            </a:r>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r>
              <a:rPr lang="en-US" dirty="0"/>
              <a:t>+</a:t>
            </a:r>
          </a:p>
          <a:p>
            <a:pPr algn="ctr" eaLnBrk="1" fontAlgn="auto" hangingPunct="1">
              <a:spcBef>
                <a:spcPts val="0"/>
              </a:spcBef>
              <a:spcAft>
                <a:spcPts val="0"/>
              </a:spcAft>
              <a:defRPr/>
            </a:pPr>
            <a:endParaRPr lang="en-US" dirty="0"/>
          </a:p>
        </p:txBody>
      </p:sp>
      <p:sp>
        <p:nvSpPr>
          <p:cNvPr id="3" name="Text Placeholder 2">
            <a:extLst>
              <a:ext uri="{FF2B5EF4-FFF2-40B4-BE49-F238E27FC236}">
                <a16:creationId xmlns:a16="http://schemas.microsoft.com/office/drawing/2014/main" xmlns="" id="{CF38A5A1-070F-43C9-B2D5-C557B0D72B9C}"/>
              </a:ext>
            </a:extLst>
          </p:cNvPr>
          <p:cNvSpPr>
            <a:spLocks noGrp="1"/>
          </p:cNvSpPr>
          <p:nvPr>
            <p:ph type="body" idx="1"/>
          </p:nvPr>
        </p:nvSpPr>
        <p:spPr>
          <a:xfrm>
            <a:off x="573882" y="1061132"/>
            <a:ext cx="3464717" cy="823912"/>
          </a:xfrm>
          <a:ln>
            <a:solidFill>
              <a:schemeClr val="bg1"/>
            </a:solidFill>
          </a:ln>
        </p:spPr>
        <p:txBody>
          <a:bodyPr anchor="ctr"/>
          <a:lstStyle>
            <a:lvl1pPr marL="0" indent="0" algn="ctr">
              <a:buNone/>
              <a:defRPr sz="2400" b="1">
                <a:solidFill>
                  <a:srgbClr val="2F334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rgbClr val="2F3342"/>
                </a:solidFill>
              </a:defRPr>
            </a:lvl1pPr>
            <a:lvl2pPr>
              <a:lnSpc>
                <a:spcPct val="150000"/>
              </a:lnSpc>
              <a:defRPr sz="1400">
                <a:solidFill>
                  <a:srgbClr val="2F3342"/>
                </a:solidFill>
              </a:defRPr>
            </a:lvl2pPr>
            <a:lvl3pPr>
              <a:lnSpc>
                <a:spcPct val="150000"/>
              </a:lnSpc>
              <a:defRPr sz="1200">
                <a:solidFill>
                  <a:srgbClr val="2F3342"/>
                </a:solidFill>
              </a:defRPr>
            </a:lvl3pPr>
            <a:lvl4pPr>
              <a:lnSpc>
                <a:spcPct val="150000"/>
              </a:lnSpc>
              <a:defRPr sz="1100">
                <a:solidFill>
                  <a:srgbClr val="2F3342"/>
                </a:solidFill>
              </a:defRPr>
            </a:lvl4pPr>
            <a:lvl5pPr>
              <a:lnSpc>
                <a:spcPct val="150000"/>
              </a:lnSpc>
              <a:defRPr sz="1100">
                <a:solidFill>
                  <a:srgbClr val="2F334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
            <a:extLst>
              <a:ext uri="{FF2B5EF4-FFF2-40B4-BE49-F238E27FC236}">
                <a16:creationId xmlns:a16="http://schemas.microsoft.com/office/drawing/2014/main" xmlns="" id="{367F380C-58A9-4490-AC57-579A90290F36}"/>
              </a:ext>
            </a:extLst>
          </p:cNvPr>
          <p:cNvSpPr>
            <a:spLocks noGrp="1"/>
          </p:cNvSpPr>
          <p:nvPr>
            <p:ph type="body" idx="13"/>
          </p:nvPr>
        </p:nvSpPr>
        <p:spPr>
          <a:xfrm>
            <a:off x="8153400" y="1061132"/>
            <a:ext cx="3464717" cy="823912"/>
          </a:xfrm>
          <a:ln>
            <a:solidFill>
              <a:schemeClr val="bg1"/>
            </a:solidFill>
          </a:ln>
        </p:spPr>
        <p:txBody>
          <a:bodyPr anchor="ctr"/>
          <a:lstStyle>
            <a:lvl1pPr marL="0" indent="0" algn="ctr">
              <a:buNone/>
              <a:defRPr sz="2400" b="1">
                <a:solidFill>
                  <a:srgbClr val="2F334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a:extLst>
              <a:ext uri="{FF2B5EF4-FFF2-40B4-BE49-F238E27FC236}">
                <a16:creationId xmlns:a16="http://schemas.microsoft.com/office/drawing/2014/main" xmlns="" id="{DA285A94-0E4E-47DC-8E61-41F684F37003}"/>
              </a:ext>
            </a:extLst>
          </p:cNvPr>
          <p:cNvSpPr>
            <a:spLocks noGrp="1"/>
          </p:cNvSpPr>
          <p:nvPr>
            <p:ph sz="half" idx="14"/>
          </p:nvPr>
        </p:nvSpPr>
        <p:spPr>
          <a:xfrm>
            <a:off x="8153400" y="2108201"/>
            <a:ext cx="3464717" cy="3684588"/>
          </a:xfrm>
        </p:spPr>
        <p:txBody>
          <a:bodyPr>
            <a:normAutofit/>
          </a:bodyPr>
          <a:lstStyle>
            <a:lvl1pPr>
              <a:lnSpc>
                <a:spcPct val="150000"/>
              </a:lnSpc>
              <a:defRPr sz="1600">
                <a:solidFill>
                  <a:srgbClr val="2F3342"/>
                </a:solidFill>
              </a:defRPr>
            </a:lvl1pPr>
            <a:lvl2pPr>
              <a:lnSpc>
                <a:spcPct val="150000"/>
              </a:lnSpc>
              <a:defRPr sz="1400">
                <a:solidFill>
                  <a:srgbClr val="2F3342"/>
                </a:solidFill>
              </a:defRPr>
            </a:lvl2pPr>
            <a:lvl3pPr>
              <a:lnSpc>
                <a:spcPct val="150000"/>
              </a:lnSpc>
              <a:defRPr sz="1200">
                <a:solidFill>
                  <a:srgbClr val="2F3342"/>
                </a:solidFill>
              </a:defRPr>
            </a:lvl3pPr>
            <a:lvl4pPr>
              <a:lnSpc>
                <a:spcPct val="150000"/>
              </a:lnSpc>
              <a:defRPr sz="1100">
                <a:solidFill>
                  <a:srgbClr val="2F3342"/>
                </a:solidFill>
              </a:defRPr>
            </a:lvl4pPr>
            <a:lvl5pPr>
              <a:lnSpc>
                <a:spcPct val="150000"/>
              </a:lnSpc>
              <a:defRPr sz="1100">
                <a:solidFill>
                  <a:srgbClr val="2F334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Picture Placeholder 13">
            <a:extLst>
              <a:ext uri="{FF2B5EF4-FFF2-40B4-BE49-F238E27FC236}">
                <a16:creationId xmlns:a16="http://schemas.microsoft.com/office/drawing/2014/main" xmlns="" id="{354FBDC8-CD65-4972-A821-C25297B1A8AB}"/>
              </a:ext>
            </a:extLst>
          </p:cNvPr>
          <p:cNvSpPr>
            <a:spLocks noGrp="1"/>
          </p:cNvSpPr>
          <p:nvPr>
            <p:ph type="pic" sz="quarter" idx="15"/>
          </p:nvPr>
        </p:nvSpPr>
        <p:spPr>
          <a:xfrm>
            <a:off x="4659082" y="489291"/>
            <a:ext cx="2873833" cy="5920920"/>
          </a:xfrm>
          <a:solidFill>
            <a:schemeClr val="bg1"/>
          </a:solidFill>
        </p:spPr>
        <p:txBody>
          <a:bodyPr rtlCol="0">
            <a:normAutofit/>
          </a:bodyPr>
          <a:lstStyle/>
          <a:p>
            <a:pPr lvl="0"/>
            <a:r>
              <a:rPr lang="en-US" noProof="0"/>
              <a:t>Click icon to add picture</a:t>
            </a:r>
            <a:endParaRPr lang="en-US" noProof="0" dirty="0"/>
          </a:p>
        </p:txBody>
      </p:sp>
      <p:sp>
        <p:nvSpPr>
          <p:cNvPr id="6" name="Title 5" hidden="1">
            <a:extLst>
              <a:ext uri="{FF2B5EF4-FFF2-40B4-BE49-F238E27FC236}">
                <a16:creationId xmlns:a16="http://schemas.microsoft.com/office/drawing/2014/main" xmlns="" id="{A43A44DE-9B7B-49B8-AE13-95164A3FA9F1}"/>
              </a:ext>
            </a:extLst>
          </p:cNvPr>
          <p:cNvSpPr>
            <a:spLocks noGrp="1"/>
          </p:cNvSpPr>
          <p:nvPr>
            <p:ph type="title"/>
          </p:nvPr>
        </p:nvSpPr>
        <p:spPr>
          <a:xfrm>
            <a:off x="595884" y="0"/>
            <a:ext cx="3605998" cy="1188720"/>
          </a:xfrm>
        </p:spPr>
        <p:txBody>
          <a:bodyPr/>
          <a:lstStyle>
            <a:lvl1pPr>
              <a:defRPr sz="2800"/>
            </a:lvl1pPr>
          </a:lstStyle>
          <a:p>
            <a:r>
              <a:rPr lang="en-US"/>
              <a:t>Click to edit Master title style</a:t>
            </a:r>
            <a:endParaRPr lang="en-US" dirty="0"/>
          </a:p>
        </p:txBody>
      </p:sp>
      <p:sp>
        <p:nvSpPr>
          <p:cNvPr id="10" name="Footer Placeholder 1">
            <a:extLst>
              <a:ext uri="{FF2B5EF4-FFF2-40B4-BE49-F238E27FC236}">
                <a16:creationId xmlns:a16="http://schemas.microsoft.com/office/drawing/2014/main" xmlns="" id="{9A9E95A5-249E-4EE5-84AD-2DF845B76170}"/>
              </a:ext>
            </a:extLst>
          </p:cNvPr>
          <p:cNvSpPr>
            <a:spLocks noGrp="1"/>
          </p:cNvSpPr>
          <p:nvPr>
            <p:ph type="ftr" sz="quarter" idx="16"/>
          </p:nvPr>
        </p:nvSpPr>
        <p:spPr/>
        <p:txBody>
          <a:bodyPr/>
          <a:lstStyle>
            <a:lvl1pPr>
              <a:defRPr/>
            </a:lvl1pPr>
          </a:lstStyle>
          <a:p>
            <a:pPr>
              <a:defRPr/>
            </a:pPr>
            <a:r>
              <a:rPr lang="en-US"/>
              <a:t>Add a Footer</a:t>
            </a:r>
          </a:p>
        </p:txBody>
      </p:sp>
      <p:sp>
        <p:nvSpPr>
          <p:cNvPr id="13" name="Slide Number Placeholder 4">
            <a:extLst>
              <a:ext uri="{FF2B5EF4-FFF2-40B4-BE49-F238E27FC236}">
                <a16:creationId xmlns:a16="http://schemas.microsoft.com/office/drawing/2014/main" xmlns="" id="{748EA58E-C683-40FE-AE07-0C42D497AA0E}"/>
              </a:ext>
            </a:extLst>
          </p:cNvPr>
          <p:cNvSpPr>
            <a:spLocks noGrp="1"/>
          </p:cNvSpPr>
          <p:nvPr>
            <p:ph type="sldNum" sz="quarter" idx="17"/>
          </p:nvPr>
        </p:nvSpPr>
        <p:spPr/>
        <p:txBody>
          <a:bodyPr/>
          <a:lstStyle>
            <a:lvl1pPr>
              <a:defRPr/>
            </a:lvl1pPr>
          </a:lstStyle>
          <a:p>
            <a:fld id="{B71A3D1A-019D-4B90-9757-0A7CE1B9ED45}" type="slidenum">
              <a:rPr lang="en-US" altLang="en-US"/>
              <a:pPr/>
              <a:t>‹#›</a:t>
            </a:fld>
            <a:endParaRPr lang="en-US" altLang="en-US"/>
          </a:p>
        </p:txBody>
      </p:sp>
    </p:spTree>
    <p:extLst>
      <p:ext uri="{BB962C8B-B14F-4D97-AF65-F5344CB8AC3E}">
        <p14:creationId xmlns:p14="http://schemas.microsoft.com/office/powerpoint/2010/main" val="2321991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 Conten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F9FF54F9-A4B5-4A71-8DF1-6E326705BABC}"/>
              </a:ext>
            </a:extLst>
          </p:cNvPr>
          <p:cNvSpPr/>
          <p:nvPr userDrawn="1"/>
        </p:nvSpPr>
        <p:spPr>
          <a:xfrm>
            <a:off x="609600" y="392113"/>
            <a:ext cx="7075488" cy="5878512"/>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Rectangle 6">
            <a:extLst>
              <a:ext uri="{FF2B5EF4-FFF2-40B4-BE49-F238E27FC236}">
                <a16:creationId xmlns:a16="http://schemas.microsoft.com/office/drawing/2014/main" xmlns="" id="{C8FC3255-A57A-4130-B1A9-E5CF4654DF33}"/>
              </a:ext>
            </a:extLst>
          </p:cNvPr>
          <p:cNvSpPr/>
          <p:nvPr userDrawn="1"/>
        </p:nvSpPr>
        <p:spPr>
          <a:xfrm>
            <a:off x="979488" y="1181100"/>
            <a:ext cx="6118225" cy="5426075"/>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2</a:t>
            </a:r>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r>
              <a:rPr lang="en-US" dirty="0"/>
              <a:t>+</a:t>
            </a:r>
          </a:p>
          <a:p>
            <a:pPr algn="ctr" eaLnBrk="1" fontAlgn="auto" hangingPunct="1">
              <a:spcBef>
                <a:spcPts val="0"/>
              </a:spcBef>
              <a:spcAft>
                <a:spcPts val="0"/>
              </a:spcAft>
              <a:defRPr/>
            </a:pPr>
            <a:endParaRPr lang="en-US" dirty="0"/>
          </a:p>
        </p:txBody>
      </p:sp>
      <p:sp>
        <p:nvSpPr>
          <p:cNvPr id="8" name="Rectangle 7">
            <a:extLst>
              <a:ext uri="{FF2B5EF4-FFF2-40B4-BE49-F238E27FC236}">
                <a16:creationId xmlns:a16="http://schemas.microsoft.com/office/drawing/2014/main" xmlns="" id="{F2D5E5F0-448E-40DE-A86B-1E9D707DE1DD}"/>
              </a:ext>
            </a:extLst>
          </p:cNvPr>
          <p:cNvSpPr/>
          <p:nvPr userDrawn="1"/>
        </p:nvSpPr>
        <p:spPr>
          <a:xfrm>
            <a:off x="957263" y="655638"/>
            <a:ext cx="5770562" cy="5702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3" name="Picture Placeholder 2">
            <a:extLst>
              <a:ext uri="{FF2B5EF4-FFF2-40B4-BE49-F238E27FC236}">
                <a16:creationId xmlns:a16="http://schemas.microsoft.com/office/drawing/2014/main" xmlns="" id="{CAE90E16-AEC5-4F82-85B0-DDEA26AA939A}"/>
              </a:ext>
            </a:extLst>
          </p:cNvPr>
          <p:cNvSpPr>
            <a:spLocks noGrp="1"/>
          </p:cNvSpPr>
          <p:nvPr>
            <p:ph type="pic" idx="1"/>
          </p:nvPr>
        </p:nvSpPr>
        <p:spPr>
          <a:xfrm>
            <a:off x="6727370" y="0"/>
            <a:ext cx="5464629" cy="68580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2" name="Title 1">
            <a:extLst>
              <a:ext uri="{FF2B5EF4-FFF2-40B4-BE49-F238E27FC236}">
                <a16:creationId xmlns:a16="http://schemas.microsoft.com/office/drawing/2014/main" xmlns="" id="{9AF0F519-65FC-434F-8F2F-F778A20A82ED}"/>
              </a:ext>
            </a:extLst>
          </p:cNvPr>
          <p:cNvSpPr>
            <a:spLocks noGrp="1"/>
          </p:cNvSpPr>
          <p:nvPr>
            <p:ph type="title"/>
          </p:nvPr>
        </p:nvSpPr>
        <p:spPr>
          <a:xfrm>
            <a:off x="957943" y="1480457"/>
            <a:ext cx="5138057" cy="587876"/>
          </a:xfrm>
        </p:spPr>
        <p:txBody>
          <a:bodyPr anchor="b"/>
          <a:lstStyle>
            <a:lvl1pPr>
              <a:defRPr sz="3200" b="1">
                <a:solidFill>
                  <a:srgbClr val="2F3342"/>
                </a:solidFill>
                <a:latin typeface="+mj-lt"/>
              </a:defRPr>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xmlns="" id="{F41E2B8D-1C12-403F-BE59-ECC565466CB0}"/>
              </a:ext>
            </a:extLst>
          </p:cNvPr>
          <p:cNvSpPr>
            <a:spLocks noGrp="1"/>
          </p:cNvSpPr>
          <p:nvPr>
            <p:ph type="body" sz="half" idx="2"/>
          </p:nvPr>
        </p:nvSpPr>
        <p:spPr>
          <a:xfrm>
            <a:off x="957943" y="2546851"/>
            <a:ext cx="5138057" cy="3396749"/>
          </a:xfrm>
        </p:spPr>
        <p:txBody>
          <a:bodyPr/>
          <a:lstStyle>
            <a:lvl1pPr marL="0" indent="0">
              <a:lnSpc>
                <a:spcPct val="150000"/>
              </a:lnSpc>
              <a:buNone/>
              <a:defRPr sz="1600">
                <a:solidFill>
                  <a:srgbClr val="2F334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Text Placeholder 2">
            <a:extLst>
              <a:ext uri="{FF2B5EF4-FFF2-40B4-BE49-F238E27FC236}">
                <a16:creationId xmlns:a16="http://schemas.microsoft.com/office/drawing/2014/main" xmlns="" id="{D9EF0584-D46D-4C21-99D2-074ADF23E018}"/>
              </a:ext>
            </a:extLst>
          </p:cNvPr>
          <p:cNvSpPr>
            <a:spLocks noGrp="1"/>
          </p:cNvSpPr>
          <p:nvPr>
            <p:ph type="body" idx="13"/>
          </p:nvPr>
        </p:nvSpPr>
        <p:spPr>
          <a:xfrm>
            <a:off x="979714" y="2095547"/>
            <a:ext cx="4958100" cy="365125"/>
          </a:xfrm>
        </p:spPr>
        <p:txBody>
          <a:bodyPr>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Footer Placeholder 7">
            <a:extLst>
              <a:ext uri="{FF2B5EF4-FFF2-40B4-BE49-F238E27FC236}">
                <a16:creationId xmlns:a16="http://schemas.microsoft.com/office/drawing/2014/main" xmlns="" id="{1D1091A0-4CEC-4144-9410-933C60430002}"/>
              </a:ext>
            </a:extLst>
          </p:cNvPr>
          <p:cNvSpPr>
            <a:spLocks noGrp="1"/>
          </p:cNvSpPr>
          <p:nvPr>
            <p:ph type="ftr" sz="quarter" idx="14"/>
          </p:nvPr>
        </p:nvSpPr>
        <p:spPr/>
        <p:txBody>
          <a:bodyPr/>
          <a:lstStyle>
            <a:lvl1pPr>
              <a:defRPr/>
            </a:lvl1pPr>
          </a:lstStyle>
          <a:p>
            <a:pPr>
              <a:defRPr/>
            </a:pPr>
            <a:r>
              <a:rPr lang="en-US"/>
              <a:t>Add a Footer</a:t>
            </a:r>
          </a:p>
        </p:txBody>
      </p:sp>
      <p:sp>
        <p:nvSpPr>
          <p:cNvPr id="10" name="Slide Number Placeholder 11">
            <a:extLst>
              <a:ext uri="{FF2B5EF4-FFF2-40B4-BE49-F238E27FC236}">
                <a16:creationId xmlns:a16="http://schemas.microsoft.com/office/drawing/2014/main" xmlns="" id="{632BB975-6D8B-4782-BA69-98D493717C61}"/>
              </a:ext>
            </a:extLst>
          </p:cNvPr>
          <p:cNvSpPr>
            <a:spLocks noGrp="1"/>
          </p:cNvSpPr>
          <p:nvPr>
            <p:ph type="sldNum" sz="quarter" idx="15"/>
          </p:nvPr>
        </p:nvSpPr>
        <p:spPr/>
        <p:txBody>
          <a:bodyPr/>
          <a:lstStyle>
            <a:lvl1pPr>
              <a:defRPr/>
            </a:lvl1pPr>
          </a:lstStyle>
          <a:p>
            <a:fld id="{CFD8B0BE-F66F-47FB-8AA5-C6F78F112935}" type="slidenum">
              <a:rPr lang="en-US" altLang="en-US"/>
              <a:pPr/>
              <a:t>‹#›</a:t>
            </a:fld>
            <a:endParaRPr lang="en-US" altLang="en-US"/>
          </a:p>
        </p:txBody>
      </p:sp>
    </p:spTree>
    <p:extLst>
      <p:ext uri="{BB962C8B-B14F-4D97-AF65-F5344CB8AC3E}">
        <p14:creationId xmlns:p14="http://schemas.microsoft.com/office/powerpoint/2010/main" val="59429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grpSp>
        <p:nvGrpSpPr>
          <p:cNvPr id="6" name="Group 6"/>
          <p:cNvGrpSpPr>
            <a:grpSpLocks/>
          </p:cNvGrpSpPr>
          <p:nvPr userDrawn="1"/>
        </p:nvGrpSpPr>
        <p:grpSpPr bwMode="auto">
          <a:xfrm flipH="1">
            <a:off x="4116388" y="252413"/>
            <a:ext cx="7432675" cy="5995987"/>
            <a:chOff x="252031" y="391887"/>
            <a:chExt cx="7433283" cy="6215741"/>
          </a:xfrm>
        </p:grpSpPr>
        <p:sp>
          <p:nvSpPr>
            <p:cNvPr id="8" name="Rectangle 7">
              <a:extLst>
                <a:ext uri="{FF2B5EF4-FFF2-40B4-BE49-F238E27FC236}">
                  <a16:creationId xmlns:a16="http://schemas.microsoft.com/office/drawing/2014/main" xmlns="" id="{597BDC56-4294-40AE-81FA-8B25B343F544}"/>
                </a:ext>
              </a:extLst>
            </p:cNvPr>
            <p:cNvSpPr/>
            <p:nvPr userDrawn="1"/>
          </p:nvSpPr>
          <p:spPr>
            <a:xfrm>
              <a:off x="609248" y="391887"/>
              <a:ext cx="7076066" cy="5878377"/>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0" name="Rectangle 9">
              <a:extLst>
                <a:ext uri="{FF2B5EF4-FFF2-40B4-BE49-F238E27FC236}">
                  <a16:creationId xmlns:a16="http://schemas.microsoft.com/office/drawing/2014/main" xmlns="" id="{A6D9D284-6538-43C3-AA50-EE479196A81E}"/>
                </a:ext>
              </a:extLst>
            </p:cNvPr>
            <p:cNvSpPr/>
            <p:nvPr userDrawn="1"/>
          </p:nvSpPr>
          <p:spPr>
            <a:xfrm>
              <a:off x="979165" y="1181814"/>
              <a:ext cx="6118725" cy="54258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2</a:t>
              </a:r>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r>
                <a:rPr lang="en-US" dirty="0"/>
                <a:t>+</a:t>
              </a:r>
            </a:p>
            <a:p>
              <a:pPr algn="ctr" eaLnBrk="1" fontAlgn="auto" hangingPunct="1">
                <a:spcBef>
                  <a:spcPts val="0"/>
                </a:spcBef>
                <a:spcAft>
                  <a:spcPts val="0"/>
                </a:spcAft>
                <a:defRPr/>
              </a:pPr>
              <a:endParaRPr lang="en-US" dirty="0"/>
            </a:p>
          </p:txBody>
        </p:sp>
        <p:sp>
          <p:nvSpPr>
            <p:cNvPr id="11" name="Rectangle 10">
              <a:extLst>
                <a:ext uri="{FF2B5EF4-FFF2-40B4-BE49-F238E27FC236}">
                  <a16:creationId xmlns:a16="http://schemas.microsoft.com/office/drawing/2014/main" xmlns="" id="{B1AA49AF-02A7-43CB-82A0-D96FF80B4261}"/>
                </a:ext>
              </a:extLst>
            </p:cNvPr>
            <p:cNvSpPr/>
            <p:nvPr userDrawn="1"/>
          </p:nvSpPr>
          <p:spPr>
            <a:xfrm>
              <a:off x="252031" y="655196"/>
              <a:ext cx="6475943" cy="5702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sp>
        <p:nvSpPr>
          <p:cNvPr id="9" name="Picture Placeholder 13">
            <a:extLst>
              <a:ext uri="{FF2B5EF4-FFF2-40B4-BE49-F238E27FC236}">
                <a16:creationId xmlns:a16="http://schemas.microsoft.com/office/drawing/2014/main" xmlns="" id="{0CBD5E02-927B-4DF7-8968-617C1C8F0F0E}"/>
              </a:ext>
            </a:extLst>
          </p:cNvPr>
          <p:cNvSpPr>
            <a:spLocks noGrp="1"/>
          </p:cNvSpPr>
          <p:nvPr>
            <p:ph type="pic" sz="quarter" idx="15"/>
          </p:nvPr>
        </p:nvSpPr>
        <p:spPr>
          <a:xfrm>
            <a:off x="1" y="0"/>
            <a:ext cx="7249885" cy="6858000"/>
          </a:xfrm>
          <a:solidFill>
            <a:schemeClr val="bg1">
              <a:lumMod val="50000"/>
            </a:schemeClr>
          </a:solidFill>
        </p:spPr>
        <p:txBody>
          <a:bodyPr rtlCol="0">
            <a:normAutofit/>
          </a:bodyPr>
          <a:lstStyle/>
          <a:p>
            <a:pPr lvl="0"/>
            <a:r>
              <a:rPr lang="en-US" noProof="0"/>
              <a:t>Click icon to add picture</a:t>
            </a:r>
            <a:endParaRPr lang="en-US" noProof="0" dirty="0"/>
          </a:p>
        </p:txBody>
      </p:sp>
      <p:sp>
        <p:nvSpPr>
          <p:cNvPr id="2" name="Title 1">
            <a:extLst>
              <a:ext uri="{FF2B5EF4-FFF2-40B4-BE49-F238E27FC236}">
                <a16:creationId xmlns:a16="http://schemas.microsoft.com/office/drawing/2014/main" xmlns="" id="{004074E6-E39E-4D19-B91F-8E84F37CBF3C}"/>
              </a:ext>
            </a:extLst>
          </p:cNvPr>
          <p:cNvSpPr>
            <a:spLocks noGrp="1"/>
          </p:cNvSpPr>
          <p:nvPr>
            <p:ph type="title"/>
          </p:nvPr>
        </p:nvSpPr>
        <p:spPr>
          <a:xfrm>
            <a:off x="5510539" y="916440"/>
            <a:ext cx="6117771" cy="573989"/>
          </a:xfrm>
        </p:spPr>
        <p:txBody>
          <a:bodyPr lIns="0" rIns="0">
            <a:noAutofit/>
          </a:bodyPr>
          <a:lstStyle>
            <a:lvl1pPr>
              <a:defRPr sz="3200" b="1" spc="0">
                <a:solidFill>
                  <a:srgbClr val="2F3342"/>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607D1B16-7058-45AD-9B19-E19CAF96683B}"/>
              </a:ext>
            </a:extLst>
          </p:cNvPr>
          <p:cNvSpPr>
            <a:spLocks noGrp="1"/>
          </p:cNvSpPr>
          <p:nvPr>
            <p:ph idx="1"/>
          </p:nvPr>
        </p:nvSpPr>
        <p:spPr>
          <a:xfrm>
            <a:off x="5510539" y="1962673"/>
            <a:ext cx="6117771" cy="3676128"/>
          </a:xfrm>
        </p:spPr>
        <p:txBody>
          <a:bodyPr lIns="0" rIns="0">
            <a:normAutofit/>
          </a:bodyPr>
          <a:lstStyle>
            <a:lvl1pPr>
              <a:lnSpc>
                <a:spcPct val="150000"/>
              </a:lnSpc>
              <a:defRPr sz="1600">
                <a:solidFill>
                  <a:srgbClr val="2F3342"/>
                </a:solidFill>
              </a:defRPr>
            </a:lvl1pPr>
            <a:lvl2pPr>
              <a:lnSpc>
                <a:spcPct val="150000"/>
              </a:lnSpc>
              <a:defRPr sz="1600">
                <a:solidFill>
                  <a:srgbClr val="2F3342"/>
                </a:solidFill>
              </a:defRPr>
            </a:lvl2pPr>
            <a:lvl3pPr>
              <a:lnSpc>
                <a:spcPct val="150000"/>
              </a:lnSpc>
              <a:defRPr sz="1400">
                <a:solidFill>
                  <a:srgbClr val="2F3342"/>
                </a:solidFill>
              </a:defRPr>
            </a:lvl3pPr>
            <a:lvl4pPr>
              <a:lnSpc>
                <a:spcPct val="150000"/>
              </a:lnSpc>
              <a:defRPr sz="1200">
                <a:solidFill>
                  <a:srgbClr val="2F3342"/>
                </a:solidFill>
              </a:defRPr>
            </a:lvl4pPr>
            <a:lvl5pPr>
              <a:lnSpc>
                <a:spcPct val="150000"/>
              </a:lnSpc>
              <a:defRPr sz="1200">
                <a:solidFill>
                  <a:srgbClr val="2F334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xmlns="" id="{6CAAB964-0A56-4842-AA82-7610F726CD14}"/>
              </a:ext>
            </a:extLst>
          </p:cNvPr>
          <p:cNvSpPr>
            <a:spLocks noGrp="1"/>
          </p:cNvSpPr>
          <p:nvPr>
            <p:ph type="body" idx="13"/>
          </p:nvPr>
        </p:nvSpPr>
        <p:spPr>
          <a:xfrm>
            <a:off x="5535810" y="1555002"/>
            <a:ext cx="6076915" cy="407670"/>
          </a:xfrm>
        </p:spPr>
        <p:txBody>
          <a:bodyPr lIns="0" rIns="0">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Slide Number Placeholder 5">
            <a:extLst>
              <a:ext uri="{FF2B5EF4-FFF2-40B4-BE49-F238E27FC236}">
                <a16:creationId xmlns:a16="http://schemas.microsoft.com/office/drawing/2014/main" xmlns="" id="{DB992536-F17B-49BE-B8F9-B74CDA03D839}"/>
              </a:ext>
            </a:extLst>
          </p:cNvPr>
          <p:cNvSpPr>
            <a:spLocks noGrp="1"/>
          </p:cNvSpPr>
          <p:nvPr>
            <p:ph type="sldNum" sz="quarter" idx="16"/>
          </p:nvPr>
        </p:nvSpPr>
        <p:spPr/>
        <p:txBody>
          <a:bodyPr/>
          <a:lstStyle>
            <a:lvl1pPr>
              <a:defRPr/>
            </a:lvl1pPr>
          </a:lstStyle>
          <a:p>
            <a:fld id="{BA464B76-81BF-4B7B-94F1-316BBAE011C5}" type="slidenum">
              <a:rPr lang="en-US" altLang="en-US"/>
              <a:pPr/>
              <a:t>‹#›</a:t>
            </a:fld>
            <a:endParaRPr lang="en-US" altLang="en-US"/>
          </a:p>
        </p:txBody>
      </p:sp>
    </p:spTree>
    <p:extLst>
      <p:ext uri="{BB962C8B-B14F-4D97-AF65-F5344CB8AC3E}">
        <p14:creationId xmlns:p14="http://schemas.microsoft.com/office/powerpoint/2010/main" val="3537071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grpSp>
        <p:nvGrpSpPr>
          <p:cNvPr id="8" name="Group 6"/>
          <p:cNvGrpSpPr>
            <a:grpSpLocks/>
          </p:cNvGrpSpPr>
          <p:nvPr userDrawn="1"/>
        </p:nvGrpSpPr>
        <p:grpSpPr bwMode="auto">
          <a:xfrm>
            <a:off x="657225" y="434975"/>
            <a:ext cx="5133975" cy="6216650"/>
            <a:chOff x="252031" y="391887"/>
            <a:chExt cx="7433283" cy="6215741"/>
          </a:xfrm>
        </p:grpSpPr>
        <p:sp>
          <p:nvSpPr>
            <p:cNvPr id="9" name="Rectangle 8">
              <a:extLst>
                <a:ext uri="{FF2B5EF4-FFF2-40B4-BE49-F238E27FC236}">
                  <a16:creationId xmlns:a16="http://schemas.microsoft.com/office/drawing/2014/main" xmlns="" id="{1FC89E3E-9C04-4FAB-8D86-BE256BF22ABB}"/>
                </a:ext>
              </a:extLst>
            </p:cNvPr>
            <p:cNvSpPr/>
            <p:nvPr userDrawn="1"/>
          </p:nvSpPr>
          <p:spPr>
            <a:xfrm>
              <a:off x="980650" y="1180760"/>
              <a:ext cx="6116253" cy="5426868"/>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2</a:t>
              </a:r>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r>
                <a:rPr lang="en-US" dirty="0"/>
                <a:t>+</a:t>
              </a:r>
            </a:p>
            <a:p>
              <a:pPr algn="ctr" eaLnBrk="1" fontAlgn="auto" hangingPunct="1">
                <a:spcBef>
                  <a:spcPts val="0"/>
                </a:spcBef>
                <a:spcAft>
                  <a:spcPts val="0"/>
                </a:spcAft>
                <a:defRPr/>
              </a:pPr>
              <a:endParaRPr lang="en-US" dirty="0"/>
            </a:p>
          </p:txBody>
        </p:sp>
        <p:sp>
          <p:nvSpPr>
            <p:cNvPr id="10" name="Rectangle 9">
              <a:extLst>
                <a:ext uri="{FF2B5EF4-FFF2-40B4-BE49-F238E27FC236}">
                  <a16:creationId xmlns:a16="http://schemas.microsoft.com/office/drawing/2014/main" xmlns="" id="{400F42CF-E598-4946-A7F9-EEE29E696DA8}"/>
                </a:ext>
              </a:extLst>
            </p:cNvPr>
            <p:cNvSpPr/>
            <p:nvPr userDrawn="1"/>
          </p:nvSpPr>
          <p:spPr>
            <a:xfrm>
              <a:off x="610594" y="391887"/>
              <a:ext cx="7074720" cy="5877653"/>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1" name="Rectangle 10">
              <a:extLst>
                <a:ext uri="{FF2B5EF4-FFF2-40B4-BE49-F238E27FC236}">
                  <a16:creationId xmlns:a16="http://schemas.microsoft.com/office/drawing/2014/main" xmlns="" id="{19235EE1-7C28-4C2E-BE7B-1B8FCF3C226B}"/>
                </a:ext>
              </a:extLst>
            </p:cNvPr>
            <p:cNvSpPr/>
            <p:nvPr userDrawn="1"/>
          </p:nvSpPr>
          <p:spPr>
            <a:xfrm>
              <a:off x="252031" y="655373"/>
              <a:ext cx="6474818" cy="57014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sp>
        <p:nvSpPr>
          <p:cNvPr id="6" name="Content Placeholder 5">
            <a:extLst>
              <a:ext uri="{FF2B5EF4-FFF2-40B4-BE49-F238E27FC236}">
                <a16:creationId xmlns:a16="http://schemas.microsoft.com/office/drawing/2014/main" xmlns="" id="{C42E9CCD-6BB8-4209-A6BA-851867956084}"/>
              </a:ext>
            </a:extLst>
          </p:cNvPr>
          <p:cNvSpPr>
            <a:spLocks noGrp="1"/>
          </p:cNvSpPr>
          <p:nvPr>
            <p:ph sz="quarter" idx="16"/>
          </p:nvPr>
        </p:nvSpPr>
        <p:spPr>
          <a:xfrm>
            <a:off x="6400191" y="470641"/>
            <a:ext cx="5220309" cy="59167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xmlns="" id="{004074E6-E39E-4D19-B91F-8E84F37CBF3C}"/>
              </a:ext>
            </a:extLst>
          </p:cNvPr>
          <p:cNvSpPr>
            <a:spLocks noGrp="1"/>
          </p:cNvSpPr>
          <p:nvPr>
            <p:ph type="title"/>
          </p:nvPr>
        </p:nvSpPr>
        <p:spPr>
          <a:xfrm>
            <a:off x="599167" y="1099002"/>
            <a:ext cx="4226024" cy="573989"/>
          </a:xfrm>
        </p:spPr>
        <p:txBody>
          <a:bodyPr lIns="0" rIns="0">
            <a:noAutofit/>
          </a:bodyPr>
          <a:lstStyle>
            <a:lvl1pPr>
              <a:defRPr sz="3200" b="1" spc="0">
                <a:solidFill>
                  <a:srgbClr val="2F3342"/>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607D1B16-7058-45AD-9B19-E19CAF96683B}"/>
              </a:ext>
            </a:extLst>
          </p:cNvPr>
          <p:cNvSpPr>
            <a:spLocks noGrp="1"/>
          </p:cNvSpPr>
          <p:nvPr>
            <p:ph idx="1"/>
          </p:nvPr>
        </p:nvSpPr>
        <p:spPr>
          <a:xfrm>
            <a:off x="599167" y="2145234"/>
            <a:ext cx="4226024" cy="3857329"/>
          </a:xfrm>
        </p:spPr>
        <p:txBody>
          <a:bodyPr lIns="0" rIns="0">
            <a:normAutofit/>
          </a:bodyPr>
          <a:lstStyle>
            <a:lvl1pPr>
              <a:lnSpc>
                <a:spcPct val="150000"/>
              </a:lnSpc>
              <a:defRPr sz="1600">
                <a:solidFill>
                  <a:srgbClr val="2F3342"/>
                </a:solidFill>
              </a:defRPr>
            </a:lvl1pPr>
            <a:lvl2pPr>
              <a:lnSpc>
                <a:spcPct val="150000"/>
              </a:lnSpc>
              <a:defRPr sz="1600">
                <a:solidFill>
                  <a:srgbClr val="2F3342"/>
                </a:solidFill>
              </a:defRPr>
            </a:lvl2pPr>
            <a:lvl3pPr>
              <a:lnSpc>
                <a:spcPct val="150000"/>
              </a:lnSpc>
              <a:defRPr sz="1400">
                <a:solidFill>
                  <a:srgbClr val="2F3342"/>
                </a:solidFill>
              </a:defRPr>
            </a:lvl3pPr>
            <a:lvl4pPr>
              <a:lnSpc>
                <a:spcPct val="150000"/>
              </a:lnSpc>
              <a:defRPr sz="1200">
                <a:solidFill>
                  <a:srgbClr val="2F3342"/>
                </a:solidFill>
              </a:defRPr>
            </a:lvl4pPr>
            <a:lvl5pPr>
              <a:lnSpc>
                <a:spcPct val="150000"/>
              </a:lnSpc>
              <a:defRPr sz="1200">
                <a:solidFill>
                  <a:srgbClr val="2F334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xmlns="" id="{6CAAB964-0A56-4842-AA82-7610F726CD14}"/>
              </a:ext>
            </a:extLst>
          </p:cNvPr>
          <p:cNvSpPr>
            <a:spLocks noGrp="1"/>
          </p:cNvSpPr>
          <p:nvPr>
            <p:ph type="body" idx="13"/>
          </p:nvPr>
        </p:nvSpPr>
        <p:spPr>
          <a:xfrm>
            <a:off x="611804" y="1737564"/>
            <a:ext cx="4197802" cy="407670"/>
          </a:xfrm>
        </p:spPr>
        <p:txBody>
          <a:bodyPr lIns="0" rIns="0">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Footer Placeholder 3">
            <a:extLst>
              <a:ext uri="{FF2B5EF4-FFF2-40B4-BE49-F238E27FC236}">
                <a16:creationId xmlns:a16="http://schemas.microsoft.com/office/drawing/2014/main" xmlns="" id="{671AC2AB-A663-4578-B47E-8770350175E1}"/>
              </a:ext>
            </a:extLst>
          </p:cNvPr>
          <p:cNvSpPr>
            <a:spLocks noGrp="1"/>
          </p:cNvSpPr>
          <p:nvPr>
            <p:ph type="ftr" sz="quarter" idx="17"/>
          </p:nvPr>
        </p:nvSpPr>
        <p:spPr/>
        <p:txBody>
          <a:bodyPr/>
          <a:lstStyle>
            <a:lvl1pPr>
              <a:defRPr/>
            </a:lvl1pPr>
          </a:lstStyle>
          <a:p>
            <a:pPr>
              <a:defRPr/>
            </a:pPr>
            <a:r>
              <a:rPr lang="en-US"/>
              <a:t>Add a Footer</a:t>
            </a:r>
          </a:p>
        </p:txBody>
      </p:sp>
      <p:sp>
        <p:nvSpPr>
          <p:cNvPr id="13" name="Slide Number Placeholder 7">
            <a:extLst>
              <a:ext uri="{FF2B5EF4-FFF2-40B4-BE49-F238E27FC236}">
                <a16:creationId xmlns:a16="http://schemas.microsoft.com/office/drawing/2014/main" xmlns="" id="{998C0D2E-3350-4D63-9893-8D419868D3CE}"/>
              </a:ext>
            </a:extLst>
          </p:cNvPr>
          <p:cNvSpPr>
            <a:spLocks noGrp="1"/>
          </p:cNvSpPr>
          <p:nvPr>
            <p:ph type="sldNum" sz="quarter" idx="18"/>
          </p:nvPr>
        </p:nvSpPr>
        <p:spPr/>
        <p:txBody>
          <a:bodyPr/>
          <a:lstStyle>
            <a:lvl1pPr>
              <a:defRPr/>
            </a:lvl1pPr>
          </a:lstStyle>
          <a:p>
            <a:fld id="{019D1364-185D-43C2-B721-B76A1D06B65E}" type="slidenum">
              <a:rPr lang="en-US" altLang="en-US"/>
              <a:pPr/>
              <a:t>‹#›</a:t>
            </a:fld>
            <a:endParaRPr lang="en-US" altLang="en-US"/>
          </a:p>
        </p:txBody>
      </p:sp>
    </p:spTree>
    <p:extLst>
      <p:ext uri="{BB962C8B-B14F-4D97-AF65-F5344CB8AC3E}">
        <p14:creationId xmlns:p14="http://schemas.microsoft.com/office/powerpoint/2010/main" val="4035765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Single Corner Snipped 7">
            <a:extLst>
              <a:ext uri="{FF2B5EF4-FFF2-40B4-BE49-F238E27FC236}">
                <a16:creationId xmlns:a16="http://schemas.microsoft.com/office/drawing/2014/main" xmlns="" id="{C39E4676-2097-45B1-B554-0DFE67952792}"/>
              </a:ext>
            </a:extLst>
          </p:cNvPr>
          <p:cNvSpPr/>
          <p:nvPr userDrawn="1"/>
        </p:nvSpPr>
        <p:spPr>
          <a:xfrm flipH="1">
            <a:off x="11549063" y="6356350"/>
            <a:ext cx="642937"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Placeholder 1">
            <a:extLst>
              <a:ext uri="{FF2B5EF4-FFF2-40B4-BE49-F238E27FC236}">
                <a16:creationId xmlns:a16="http://schemas.microsoft.com/office/drawing/2014/main" xmlns="" id="{7F27C465-B000-4905-9328-DBAB7930A0CF}"/>
              </a:ext>
            </a:extLst>
          </p:cNvPr>
          <p:cNvSpPr>
            <a:spLocks noGrp="1"/>
          </p:cNvSpPr>
          <p:nvPr>
            <p:ph type="title"/>
          </p:nvPr>
        </p:nvSpPr>
        <p:spPr>
          <a:xfrm>
            <a:off x="595313" y="0"/>
            <a:ext cx="11001375" cy="11890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028" name="Text Placeholder 2"/>
          <p:cNvSpPr>
            <a:spLocks noGrp="1" noChangeArrowheads="1"/>
          </p:cNvSpPr>
          <p:nvPr>
            <p:ph type="body" idx="1"/>
          </p:nvPr>
        </p:nvSpPr>
        <p:spPr bwMode="auto">
          <a:xfrm>
            <a:off x="595313" y="1189038"/>
            <a:ext cx="11025187" cy="498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 name="Footer Placeholder 4">
            <a:extLst>
              <a:ext uri="{FF2B5EF4-FFF2-40B4-BE49-F238E27FC236}">
                <a16:creationId xmlns:a16="http://schemas.microsoft.com/office/drawing/2014/main" xmlns="" id="{E087F727-48BD-4EB4-B57F-5AC03BEB1A4D}"/>
              </a:ext>
            </a:extLst>
          </p:cNvPr>
          <p:cNvSpPr>
            <a:spLocks noGrp="1"/>
          </p:cNvSpPr>
          <p:nvPr>
            <p:ph type="ftr" sz="quarter" idx="3"/>
          </p:nvPr>
        </p:nvSpPr>
        <p:spPr>
          <a:xfrm>
            <a:off x="595313" y="6456363"/>
            <a:ext cx="4114800" cy="365125"/>
          </a:xfrm>
          <a:prstGeom prst="rect">
            <a:avLst/>
          </a:prstGeom>
        </p:spPr>
        <p:txBody>
          <a:bodyPr vert="horz" lIns="91440" tIns="45720" rIns="91440" bIns="45720" rtlCol="0" anchor="ctr"/>
          <a:lstStyle>
            <a:lvl1pPr algn="l" eaLnBrk="1" fontAlgn="auto" hangingPunct="1">
              <a:spcBef>
                <a:spcPts val="0"/>
              </a:spcBef>
              <a:spcAft>
                <a:spcPts val="0"/>
              </a:spcAft>
              <a:defRPr sz="1200" dirty="0">
                <a:solidFill>
                  <a:schemeClr val="tx1">
                    <a:tint val="75000"/>
                  </a:schemeClr>
                </a:solidFill>
                <a:latin typeface="+mn-lt"/>
              </a:defRPr>
            </a:lvl1pPr>
          </a:lstStyle>
          <a:p>
            <a:pPr>
              <a:defRPr/>
            </a:pPr>
            <a:r>
              <a:rPr lang="en-US"/>
              <a:t>Add a Footer</a:t>
            </a:r>
          </a:p>
        </p:txBody>
      </p:sp>
      <p:sp>
        <p:nvSpPr>
          <p:cNvPr id="11" name="Slide Number Placeholder 5">
            <a:extLst>
              <a:ext uri="{FF2B5EF4-FFF2-40B4-BE49-F238E27FC236}">
                <a16:creationId xmlns:a16="http://schemas.microsoft.com/office/drawing/2014/main" xmlns="" id="{49B3254E-B445-46A8-8E69-B2596E25AD38}"/>
              </a:ext>
            </a:extLst>
          </p:cNvPr>
          <p:cNvSpPr>
            <a:spLocks noGrp="1"/>
          </p:cNvSpPr>
          <p:nvPr>
            <p:ph type="sldNum" sz="quarter" idx="4"/>
          </p:nvPr>
        </p:nvSpPr>
        <p:spPr>
          <a:xfrm>
            <a:off x="11549063" y="6413500"/>
            <a:ext cx="642937" cy="407988"/>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chemeClr val="bg1"/>
                </a:solidFill>
              </a:defRPr>
            </a:lvl1pPr>
          </a:lstStyle>
          <a:p>
            <a:fld id="{C536CD83-806F-402D-B320-CFB631507E4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688" r:id="rId15"/>
    <p:sldLayoutId id="2147483703" r:id="rId16"/>
    <p:sldLayoutId id="2147483704" r:id="rId17"/>
  </p:sldLayoutIdLst>
  <p:hf hdr="0" dt="0"/>
  <p:txStyles>
    <p:titleStyle>
      <a:lvl1pPr algn="ctr" rtl="0" fontAlgn="base">
        <a:lnSpc>
          <a:spcPct val="90000"/>
        </a:lnSpc>
        <a:spcBef>
          <a:spcPct val="0"/>
        </a:spcBef>
        <a:spcAft>
          <a:spcPct val="0"/>
        </a:spcAft>
        <a:defRPr sz="3600" b="1" kern="1200" cap="all">
          <a:solidFill>
            <a:schemeClr val="tx1"/>
          </a:solidFill>
          <a:latin typeface="+mj-lt"/>
          <a:ea typeface="+mj-ea"/>
          <a:cs typeface="+mj-cs"/>
        </a:defRPr>
      </a:lvl1pPr>
      <a:lvl2pPr algn="ctr" rtl="0" fontAlgn="base">
        <a:lnSpc>
          <a:spcPct val="90000"/>
        </a:lnSpc>
        <a:spcBef>
          <a:spcPct val="0"/>
        </a:spcBef>
        <a:spcAft>
          <a:spcPct val="0"/>
        </a:spcAft>
        <a:defRPr sz="3600" b="1">
          <a:solidFill>
            <a:schemeClr val="tx1"/>
          </a:solidFill>
          <a:latin typeface="Calibri" pitchFamily="34" charset="0"/>
        </a:defRPr>
      </a:lvl2pPr>
      <a:lvl3pPr algn="ctr" rtl="0" fontAlgn="base">
        <a:lnSpc>
          <a:spcPct val="90000"/>
        </a:lnSpc>
        <a:spcBef>
          <a:spcPct val="0"/>
        </a:spcBef>
        <a:spcAft>
          <a:spcPct val="0"/>
        </a:spcAft>
        <a:defRPr sz="3600" b="1">
          <a:solidFill>
            <a:schemeClr val="tx1"/>
          </a:solidFill>
          <a:latin typeface="Calibri" pitchFamily="34" charset="0"/>
        </a:defRPr>
      </a:lvl3pPr>
      <a:lvl4pPr algn="ctr" rtl="0" fontAlgn="base">
        <a:lnSpc>
          <a:spcPct val="90000"/>
        </a:lnSpc>
        <a:spcBef>
          <a:spcPct val="0"/>
        </a:spcBef>
        <a:spcAft>
          <a:spcPct val="0"/>
        </a:spcAft>
        <a:defRPr sz="3600" b="1">
          <a:solidFill>
            <a:schemeClr val="tx1"/>
          </a:solidFill>
          <a:latin typeface="Calibri" pitchFamily="34" charset="0"/>
        </a:defRPr>
      </a:lvl4pPr>
      <a:lvl5pPr algn="ctr" rtl="0" fontAlgn="base">
        <a:lnSpc>
          <a:spcPct val="90000"/>
        </a:lnSpc>
        <a:spcBef>
          <a:spcPct val="0"/>
        </a:spcBef>
        <a:spcAft>
          <a:spcPct val="0"/>
        </a:spcAft>
        <a:defRPr sz="3600" b="1">
          <a:solidFill>
            <a:schemeClr val="tx1"/>
          </a:solidFill>
          <a:latin typeface="Calibri" pitchFamily="34" charset="0"/>
        </a:defRPr>
      </a:lvl5pPr>
      <a:lvl6pPr marL="457200" algn="ctr" rtl="0" fontAlgn="base">
        <a:lnSpc>
          <a:spcPct val="90000"/>
        </a:lnSpc>
        <a:spcBef>
          <a:spcPct val="0"/>
        </a:spcBef>
        <a:spcAft>
          <a:spcPct val="0"/>
        </a:spcAft>
        <a:defRPr sz="3600" b="1">
          <a:solidFill>
            <a:schemeClr val="tx1"/>
          </a:solidFill>
          <a:latin typeface="Calibri" pitchFamily="34" charset="0"/>
        </a:defRPr>
      </a:lvl6pPr>
      <a:lvl7pPr marL="914400" algn="ctr" rtl="0" fontAlgn="base">
        <a:lnSpc>
          <a:spcPct val="90000"/>
        </a:lnSpc>
        <a:spcBef>
          <a:spcPct val="0"/>
        </a:spcBef>
        <a:spcAft>
          <a:spcPct val="0"/>
        </a:spcAft>
        <a:defRPr sz="3600" b="1">
          <a:solidFill>
            <a:schemeClr val="tx1"/>
          </a:solidFill>
          <a:latin typeface="Calibri" pitchFamily="34" charset="0"/>
        </a:defRPr>
      </a:lvl7pPr>
      <a:lvl8pPr marL="1371600" algn="ctr" rtl="0" fontAlgn="base">
        <a:lnSpc>
          <a:spcPct val="90000"/>
        </a:lnSpc>
        <a:spcBef>
          <a:spcPct val="0"/>
        </a:spcBef>
        <a:spcAft>
          <a:spcPct val="0"/>
        </a:spcAft>
        <a:defRPr sz="3600" b="1">
          <a:solidFill>
            <a:schemeClr val="tx1"/>
          </a:solidFill>
          <a:latin typeface="Calibri" pitchFamily="34" charset="0"/>
        </a:defRPr>
      </a:lvl8pPr>
      <a:lvl9pPr marL="1828800" algn="ctr" rtl="0" fontAlgn="base">
        <a:lnSpc>
          <a:spcPct val="90000"/>
        </a:lnSpc>
        <a:spcBef>
          <a:spcPct val="0"/>
        </a:spcBef>
        <a:spcAft>
          <a:spcPct val="0"/>
        </a:spcAft>
        <a:defRPr sz="3600" b="1">
          <a:solidFill>
            <a:schemeClr val="tx1"/>
          </a:solidFill>
          <a:latin typeface="Calibri" pitchFamily="34" charset="0"/>
        </a:defRPr>
      </a:lvl9pPr>
    </p:titleStyle>
    <p:bodyStyle>
      <a:lvl1pPr marL="228600" indent="-228600" algn="l" rtl="0" fontAlgn="base">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9.xml"/><Relationship Id="rId1" Type="http://schemas.openxmlformats.org/officeDocument/2006/relationships/vmlDrawing" Target="../drawings/vmlDrawing1.vml"/><Relationship Id="rId5" Type="http://schemas.openxmlformats.org/officeDocument/2006/relationships/image" Target="../media/image10.png"/><Relationship Id="rId4" Type="http://schemas.openxmlformats.org/officeDocument/2006/relationships/oleObject" Target="../embeddings/Microsoft_Excel_Chart1.xls"/></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Abstract Building" title="Abstract Building">
            <a:extLst>
              <a:ext uri="{FF2B5EF4-FFF2-40B4-BE49-F238E27FC236}">
                <a16:creationId xmlns:a16="http://schemas.microsoft.com/office/drawing/2014/main" xmlns="" id="{1805319F-612A-49F0-B6DA-8A214D5DBD2A}"/>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a:xfrm>
            <a:off x="-71438" y="0"/>
            <a:ext cx="12263438" cy="6858000"/>
          </a:xfrm>
        </p:spPr>
      </p:pic>
      <p:sp>
        <p:nvSpPr>
          <p:cNvPr id="35" name="Rectangle 34">
            <a:extLst>
              <a:ext uri="{FF2B5EF4-FFF2-40B4-BE49-F238E27FC236}">
                <a16:creationId xmlns:a16="http://schemas.microsoft.com/office/drawing/2014/main" xmlns="" id="{B6C8E487-ADDC-4F1B-A30A-BAABB4998F49}"/>
              </a:ext>
              <a:ext uri="{C183D7F6-B498-43B3-948B-1728B52AA6E4}">
                <adec:decorative xmlns:adec="http://schemas.microsoft.com/office/drawing/2017/decorative" xmlns="" val="1"/>
              </a:ext>
            </a:extLst>
          </p:cNvPr>
          <p:cNvSpPr/>
          <p:nvPr/>
        </p:nvSpPr>
        <p:spPr>
          <a:xfrm>
            <a:off x="-71438" y="0"/>
            <a:ext cx="12263438"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2</a:t>
            </a:r>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r>
              <a:rPr lang="en-US" dirty="0"/>
              <a:t>+</a:t>
            </a:r>
          </a:p>
          <a:p>
            <a:pPr algn="ctr" eaLnBrk="1" fontAlgn="auto" hangingPunct="1">
              <a:spcBef>
                <a:spcPts val="0"/>
              </a:spcBef>
              <a:spcAft>
                <a:spcPts val="0"/>
              </a:spcAft>
              <a:defRPr/>
            </a:pPr>
            <a:endParaRPr lang="en-US" dirty="0"/>
          </a:p>
        </p:txBody>
      </p:sp>
      <p:grpSp>
        <p:nvGrpSpPr>
          <p:cNvPr id="20484" name="Group 39"/>
          <p:cNvGrpSpPr>
            <a:grpSpLocks/>
          </p:cNvGrpSpPr>
          <p:nvPr/>
        </p:nvGrpSpPr>
        <p:grpSpPr bwMode="auto">
          <a:xfrm flipH="1">
            <a:off x="2076450" y="1374775"/>
            <a:ext cx="7324725" cy="3883025"/>
            <a:chOff x="252031" y="-22763"/>
            <a:chExt cx="7324426" cy="7269964"/>
          </a:xfrm>
        </p:grpSpPr>
        <p:sp>
          <p:nvSpPr>
            <p:cNvPr id="42" name="Rectangle 41">
              <a:extLst>
                <a:ext uri="{FF2B5EF4-FFF2-40B4-BE49-F238E27FC236}">
                  <a16:creationId xmlns:a16="http://schemas.microsoft.com/office/drawing/2014/main" xmlns="" id="{B601E3FC-2016-4085-9A4B-A172702EAAE1}"/>
                </a:ext>
              </a:extLst>
            </p:cNvPr>
            <p:cNvSpPr/>
            <p:nvPr/>
          </p:nvSpPr>
          <p:spPr>
            <a:xfrm>
              <a:off x="979076" y="1180973"/>
              <a:ext cx="6117975" cy="6066228"/>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2</a:t>
              </a:r>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r>
                <a:rPr lang="en-US" dirty="0"/>
                <a:t>+</a:t>
              </a:r>
            </a:p>
            <a:p>
              <a:pPr algn="ctr" eaLnBrk="1" fontAlgn="auto" hangingPunct="1">
                <a:spcBef>
                  <a:spcPts val="0"/>
                </a:spcBef>
                <a:spcAft>
                  <a:spcPts val="0"/>
                </a:spcAft>
                <a:defRPr/>
              </a:pPr>
              <a:endParaRPr lang="en-US" dirty="0"/>
            </a:p>
          </p:txBody>
        </p:sp>
        <p:sp>
          <p:nvSpPr>
            <p:cNvPr id="41" name="Rectangle 40">
              <a:extLst>
                <a:ext uri="{FF2B5EF4-FFF2-40B4-BE49-F238E27FC236}">
                  <a16:creationId xmlns:a16="http://schemas.microsoft.com/office/drawing/2014/main" xmlns="" id="{2CBF662F-A198-4AD3-8EBC-0EC9A52B2994}"/>
                </a:ext>
              </a:extLst>
            </p:cNvPr>
            <p:cNvSpPr/>
            <p:nvPr/>
          </p:nvSpPr>
          <p:spPr>
            <a:xfrm>
              <a:off x="501258" y="-22763"/>
              <a:ext cx="7075199" cy="5878982"/>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43" name="Rectangle 42">
              <a:extLst>
                <a:ext uri="{FF2B5EF4-FFF2-40B4-BE49-F238E27FC236}">
                  <a16:creationId xmlns:a16="http://schemas.microsoft.com/office/drawing/2014/main" xmlns="" id="{142E86C5-8E5F-4620-A4FB-D1F926179D18}"/>
                </a:ext>
              </a:extLst>
            </p:cNvPr>
            <p:cNvSpPr/>
            <p:nvPr/>
          </p:nvSpPr>
          <p:spPr>
            <a:xfrm>
              <a:off x="252031" y="654895"/>
              <a:ext cx="6475148" cy="5703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sp>
        <p:nvSpPr>
          <p:cNvPr id="6" name="Title 5">
            <a:extLst>
              <a:ext uri="{FF2B5EF4-FFF2-40B4-BE49-F238E27FC236}">
                <a16:creationId xmlns:a16="http://schemas.microsoft.com/office/drawing/2014/main" xmlns="" id="{7E0E8055-17FA-43CE-9F03-E712F496B7CF}"/>
              </a:ext>
            </a:extLst>
          </p:cNvPr>
          <p:cNvSpPr>
            <a:spLocks noGrp="1"/>
          </p:cNvSpPr>
          <p:nvPr>
            <p:ph type="ctrTitle"/>
          </p:nvPr>
        </p:nvSpPr>
        <p:spPr>
          <a:xfrm>
            <a:off x="2790825" y="2238375"/>
            <a:ext cx="6610350" cy="1508125"/>
          </a:xfrm>
        </p:spPr>
        <p:txBody>
          <a:bodyPr/>
          <a:lstStyle/>
          <a:p>
            <a:pPr fontAlgn="auto">
              <a:spcAft>
                <a:spcPts val="0"/>
              </a:spcAft>
              <a:defRPr/>
            </a:pPr>
            <a:r>
              <a:rPr lang="en-US" dirty="0"/>
              <a:t>Presentation </a:t>
            </a:r>
            <a:br>
              <a:rPr lang="en-US" dirty="0"/>
            </a:br>
            <a:r>
              <a:rPr lang="en-US" dirty="0"/>
              <a:t>Title</a:t>
            </a:r>
          </a:p>
        </p:txBody>
      </p:sp>
      <p:sp>
        <p:nvSpPr>
          <p:cNvPr id="7" name="Subtitle 6">
            <a:extLst>
              <a:ext uri="{FF2B5EF4-FFF2-40B4-BE49-F238E27FC236}">
                <a16:creationId xmlns:a16="http://schemas.microsoft.com/office/drawing/2014/main" xmlns="" id="{9935280A-EBD5-4EFA-81A0-313C85F987EC}"/>
              </a:ext>
            </a:extLst>
          </p:cNvPr>
          <p:cNvSpPr>
            <a:spLocks noGrp="1"/>
          </p:cNvSpPr>
          <p:nvPr>
            <p:ph type="subTitle" idx="1"/>
          </p:nvPr>
        </p:nvSpPr>
        <p:spPr>
          <a:xfrm>
            <a:off x="2790825" y="3838575"/>
            <a:ext cx="6610350" cy="450850"/>
          </a:xfrm>
        </p:spPr>
        <p:txBody>
          <a:bodyPr rtlCol="0">
            <a:normAutofit/>
          </a:bodyPr>
          <a:lstStyle/>
          <a:p>
            <a:pPr fontAlgn="auto">
              <a:spcAft>
                <a:spcPts val="0"/>
              </a:spcAft>
              <a:defRPr/>
            </a:pPr>
            <a:r>
              <a:rPr lang="en-US" dirty="0"/>
              <a:t>SUBTITLE GOES HERE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abstract image" title="abstract image">
            <a:extLst>
              <a:ext uri="{FF2B5EF4-FFF2-40B4-BE49-F238E27FC236}">
                <a16:creationId xmlns:a16="http://schemas.microsoft.com/office/drawing/2014/main" xmlns="" id="{BCF9593D-B6BD-4208-A4FF-8CFFE503475A}"/>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a:xfrm>
            <a:off x="-71438" y="0"/>
            <a:ext cx="12263438" cy="6858000"/>
          </a:xfrm>
        </p:spPr>
      </p:pic>
      <p:sp>
        <p:nvSpPr>
          <p:cNvPr id="16" name="Rectangle 15">
            <a:extLst>
              <a:ext uri="{FF2B5EF4-FFF2-40B4-BE49-F238E27FC236}">
                <a16:creationId xmlns:a16="http://schemas.microsoft.com/office/drawing/2014/main" xmlns="" id="{4273BD65-CFF3-40DD-939C-97A942BD80EE}"/>
              </a:ext>
              <a:ext uri="{C183D7F6-B498-43B3-948B-1728B52AA6E4}">
                <adec:decorative xmlns:adec="http://schemas.microsoft.com/office/drawing/2017/decorative" xmlns="" val="1"/>
              </a:ext>
            </a:extLst>
          </p:cNvPr>
          <p:cNvSpPr/>
          <p:nvPr/>
        </p:nvSpPr>
        <p:spPr>
          <a:xfrm>
            <a:off x="-71438" y="0"/>
            <a:ext cx="12263438"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2</a:t>
            </a:r>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r>
              <a:rPr lang="en-US" dirty="0"/>
              <a:t>+</a:t>
            </a:r>
          </a:p>
          <a:p>
            <a:pPr algn="ctr" eaLnBrk="1" fontAlgn="auto" hangingPunct="1">
              <a:spcBef>
                <a:spcPts val="0"/>
              </a:spcBef>
              <a:spcAft>
                <a:spcPts val="0"/>
              </a:spcAft>
              <a:defRPr/>
            </a:pPr>
            <a:endParaRPr lang="en-US" dirty="0"/>
          </a:p>
        </p:txBody>
      </p:sp>
      <p:grpSp>
        <p:nvGrpSpPr>
          <p:cNvPr id="29700" name="Group 39"/>
          <p:cNvGrpSpPr>
            <a:grpSpLocks/>
          </p:cNvGrpSpPr>
          <p:nvPr/>
        </p:nvGrpSpPr>
        <p:grpSpPr bwMode="auto">
          <a:xfrm flipH="1">
            <a:off x="2076450" y="1374775"/>
            <a:ext cx="7324725" cy="3883025"/>
            <a:chOff x="252031" y="-22763"/>
            <a:chExt cx="7324426" cy="7269964"/>
          </a:xfrm>
        </p:grpSpPr>
        <p:sp>
          <p:nvSpPr>
            <p:cNvPr id="42" name="Rectangle 41">
              <a:extLst>
                <a:ext uri="{FF2B5EF4-FFF2-40B4-BE49-F238E27FC236}">
                  <a16:creationId xmlns:a16="http://schemas.microsoft.com/office/drawing/2014/main" xmlns="" id="{B601E3FC-2016-4085-9A4B-A172702EAAE1}"/>
                </a:ext>
              </a:extLst>
            </p:cNvPr>
            <p:cNvSpPr/>
            <p:nvPr/>
          </p:nvSpPr>
          <p:spPr>
            <a:xfrm>
              <a:off x="979076" y="1180973"/>
              <a:ext cx="6117975" cy="6066228"/>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2</a:t>
              </a:r>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r>
                <a:rPr lang="en-US" dirty="0"/>
                <a:t>+</a:t>
              </a:r>
            </a:p>
            <a:p>
              <a:pPr algn="ctr" eaLnBrk="1" fontAlgn="auto" hangingPunct="1">
                <a:spcBef>
                  <a:spcPts val="0"/>
                </a:spcBef>
                <a:spcAft>
                  <a:spcPts val="0"/>
                </a:spcAft>
                <a:defRPr/>
              </a:pPr>
              <a:endParaRPr lang="en-US" dirty="0"/>
            </a:p>
          </p:txBody>
        </p:sp>
        <p:sp>
          <p:nvSpPr>
            <p:cNvPr id="41" name="Rectangle 40">
              <a:extLst>
                <a:ext uri="{FF2B5EF4-FFF2-40B4-BE49-F238E27FC236}">
                  <a16:creationId xmlns:a16="http://schemas.microsoft.com/office/drawing/2014/main" xmlns="" id="{2CBF662F-A198-4AD3-8EBC-0EC9A52B2994}"/>
                </a:ext>
              </a:extLst>
            </p:cNvPr>
            <p:cNvSpPr/>
            <p:nvPr/>
          </p:nvSpPr>
          <p:spPr>
            <a:xfrm>
              <a:off x="501258" y="-22763"/>
              <a:ext cx="7075199" cy="5878982"/>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43" name="Rectangle 42">
              <a:extLst>
                <a:ext uri="{FF2B5EF4-FFF2-40B4-BE49-F238E27FC236}">
                  <a16:creationId xmlns:a16="http://schemas.microsoft.com/office/drawing/2014/main" xmlns="" id="{142E86C5-8E5F-4620-A4FB-D1F926179D18}"/>
                </a:ext>
              </a:extLst>
            </p:cNvPr>
            <p:cNvSpPr/>
            <p:nvPr/>
          </p:nvSpPr>
          <p:spPr>
            <a:xfrm>
              <a:off x="252031" y="654895"/>
              <a:ext cx="6475148" cy="5703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sp>
        <p:nvSpPr>
          <p:cNvPr id="6" name="Title 5">
            <a:extLst>
              <a:ext uri="{FF2B5EF4-FFF2-40B4-BE49-F238E27FC236}">
                <a16:creationId xmlns:a16="http://schemas.microsoft.com/office/drawing/2014/main" xmlns="" id="{7E0E8055-17FA-43CE-9F03-E712F496B7CF}"/>
              </a:ext>
            </a:extLst>
          </p:cNvPr>
          <p:cNvSpPr>
            <a:spLocks noGrp="1"/>
          </p:cNvSpPr>
          <p:nvPr>
            <p:ph type="ctrTitle"/>
          </p:nvPr>
        </p:nvSpPr>
        <p:spPr>
          <a:xfrm>
            <a:off x="2790825" y="2238375"/>
            <a:ext cx="6610350" cy="1508125"/>
          </a:xfrm>
        </p:spPr>
        <p:txBody>
          <a:bodyPr anchor="ctr"/>
          <a:lstStyle/>
          <a:p>
            <a:pPr fontAlgn="auto">
              <a:spcAft>
                <a:spcPts val="0"/>
              </a:spcAft>
              <a:defRPr/>
            </a:pPr>
            <a:r>
              <a:rPr lang="en-US" dirty="0"/>
              <a:t>THANK YOU</a:t>
            </a:r>
          </a:p>
        </p:txBody>
      </p:sp>
      <p:sp>
        <p:nvSpPr>
          <p:cNvPr id="23" name="Subtitle 22">
            <a:extLst>
              <a:ext uri="{FF2B5EF4-FFF2-40B4-BE49-F238E27FC236}">
                <a16:creationId xmlns:a16="http://schemas.microsoft.com/office/drawing/2014/main" xmlns="" id="{9FDCAA0A-980E-4E01-8FDA-B5368F0910FD}"/>
              </a:ext>
            </a:extLst>
          </p:cNvPr>
          <p:cNvSpPr>
            <a:spLocks noGrp="1"/>
          </p:cNvSpPr>
          <p:nvPr>
            <p:ph type="subTitle" idx="1"/>
          </p:nvPr>
        </p:nvSpPr>
        <p:spPr>
          <a:xfrm>
            <a:off x="2790825" y="3838575"/>
            <a:ext cx="6610350" cy="450850"/>
          </a:xfrm>
        </p:spPr>
        <p:txBody>
          <a:bodyPr rtlCol="0">
            <a:normAutofit/>
          </a:bodyPr>
          <a:lstStyle/>
          <a:p>
            <a:pPr fontAlgn="auto">
              <a:spcAft>
                <a:spcPts val="0"/>
              </a:spcAft>
              <a:defRPr/>
            </a:pPr>
            <a:r>
              <a:rPr lang="en-US" dirty="0"/>
              <a:t>SUBTITLE GOES HERE</a:t>
            </a:r>
          </a:p>
        </p:txBody>
      </p:sp>
      <p:sp>
        <p:nvSpPr>
          <p:cNvPr id="29" name="Rectangle: Single Corner Snipped 28">
            <a:extLst>
              <a:ext uri="{FF2B5EF4-FFF2-40B4-BE49-F238E27FC236}">
                <a16:creationId xmlns:a16="http://schemas.microsoft.com/office/drawing/2014/main" xmlns="" id="{E01195D9-1845-4282-BE5B-F6B840BE40E1}"/>
              </a:ext>
              <a:ext uri="{C183D7F6-B498-43B3-948B-1728B52AA6E4}">
                <adec:decorative xmlns:adec="http://schemas.microsoft.com/office/drawing/2017/decorative" xmlns="" val="1"/>
              </a:ext>
            </a:extLst>
          </p:cNvPr>
          <p:cNvSpPr/>
          <p:nvPr/>
        </p:nvSpPr>
        <p:spPr>
          <a:xfrm flipH="1">
            <a:off x="11549063" y="6356350"/>
            <a:ext cx="642937"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9704" name="Slide Number Placeholder 5"/>
          <p:cNvSpPr>
            <a:spLocks noGrp="1" noChangeArrowheads="1"/>
          </p:cNvSpPr>
          <p:nvPr>
            <p:ph type="sldNum" sz="quarter"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BCBF5AFE-F8EF-4649-AE47-D3B89A75916C}" type="slidenum">
              <a:rPr lang="en-US" altLang="en-US">
                <a:solidFill>
                  <a:schemeClr val="bg1"/>
                </a:solidFill>
              </a:rPr>
              <a:pPr/>
              <a:t>10</a:t>
            </a:fld>
            <a:endParaRPr lang="en-US" altLang="en-US">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pPr fontAlgn="auto">
              <a:spcAft>
                <a:spcPts val="0"/>
              </a:spcAft>
              <a:defRPr/>
            </a:pPr>
            <a:r>
              <a:rPr lang="en-US" dirty="0"/>
              <a:t>Customize this Template</a:t>
            </a:r>
          </a:p>
        </p:txBody>
      </p:sp>
      <p:sp>
        <p:nvSpPr>
          <p:cNvPr id="30723" name="TextBox 7">
            <a:hlinkClick r:id="rId2"/>
          </p:cNvPr>
          <p:cNvSpPr txBox="1">
            <a:spLocks noChangeArrowheads="1"/>
          </p:cNvSpPr>
          <p:nvPr/>
        </p:nvSpPr>
        <p:spPr bwMode="auto">
          <a:xfrm>
            <a:off x="1547813" y="2459038"/>
            <a:ext cx="9096375"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eaLnBrk="1" hangingPunct="1"/>
            <a:r>
              <a:rPr lang="en-US" altLang="en-US" sz="6000" u="sng">
                <a:solidFill>
                  <a:srgbClr val="0070C0"/>
                </a:solidFill>
              </a:rPr>
              <a:t>Template Editing Instructions and Feedback</a:t>
            </a:r>
          </a:p>
        </p:txBody>
      </p:sp>
      <p:sp>
        <p:nvSpPr>
          <p:cNvPr id="30724" name="Slide Number Placeholder 1"/>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88B4F942-7607-48AF-9756-DD3BF064EC0A}" type="slidenum">
              <a:rPr lang="en-US" altLang="en-US">
                <a:solidFill>
                  <a:schemeClr val="bg1"/>
                </a:solidFill>
              </a:rPr>
              <a:pPr/>
              <a:t>11</a:t>
            </a:fld>
            <a:endParaRPr lang="en-US" altLang="en-US">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Building" title="Building">
            <a:extLst>
              <a:ext uri="{FF2B5EF4-FFF2-40B4-BE49-F238E27FC236}">
                <a16:creationId xmlns:a16="http://schemas.microsoft.com/office/drawing/2014/main" xmlns="" id="{E78EAF87-74CF-4D41-BA6F-23563CA27159}"/>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a:xfrm>
            <a:off x="2263775" y="0"/>
            <a:ext cx="9928225" cy="6858000"/>
          </a:xfrm>
        </p:spPr>
      </p:pic>
      <p:grpSp>
        <p:nvGrpSpPr>
          <p:cNvPr id="21507" name="Group 1"/>
          <p:cNvGrpSpPr>
            <a:grpSpLocks/>
          </p:cNvGrpSpPr>
          <p:nvPr/>
        </p:nvGrpSpPr>
        <p:grpSpPr bwMode="auto">
          <a:xfrm>
            <a:off x="884238" y="407988"/>
            <a:ext cx="5275262" cy="5768975"/>
            <a:chOff x="883522" y="408327"/>
            <a:chExt cx="5276606" cy="5768636"/>
          </a:xfrm>
        </p:grpSpPr>
        <p:sp>
          <p:nvSpPr>
            <p:cNvPr id="14" name="Rectangle 13">
              <a:extLst>
                <a:ext uri="{FF2B5EF4-FFF2-40B4-BE49-F238E27FC236}">
                  <a16:creationId xmlns:a16="http://schemas.microsoft.com/office/drawing/2014/main" xmlns="" id="{875940B9-0338-4FFA-9747-10812F028FB7}"/>
                </a:ext>
              </a:extLst>
            </p:cNvPr>
            <p:cNvSpPr/>
            <p:nvPr/>
          </p:nvSpPr>
          <p:spPr>
            <a:xfrm>
              <a:off x="1807682" y="1403631"/>
              <a:ext cx="4352446" cy="477333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2</a:t>
              </a:r>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r>
                <a:rPr lang="en-US" dirty="0"/>
                <a:t>+</a:t>
              </a:r>
            </a:p>
            <a:p>
              <a:pPr algn="ctr" eaLnBrk="1" fontAlgn="auto" hangingPunct="1">
                <a:spcBef>
                  <a:spcPts val="0"/>
                </a:spcBef>
                <a:spcAft>
                  <a:spcPts val="0"/>
                </a:spcAft>
                <a:defRPr/>
              </a:pPr>
              <a:endParaRPr lang="en-US" dirty="0"/>
            </a:p>
          </p:txBody>
        </p:sp>
        <p:pic>
          <p:nvPicPr>
            <p:cNvPr id="13" name="Graphic 12" descr="Open square ">
              <a:extLst>
                <a:ext uri="{FF2B5EF4-FFF2-40B4-BE49-F238E27FC236}">
                  <a16:creationId xmlns:a16="http://schemas.microsoft.com/office/drawing/2014/main" xmlns="" id="{46669882-9FD4-41D7-A5A6-A4A2E44A2ABF}"/>
                </a:ext>
              </a:extLst>
            </p:cNvPr>
            <p:cNvPicPr>
              <a:picLocks noChangeAspect="1"/>
            </p:cNvPicPr>
            <p:nvPr/>
          </p:nvPicPr>
          <p:blipFill>
            <a:blip r:embed="rId3">
              <a:extLst/>
            </a:blip>
            <a:stretch>
              <a:fillRect/>
            </a:stretch>
          </p:blipFill>
          <p:spPr>
            <a:xfrm>
              <a:off x="1139174" y="1089324"/>
              <a:ext cx="4573165" cy="4571731"/>
            </a:xfrm>
            <a:prstGeom prst="rect">
              <a:avLst/>
            </a:prstGeom>
          </p:spPr>
        </p:pic>
        <p:sp>
          <p:nvSpPr>
            <p:cNvPr id="24" name="Rectangle 23">
              <a:extLst>
                <a:ext uri="{FF2B5EF4-FFF2-40B4-BE49-F238E27FC236}">
                  <a16:creationId xmlns:a16="http://schemas.microsoft.com/office/drawing/2014/main" xmlns="" id="{D4B52C7E-3049-4545-956A-6D8F73F234DB}"/>
                </a:ext>
              </a:extLst>
            </p:cNvPr>
            <p:cNvSpPr/>
            <p:nvPr/>
          </p:nvSpPr>
          <p:spPr>
            <a:xfrm>
              <a:off x="883522" y="408327"/>
              <a:ext cx="4352446" cy="47733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2</a:t>
              </a:r>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r>
                <a:rPr lang="en-US" dirty="0"/>
                <a:t>+</a:t>
              </a:r>
            </a:p>
            <a:p>
              <a:pPr algn="ctr" eaLnBrk="1" fontAlgn="auto" hangingPunct="1">
                <a:spcBef>
                  <a:spcPts val="0"/>
                </a:spcBef>
                <a:spcAft>
                  <a:spcPts val="0"/>
                </a:spcAft>
                <a:defRPr/>
              </a:pPr>
              <a:endParaRPr lang="en-US" dirty="0"/>
            </a:p>
          </p:txBody>
        </p:sp>
      </p:grpSp>
      <p:sp>
        <p:nvSpPr>
          <p:cNvPr id="26" name="Title 25">
            <a:extLst>
              <a:ext uri="{FF2B5EF4-FFF2-40B4-BE49-F238E27FC236}">
                <a16:creationId xmlns:a16="http://schemas.microsoft.com/office/drawing/2014/main" xmlns="" id="{DB4530C3-10EF-4FDE-A1B1-9DF09C2DF096}"/>
              </a:ext>
            </a:extLst>
          </p:cNvPr>
          <p:cNvSpPr>
            <a:spLocks noGrp="1"/>
          </p:cNvSpPr>
          <p:nvPr>
            <p:ph type="title"/>
          </p:nvPr>
        </p:nvSpPr>
        <p:spPr>
          <a:xfrm>
            <a:off x="838200" y="1501775"/>
            <a:ext cx="4351338" cy="2384425"/>
          </a:xfrm>
        </p:spPr>
        <p:txBody>
          <a:bodyPr/>
          <a:lstStyle/>
          <a:p>
            <a:pPr fontAlgn="auto">
              <a:spcAft>
                <a:spcPts val="0"/>
              </a:spcAft>
              <a:defRPr/>
            </a:pPr>
            <a:r>
              <a:rPr lang="en-US" dirty="0"/>
              <a:t>Presentation Title Alt 1</a:t>
            </a:r>
          </a:p>
        </p:txBody>
      </p:sp>
      <p:sp>
        <p:nvSpPr>
          <p:cNvPr id="27" name="Text Placeholder 26">
            <a:extLst>
              <a:ext uri="{FF2B5EF4-FFF2-40B4-BE49-F238E27FC236}">
                <a16:creationId xmlns:a16="http://schemas.microsoft.com/office/drawing/2014/main" xmlns="" id="{863C256D-8187-4199-952C-D2BB841598F8}"/>
              </a:ext>
            </a:extLst>
          </p:cNvPr>
          <p:cNvSpPr>
            <a:spLocks noGrp="1"/>
          </p:cNvSpPr>
          <p:nvPr>
            <p:ph type="body" idx="13"/>
          </p:nvPr>
        </p:nvSpPr>
        <p:spPr>
          <a:xfrm>
            <a:off x="838200" y="3886200"/>
            <a:ext cx="4351338" cy="296863"/>
          </a:xfrm>
        </p:spPr>
        <p:txBody>
          <a:bodyPr rtlCol="0"/>
          <a:lstStyle/>
          <a:p>
            <a:pPr fontAlgn="auto">
              <a:spcAft>
                <a:spcPts val="0"/>
              </a:spcAft>
              <a:defRPr/>
            </a:pPr>
            <a:r>
              <a:rPr lang="en-US" dirty="0"/>
              <a:t>SUBTITLE GOES HERE</a:t>
            </a:r>
          </a:p>
        </p:txBody>
      </p:sp>
      <p:sp>
        <p:nvSpPr>
          <p:cNvPr id="21" name="Footer Placeholder 20">
            <a:extLst>
              <a:ext uri="{FF2B5EF4-FFF2-40B4-BE49-F238E27FC236}">
                <a16:creationId xmlns:a16="http://schemas.microsoft.com/office/drawing/2014/main" xmlns="" id="{1B4C1D1F-C2EF-4D29-B146-E0CE535B36DC}"/>
              </a:ext>
            </a:extLst>
          </p:cNvPr>
          <p:cNvSpPr>
            <a:spLocks noGrp="1"/>
          </p:cNvSpPr>
          <p:nvPr>
            <p:ph type="ftr" sz="quarter" idx="16"/>
          </p:nvPr>
        </p:nvSpPr>
        <p:spPr/>
        <p:txBody>
          <a:bodyPr/>
          <a:lstStyle/>
          <a:p>
            <a:pPr>
              <a:defRPr/>
            </a:pPr>
            <a:r>
              <a:rPr lang="en-US"/>
              <a:t>Add a Footer</a:t>
            </a:r>
          </a:p>
        </p:txBody>
      </p:sp>
      <p:sp>
        <p:nvSpPr>
          <p:cNvPr id="12" name="Rectangle: Single Corner Snipped 11">
            <a:extLst>
              <a:ext uri="{FF2B5EF4-FFF2-40B4-BE49-F238E27FC236}">
                <a16:creationId xmlns:a16="http://schemas.microsoft.com/office/drawing/2014/main" xmlns="" id="{2DFF522F-AF68-4632-B55E-C71590EC9516}"/>
              </a:ext>
              <a:ext uri="{C183D7F6-B498-43B3-948B-1728B52AA6E4}">
                <adec:decorative xmlns:adec="http://schemas.microsoft.com/office/drawing/2017/decorative" xmlns="" val="1"/>
              </a:ext>
            </a:extLst>
          </p:cNvPr>
          <p:cNvSpPr/>
          <p:nvPr/>
        </p:nvSpPr>
        <p:spPr>
          <a:xfrm flipH="1">
            <a:off x="11549063" y="6356350"/>
            <a:ext cx="642937"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bg1"/>
              </a:solidFill>
            </a:endParaRPr>
          </a:p>
        </p:txBody>
      </p:sp>
      <p:sp>
        <p:nvSpPr>
          <p:cNvPr id="21512" name="Slide Number Placeholder 21"/>
          <p:cNvSpPr>
            <a:spLocks noGrp="1" noChangeArrowheads="1"/>
          </p:cNvSpPr>
          <p:nvPr>
            <p:ph type="sldNum" sz="quarter" idx="17"/>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822AD5EF-F03A-47C9-996B-10C1959F2C18}" type="slidenum">
              <a:rPr lang="en-US" altLang="en-US">
                <a:solidFill>
                  <a:schemeClr val="bg1"/>
                </a:solidFill>
              </a:rPr>
              <a:pPr/>
              <a:t>2</a:t>
            </a:fld>
            <a:endParaRPr lang="en-US" altLang="en-US">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a:extLst>
              <a:ext uri="{FF2B5EF4-FFF2-40B4-BE49-F238E27FC236}">
                <a16:creationId xmlns:a16="http://schemas.microsoft.com/office/drawing/2014/main" xmlns="" id="{361EFFB7-8B3E-491D-89F4-6C4D12965016}"/>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a:xfrm>
            <a:off x="-71438" y="0"/>
            <a:ext cx="12263438" cy="6858000"/>
          </a:xfrm>
        </p:spPr>
      </p:pic>
      <p:sp>
        <p:nvSpPr>
          <p:cNvPr id="11" name="Rectangle 10">
            <a:extLst>
              <a:ext uri="{FF2B5EF4-FFF2-40B4-BE49-F238E27FC236}">
                <a16:creationId xmlns:a16="http://schemas.microsoft.com/office/drawing/2014/main" xmlns="" id="{32B205EF-4045-42E3-8101-270CAA2CF42C}"/>
              </a:ext>
              <a:ext uri="{C183D7F6-B498-43B3-948B-1728B52AA6E4}">
                <adec:decorative xmlns:adec="http://schemas.microsoft.com/office/drawing/2017/decorative" xmlns="" val="1"/>
              </a:ext>
            </a:extLst>
          </p:cNvPr>
          <p:cNvSpPr/>
          <p:nvPr/>
        </p:nvSpPr>
        <p:spPr>
          <a:xfrm>
            <a:off x="-71438" y="0"/>
            <a:ext cx="12263438"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2</a:t>
            </a:r>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r>
              <a:rPr lang="en-US" dirty="0"/>
              <a:t>+</a:t>
            </a:r>
          </a:p>
          <a:p>
            <a:pPr algn="ctr" eaLnBrk="1" fontAlgn="auto" hangingPunct="1">
              <a:spcBef>
                <a:spcPts val="0"/>
              </a:spcBef>
              <a:spcAft>
                <a:spcPts val="0"/>
              </a:spcAft>
              <a:defRPr/>
            </a:pPr>
            <a:endParaRPr lang="en-US" dirty="0"/>
          </a:p>
        </p:txBody>
      </p:sp>
      <p:grpSp>
        <p:nvGrpSpPr>
          <p:cNvPr id="22532" name="Group 11"/>
          <p:cNvGrpSpPr>
            <a:grpSpLocks/>
          </p:cNvGrpSpPr>
          <p:nvPr/>
        </p:nvGrpSpPr>
        <p:grpSpPr bwMode="auto">
          <a:xfrm flipH="1" flipV="1">
            <a:off x="3581400" y="450850"/>
            <a:ext cx="5276850" cy="5768975"/>
            <a:chOff x="883522" y="408327"/>
            <a:chExt cx="5276606" cy="5768636"/>
          </a:xfrm>
        </p:grpSpPr>
        <p:sp>
          <p:nvSpPr>
            <p:cNvPr id="15" name="Rectangle 14">
              <a:extLst>
                <a:ext uri="{FF2B5EF4-FFF2-40B4-BE49-F238E27FC236}">
                  <a16:creationId xmlns:a16="http://schemas.microsoft.com/office/drawing/2014/main" xmlns="" id="{551A06BE-4DC9-42C3-9272-4EF3E833D5F5}"/>
                </a:ext>
              </a:extLst>
            </p:cNvPr>
            <p:cNvSpPr/>
            <p:nvPr/>
          </p:nvSpPr>
          <p:spPr>
            <a:xfrm>
              <a:off x="1808991" y="1403631"/>
              <a:ext cx="4351137" cy="477333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2</a:t>
              </a:r>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r>
                <a:rPr lang="en-US" dirty="0"/>
                <a:t>+</a:t>
              </a:r>
            </a:p>
            <a:p>
              <a:pPr algn="ctr" eaLnBrk="1" fontAlgn="auto" hangingPunct="1">
                <a:spcBef>
                  <a:spcPts val="0"/>
                </a:spcBef>
                <a:spcAft>
                  <a:spcPts val="0"/>
                </a:spcAft>
                <a:defRPr/>
              </a:pPr>
              <a:endParaRPr lang="en-US" dirty="0"/>
            </a:p>
          </p:txBody>
        </p:sp>
        <p:pic>
          <p:nvPicPr>
            <p:cNvPr id="18" name="Graphic 17" descr="Open square">
              <a:extLst>
                <a:ext uri="{FF2B5EF4-FFF2-40B4-BE49-F238E27FC236}">
                  <a16:creationId xmlns:a16="http://schemas.microsoft.com/office/drawing/2014/main" xmlns="" id="{42A4A83C-0C6B-4A7C-B582-33988B027F16}"/>
                </a:ext>
              </a:extLst>
            </p:cNvPr>
            <p:cNvPicPr>
              <a:picLocks noChangeAspect="1"/>
            </p:cNvPicPr>
            <p:nvPr/>
          </p:nvPicPr>
          <p:blipFill>
            <a:blip r:embed="rId3">
              <a:extLst/>
            </a:blip>
            <a:stretch>
              <a:fillRect/>
            </a:stretch>
          </p:blipFill>
          <p:spPr>
            <a:xfrm>
              <a:off x="1140685" y="1089324"/>
              <a:ext cx="4571789" cy="4571731"/>
            </a:xfrm>
            <a:prstGeom prst="rect">
              <a:avLst/>
            </a:prstGeom>
          </p:spPr>
        </p:pic>
        <p:sp>
          <p:nvSpPr>
            <p:cNvPr id="16" name="Rectangle 15">
              <a:extLst>
                <a:ext uri="{FF2B5EF4-FFF2-40B4-BE49-F238E27FC236}">
                  <a16:creationId xmlns:a16="http://schemas.microsoft.com/office/drawing/2014/main" xmlns="" id="{6568F216-4DE5-421A-A222-041B654BB87E}"/>
                </a:ext>
              </a:extLst>
            </p:cNvPr>
            <p:cNvSpPr/>
            <p:nvPr/>
          </p:nvSpPr>
          <p:spPr>
            <a:xfrm>
              <a:off x="883522" y="408327"/>
              <a:ext cx="4351136" cy="47733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2</a:t>
              </a:r>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r>
                <a:rPr lang="en-US" dirty="0"/>
                <a:t>+</a:t>
              </a:r>
            </a:p>
            <a:p>
              <a:pPr algn="ctr" eaLnBrk="1" fontAlgn="auto" hangingPunct="1">
                <a:spcBef>
                  <a:spcPts val="0"/>
                </a:spcBef>
                <a:spcAft>
                  <a:spcPts val="0"/>
                </a:spcAft>
                <a:defRPr/>
              </a:pPr>
              <a:endParaRPr lang="en-US" dirty="0"/>
            </a:p>
          </p:txBody>
        </p:sp>
      </p:grpSp>
      <p:sp>
        <p:nvSpPr>
          <p:cNvPr id="4" name="Title 3">
            <a:extLst>
              <a:ext uri="{FF2B5EF4-FFF2-40B4-BE49-F238E27FC236}">
                <a16:creationId xmlns:a16="http://schemas.microsoft.com/office/drawing/2014/main" xmlns="" id="{9C2EEB1E-E5B2-44FA-8D26-4D510438DDB9}"/>
              </a:ext>
            </a:extLst>
          </p:cNvPr>
          <p:cNvSpPr>
            <a:spLocks noGrp="1"/>
          </p:cNvSpPr>
          <p:nvPr>
            <p:ph type="title"/>
          </p:nvPr>
        </p:nvSpPr>
        <p:spPr>
          <a:xfrm>
            <a:off x="4505325" y="2508250"/>
            <a:ext cx="4352925" cy="1768475"/>
          </a:xfrm>
        </p:spPr>
        <p:txBody>
          <a:bodyPr/>
          <a:lstStyle/>
          <a:p>
            <a:pPr fontAlgn="auto">
              <a:spcAft>
                <a:spcPts val="0"/>
              </a:spcAft>
              <a:defRPr/>
            </a:pPr>
            <a:r>
              <a:rPr lang="en-US" dirty="0"/>
              <a:t>Presentation Title Alt 2</a:t>
            </a:r>
          </a:p>
        </p:txBody>
      </p:sp>
      <p:sp>
        <p:nvSpPr>
          <p:cNvPr id="19" name="Text Placeholder 2">
            <a:extLst>
              <a:ext uri="{FF2B5EF4-FFF2-40B4-BE49-F238E27FC236}">
                <a16:creationId xmlns:a16="http://schemas.microsoft.com/office/drawing/2014/main" xmlns="" id="{2F2E0D99-FB22-4130-AAF1-73D2822A328F}"/>
              </a:ext>
            </a:extLst>
          </p:cNvPr>
          <p:cNvSpPr txBox="1">
            <a:spLocks/>
          </p:cNvSpPr>
          <p:nvPr/>
        </p:nvSpPr>
        <p:spPr>
          <a:xfrm>
            <a:off x="4505325" y="4127500"/>
            <a:ext cx="4352925" cy="296863"/>
          </a:xfrm>
          <a:prstGeom prst="rect">
            <a:avLst/>
          </a:prstGeom>
        </p:spPr>
        <p:txBody>
          <a:bodyPr lIns="0" rIns="0"/>
          <a:lstStyle>
            <a:lvl1pPr marL="0" indent="0" algn="l" defTabSz="914400" rtl="0" eaLnBrk="1" latinLnBrk="0" hangingPunct="1">
              <a:lnSpc>
                <a:spcPct val="90000"/>
              </a:lnSpc>
              <a:spcBef>
                <a:spcPts val="1000"/>
              </a:spcBef>
              <a:buFont typeface="Arial" panose="020B0604020202020204" pitchFamily="34" charset="0"/>
              <a:buNone/>
              <a:defRPr sz="2000" kern="1200" spc="6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fontAlgn="auto">
              <a:spcAft>
                <a:spcPts val="0"/>
              </a:spcAft>
              <a:defRPr/>
            </a:pPr>
            <a:r>
              <a:rPr lang="en-US" dirty="0">
                <a:solidFill>
                  <a:srgbClr val="2F3342"/>
                </a:solidFill>
              </a:rPr>
              <a:t>SUBTITLE GOES HERE</a:t>
            </a:r>
          </a:p>
        </p:txBody>
      </p:sp>
      <p:sp>
        <p:nvSpPr>
          <p:cNvPr id="22535" name="Footer Placeholder 7"/>
          <p:cNvSpPr>
            <a:spLocks noGrp="1" noChangeArrowheads="1"/>
          </p:cNvSpPr>
          <p:nvPr>
            <p:ph type="ftr" sz="quarter" idx="17"/>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r>
              <a:rPr lang="en-US" altLang="en-US" smtClean="0">
                <a:solidFill>
                  <a:schemeClr val="bg1"/>
                </a:solidFill>
              </a:rPr>
              <a:t>Add a Footer</a:t>
            </a:r>
          </a:p>
        </p:txBody>
      </p:sp>
      <p:sp>
        <p:nvSpPr>
          <p:cNvPr id="14" name="Rectangle: Single Corner Snipped 13">
            <a:extLst>
              <a:ext uri="{FF2B5EF4-FFF2-40B4-BE49-F238E27FC236}">
                <a16:creationId xmlns:a16="http://schemas.microsoft.com/office/drawing/2014/main" xmlns="" id="{443EBCED-982A-454F-BC58-43B643EFA10D}"/>
              </a:ext>
              <a:ext uri="{C183D7F6-B498-43B3-948B-1728B52AA6E4}">
                <adec:decorative xmlns:adec="http://schemas.microsoft.com/office/drawing/2017/decorative" xmlns="" val="1"/>
              </a:ext>
            </a:extLst>
          </p:cNvPr>
          <p:cNvSpPr/>
          <p:nvPr/>
        </p:nvSpPr>
        <p:spPr>
          <a:xfrm flipH="1">
            <a:off x="11549063" y="6356350"/>
            <a:ext cx="642937"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2537" name="Slide Number Placeholder 5"/>
          <p:cNvSpPr>
            <a:spLocks noGrp="1" noChangeArrowheads="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BA99892B-8022-4075-BAEE-9073516220B3}" type="slidenum">
              <a:rPr lang="en-US" altLang="en-US">
                <a:solidFill>
                  <a:schemeClr val="bg1"/>
                </a:solidFill>
              </a:rPr>
              <a:pPr/>
              <a:t>3</a:t>
            </a:fld>
            <a:endParaRPr lang="en-US" altLang="en-US">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two buildings" title="two buildings">
            <a:extLst>
              <a:ext uri="{FF2B5EF4-FFF2-40B4-BE49-F238E27FC236}">
                <a16:creationId xmlns:a16="http://schemas.microsoft.com/office/drawing/2014/main" xmlns="" id="{59B4175B-2237-4E2B-8940-03CD8C850446}"/>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a:stretch>
            <a:fillRect/>
          </a:stretch>
        </p:blipFill>
        <p:spPr>
          <a:xfrm>
            <a:off x="6727825" y="0"/>
            <a:ext cx="5464175" cy="6858000"/>
          </a:xfrm>
        </p:spPr>
      </p:pic>
      <p:sp>
        <p:nvSpPr>
          <p:cNvPr id="12" name="Rectangle 11">
            <a:extLst>
              <a:ext uri="{FF2B5EF4-FFF2-40B4-BE49-F238E27FC236}">
                <a16:creationId xmlns:a16="http://schemas.microsoft.com/office/drawing/2014/main" xmlns="" id="{663F03C3-322B-449C-A477-EA1D99EDC624}"/>
              </a:ext>
              <a:ext uri="{C183D7F6-B498-43B3-948B-1728B52AA6E4}">
                <adec:decorative xmlns:adec="http://schemas.microsoft.com/office/drawing/2017/decorative" xmlns="" val="1"/>
              </a:ext>
            </a:extLst>
          </p:cNvPr>
          <p:cNvSpPr/>
          <p:nvPr/>
        </p:nvSpPr>
        <p:spPr>
          <a:xfrm>
            <a:off x="979488" y="1181100"/>
            <a:ext cx="6118225" cy="5426075"/>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2</a:t>
            </a:r>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r>
              <a:rPr lang="en-US" dirty="0"/>
              <a:t>+</a:t>
            </a:r>
          </a:p>
          <a:p>
            <a:pPr algn="ctr" eaLnBrk="1" fontAlgn="auto" hangingPunct="1">
              <a:spcBef>
                <a:spcPts val="0"/>
              </a:spcBef>
              <a:spcAft>
                <a:spcPts val="0"/>
              </a:spcAft>
              <a:defRPr/>
            </a:pPr>
            <a:endParaRPr lang="en-US" dirty="0"/>
          </a:p>
        </p:txBody>
      </p:sp>
      <p:sp>
        <p:nvSpPr>
          <p:cNvPr id="13" name="Rectangle 12">
            <a:extLst>
              <a:ext uri="{FF2B5EF4-FFF2-40B4-BE49-F238E27FC236}">
                <a16:creationId xmlns:a16="http://schemas.microsoft.com/office/drawing/2014/main" xmlns="" id="{AA0E0CBA-1F82-43A8-9DE3-F0F883DB2D26}"/>
              </a:ext>
              <a:ext uri="{C183D7F6-B498-43B3-948B-1728B52AA6E4}">
                <adec:decorative xmlns:adec="http://schemas.microsoft.com/office/drawing/2017/decorative" xmlns="" val="1"/>
              </a:ext>
            </a:extLst>
          </p:cNvPr>
          <p:cNvSpPr/>
          <p:nvPr/>
        </p:nvSpPr>
        <p:spPr>
          <a:xfrm>
            <a:off x="957263" y="655638"/>
            <a:ext cx="5770562" cy="5702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Title 6">
            <a:extLst>
              <a:ext uri="{FF2B5EF4-FFF2-40B4-BE49-F238E27FC236}">
                <a16:creationId xmlns:a16="http://schemas.microsoft.com/office/drawing/2014/main" xmlns="" id="{D5445F47-6D74-450C-BC16-998D2021AD78}"/>
              </a:ext>
            </a:extLst>
          </p:cNvPr>
          <p:cNvSpPr>
            <a:spLocks noGrp="1"/>
          </p:cNvSpPr>
          <p:nvPr>
            <p:ph type="title"/>
          </p:nvPr>
        </p:nvSpPr>
        <p:spPr>
          <a:xfrm>
            <a:off x="957263" y="1481138"/>
            <a:ext cx="5138737" cy="587375"/>
          </a:xfrm>
        </p:spPr>
        <p:txBody>
          <a:bodyPr/>
          <a:lstStyle/>
          <a:p>
            <a:pPr fontAlgn="auto">
              <a:spcAft>
                <a:spcPts val="0"/>
              </a:spcAft>
              <a:defRPr/>
            </a:pPr>
            <a:r>
              <a:rPr lang="en-US" dirty="0"/>
              <a:t>YOUR TITLE GOES HERE</a:t>
            </a:r>
          </a:p>
        </p:txBody>
      </p:sp>
      <p:sp>
        <p:nvSpPr>
          <p:cNvPr id="9" name="Text Placeholder 8">
            <a:extLst>
              <a:ext uri="{FF2B5EF4-FFF2-40B4-BE49-F238E27FC236}">
                <a16:creationId xmlns:a16="http://schemas.microsoft.com/office/drawing/2014/main" xmlns="" id="{4744B28E-5E14-4A77-AD4F-C979905862BF}"/>
              </a:ext>
            </a:extLst>
          </p:cNvPr>
          <p:cNvSpPr>
            <a:spLocks noGrp="1"/>
          </p:cNvSpPr>
          <p:nvPr>
            <p:ph type="body" idx="13"/>
          </p:nvPr>
        </p:nvSpPr>
        <p:spPr>
          <a:xfrm>
            <a:off x="979488" y="2095500"/>
            <a:ext cx="4957762" cy="365125"/>
          </a:xfrm>
        </p:spPr>
        <p:txBody>
          <a:bodyPr rtlCol="0"/>
          <a:lstStyle/>
          <a:p>
            <a:pPr fontAlgn="auto">
              <a:spcAft>
                <a:spcPts val="0"/>
              </a:spcAft>
              <a:defRPr/>
            </a:pPr>
            <a:r>
              <a:rPr lang="en-US" dirty="0"/>
              <a:t>SUBTITLE GOES HERE</a:t>
            </a:r>
          </a:p>
        </p:txBody>
      </p:sp>
      <p:sp>
        <p:nvSpPr>
          <p:cNvPr id="23559" name="Text Placeholder 7"/>
          <p:cNvSpPr>
            <a:spLocks noGrp="1" noChangeArrowheads="1"/>
          </p:cNvSpPr>
          <p:nvPr>
            <p:ph type="body" sz="half" idx="2"/>
          </p:nvPr>
        </p:nvSpPr>
        <p:spPr>
          <a:xfrm>
            <a:off x="957263" y="2546350"/>
            <a:ext cx="5138737" cy="3397250"/>
          </a:xfrm>
        </p:spPr>
        <p:txBody>
          <a:bodyPr/>
          <a:lstStyle/>
          <a:p>
            <a:r>
              <a:rPr lang="en-US" altLang="en-US" smtClean="0"/>
              <a:t>Lorem ipsum dolor sit amet, consectetur adipiscing elit. Ut gravida eros erat. Proin a tellus sed risus lobortis sagittis eu quis est. Duis ut aliquam nisi. Suspendisse vehicula mi diam, sit amet lacinia massa sodales ac. Fusce condimentum egestas nunc a maximus. Quisque et orci purus. Proin dolor mi, ultrices sit amet ipsum placerat, congue mattis turpis. Donec vestibulum eros eget mauris dignissim, ut ultricies dolor viverra. </a:t>
            </a:r>
          </a:p>
          <a:p>
            <a:endParaRPr lang="en-US" altLang="en-US" smtClean="0"/>
          </a:p>
        </p:txBody>
      </p:sp>
      <p:sp>
        <p:nvSpPr>
          <p:cNvPr id="2" name="Footer Placeholder 1">
            <a:extLst>
              <a:ext uri="{FF2B5EF4-FFF2-40B4-BE49-F238E27FC236}">
                <a16:creationId xmlns:a16="http://schemas.microsoft.com/office/drawing/2014/main" xmlns="" id="{B9BB9BB1-292D-4569-BA74-3E766701DB15}"/>
              </a:ext>
            </a:extLst>
          </p:cNvPr>
          <p:cNvSpPr>
            <a:spLocks noGrp="1"/>
          </p:cNvSpPr>
          <p:nvPr>
            <p:ph type="ftr" sz="quarter" idx="14"/>
          </p:nvPr>
        </p:nvSpPr>
        <p:spPr/>
        <p:txBody>
          <a:bodyPr/>
          <a:lstStyle/>
          <a:p>
            <a:pPr>
              <a:defRPr/>
            </a:pPr>
            <a:r>
              <a:rPr lang="en-US"/>
              <a:t>Add a Footer</a:t>
            </a:r>
          </a:p>
        </p:txBody>
      </p:sp>
      <p:sp>
        <p:nvSpPr>
          <p:cNvPr id="11" name="Rectangle: Single Corner Snipped 10">
            <a:extLst>
              <a:ext uri="{FF2B5EF4-FFF2-40B4-BE49-F238E27FC236}">
                <a16:creationId xmlns:a16="http://schemas.microsoft.com/office/drawing/2014/main" xmlns="" id="{85DF53DB-409B-49FA-A52D-E30AD84AED76}"/>
              </a:ext>
              <a:ext uri="{C183D7F6-B498-43B3-948B-1728B52AA6E4}">
                <adec:decorative xmlns:adec="http://schemas.microsoft.com/office/drawing/2017/decorative" xmlns="" val="1"/>
              </a:ext>
            </a:extLst>
          </p:cNvPr>
          <p:cNvSpPr/>
          <p:nvPr/>
        </p:nvSpPr>
        <p:spPr>
          <a:xfrm flipH="1">
            <a:off x="11549063" y="6356350"/>
            <a:ext cx="642937"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bg1"/>
              </a:solidFill>
            </a:endParaRPr>
          </a:p>
        </p:txBody>
      </p:sp>
      <p:sp>
        <p:nvSpPr>
          <p:cNvPr id="23562" name="Slide Number Placeholder 3"/>
          <p:cNvSpPr>
            <a:spLocks noGrp="1" noChangeArrowheads="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BA81AEF5-D19B-47F0-8795-469682157771}" type="slidenum">
              <a:rPr lang="en-US" altLang="en-US">
                <a:solidFill>
                  <a:schemeClr val="bg1"/>
                </a:solidFill>
              </a:rPr>
              <a:pPr/>
              <a:t>4</a:t>
            </a:fld>
            <a:endParaRPr lang="en-US" altLang="en-US">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a:extLst>
              <a:ext uri="{FF2B5EF4-FFF2-40B4-BE49-F238E27FC236}">
                <a16:creationId xmlns:a16="http://schemas.microsoft.com/office/drawing/2014/main" xmlns="" id="{5E06080F-9F80-49D4-9D28-F3FD457E4278}"/>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a:xfrm>
            <a:off x="0" y="0"/>
            <a:ext cx="7250113" cy="6858000"/>
          </a:xfrm>
        </p:spPr>
      </p:pic>
      <p:grpSp>
        <p:nvGrpSpPr>
          <p:cNvPr id="24579" name="Group 30"/>
          <p:cNvGrpSpPr>
            <a:grpSpLocks/>
          </p:cNvGrpSpPr>
          <p:nvPr/>
        </p:nvGrpSpPr>
        <p:grpSpPr bwMode="auto">
          <a:xfrm flipH="1">
            <a:off x="4116388" y="252413"/>
            <a:ext cx="7432675" cy="5995987"/>
            <a:chOff x="252031" y="391887"/>
            <a:chExt cx="7433283" cy="6215741"/>
          </a:xfrm>
        </p:grpSpPr>
        <p:sp>
          <p:nvSpPr>
            <p:cNvPr id="32" name="Rectangle 31">
              <a:extLst>
                <a:ext uri="{FF2B5EF4-FFF2-40B4-BE49-F238E27FC236}">
                  <a16:creationId xmlns:a16="http://schemas.microsoft.com/office/drawing/2014/main" xmlns="" id="{32FD79E9-DA87-4AE3-AB4F-454E8B1C7E28}"/>
                </a:ext>
              </a:extLst>
            </p:cNvPr>
            <p:cNvSpPr/>
            <p:nvPr/>
          </p:nvSpPr>
          <p:spPr>
            <a:xfrm>
              <a:off x="609248" y="391887"/>
              <a:ext cx="7076066" cy="5878377"/>
            </a:xfrm>
            <a:prstGeom prst="rect">
              <a:avLst/>
            </a:prstGeom>
            <a:noFill/>
            <a:ln w="1270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33" name="Rectangle 32">
              <a:extLst>
                <a:ext uri="{FF2B5EF4-FFF2-40B4-BE49-F238E27FC236}">
                  <a16:creationId xmlns:a16="http://schemas.microsoft.com/office/drawing/2014/main" xmlns="" id="{C0DB13C1-B4FB-4D33-A199-5BB34983AB47}"/>
                </a:ext>
              </a:extLst>
            </p:cNvPr>
            <p:cNvSpPr/>
            <p:nvPr/>
          </p:nvSpPr>
          <p:spPr>
            <a:xfrm>
              <a:off x="979165" y="1181814"/>
              <a:ext cx="6118725" cy="54258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2</a:t>
              </a:r>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r>
                <a:rPr lang="en-US" dirty="0"/>
                <a:t>+</a:t>
              </a:r>
            </a:p>
            <a:p>
              <a:pPr algn="ctr" eaLnBrk="1" fontAlgn="auto" hangingPunct="1">
                <a:spcBef>
                  <a:spcPts val="0"/>
                </a:spcBef>
                <a:spcAft>
                  <a:spcPts val="0"/>
                </a:spcAft>
                <a:defRPr/>
              </a:pPr>
              <a:endParaRPr lang="en-US" dirty="0"/>
            </a:p>
          </p:txBody>
        </p:sp>
        <p:sp>
          <p:nvSpPr>
            <p:cNvPr id="34" name="Rectangle 33">
              <a:extLst>
                <a:ext uri="{FF2B5EF4-FFF2-40B4-BE49-F238E27FC236}">
                  <a16:creationId xmlns:a16="http://schemas.microsoft.com/office/drawing/2014/main" xmlns="" id="{97CAE694-E5D7-45D8-80CE-4067B6610E53}"/>
                </a:ext>
              </a:extLst>
            </p:cNvPr>
            <p:cNvSpPr/>
            <p:nvPr/>
          </p:nvSpPr>
          <p:spPr>
            <a:xfrm>
              <a:off x="252031" y="655196"/>
              <a:ext cx="6475943" cy="5702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sp>
        <p:nvSpPr>
          <p:cNvPr id="7" name="Title 6">
            <a:extLst>
              <a:ext uri="{FF2B5EF4-FFF2-40B4-BE49-F238E27FC236}">
                <a16:creationId xmlns:a16="http://schemas.microsoft.com/office/drawing/2014/main" xmlns="" id="{D5445F47-6D74-450C-BC16-998D2021AD78}"/>
              </a:ext>
            </a:extLst>
          </p:cNvPr>
          <p:cNvSpPr>
            <a:spLocks noGrp="1"/>
          </p:cNvSpPr>
          <p:nvPr>
            <p:ph type="title"/>
          </p:nvPr>
        </p:nvSpPr>
        <p:spPr>
          <a:xfrm>
            <a:off x="5510213" y="915988"/>
            <a:ext cx="6118225" cy="574675"/>
          </a:xfrm>
        </p:spPr>
        <p:txBody>
          <a:bodyPr/>
          <a:lstStyle/>
          <a:p>
            <a:pPr fontAlgn="auto">
              <a:spcAft>
                <a:spcPts val="0"/>
              </a:spcAft>
              <a:defRPr/>
            </a:pPr>
            <a:r>
              <a:rPr lang="en-US" dirty="0"/>
              <a:t>YOUR TITLE HERE</a:t>
            </a:r>
          </a:p>
        </p:txBody>
      </p:sp>
      <p:sp>
        <p:nvSpPr>
          <p:cNvPr id="9" name="Text Placeholder 8">
            <a:extLst>
              <a:ext uri="{FF2B5EF4-FFF2-40B4-BE49-F238E27FC236}">
                <a16:creationId xmlns:a16="http://schemas.microsoft.com/office/drawing/2014/main" xmlns="" id="{4744B28E-5E14-4A77-AD4F-C979905862BF}"/>
              </a:ext>
            </a:extLst>
          </p:cNvPr>
          <p:cNvSpPr>
            <a:spLocks noGrp="1"/>
          </p:cNvSpPr>
          <p:nvPr>
            <p:ph type="body" idx="13"/>
          </p:nvPr>
        </p:nvSpPr>
        <p:spPr>
          <a:xfrm>
            <a:off x="5535613" y="1555750"/>
            <a:ext cx="6076950" cy="406400"/>
          </a:xfrm>
        </p:spPr>
        <p:txBody>
          <a:bodyPr rtlCol="0"/>
          <a:lstStyle/>
          <a:p>
            <a:pPr fontAlgn="auto">
              <a:spcAft>
                <a:spcPts val="0"/>
              </a:spcAft>
              <a:defRPr/>
            </a:pPr>
            <a:r>
              <a:rPr lang="en-US" dirty="0"/>
              <a:t>SUBTITLE GOES HERE</a:t>
            </a:r>
          </a:p>
        </p:txBody>
      </p:sp>
      <p:sp>
        <p:nvSpPr>
          <p:cNvPr id="4" name="Content Placeholder 3">
            <a:extLst>
              <a:ext uri="{FF2B5EF4-FFF2-40B4-BE49-F238E27FC236}">
                <a16:creationId xmlns:a16="http://schemas.microsoft.com/office/drawing/2014/main" xmlns="" id="{2885A4AC-9AA0-4EFF-8162-609223BF5D70}"/>
              </a:ext>
            </a:extLst>
          </p:cNvPr>
          <p:cNvSpPr>
            <a:spLocks noGrp="1"/>
          </p:cNvSpPr>
          <p:nvPr>
            <p:ph idx="1"/>
          </p:nvPr>
        </p:nvSpPr>
        <p:spPr>
          <a:xfrm>
            <a:off x="5510213" y="1962150"/>
            <a:ext cx="6118225" cy="3676650"/>
          </a:xfrm>
        </p:spPr>
        <p:txBody>
          <a:bodyPr rtlCol="0">
            <a:normAutofit lnSpcReduction="10000"/>
          </a:bodyPr>
          <a:lstStyle/>
          <a:p>
            <a:pPr marL="0" indent="0" fontAlgn="auto">
              <a:spcAft>
                <a:spcPts val="0"/>
              </a:spcAft>
              <a:buFont typeface="Arial" pitchFamily="34" charset="0"/>
              <a:buNone/>
              <a:defRPr/>
            </a:pPr>
            <a:r>
              <a:rPr lang="en-US" dirty="0"/>
              <a:t>Lorem ipsum dolor sit amet, consectetur adipiscing elit. Ut gravida eros erat. Proin a tellus sed risus lobortis sagittis eu quis est. Duis ut aliquam nisi. Suspendisse vehicula mi diam, sit amet lacinia massa sodales ac. Fusce condimentum egestas nunc a maximus. Quisque et orci purus. Proin dolor mi, ultrices sit amet ipsum placerat, congue mattis turpis. Donec vestibulum eros eget mauris dignissim, ut ultricies dolor vi Lorem ipsum dolor sit amet, consectetur adipiscing elit. Ut gravida eros erat. Proin a tellus sed risus lobortis sagittis eu quis est. Duis ut aliquam nisi. Suspendisse vehicula mi diam, sit amet lacinia massa sodales ac. Fusce condimentum egestas nunc a maximus. </a:t>
            </a:r>
          </a:p>
        </p:txBody>
      </p:sp>
      <p:sp>
        <p:nvSpPr>
          <p:cNvPr id="11" name="Rectangle: Single Corner Snipped 10">
            <a:extLst>
              <a:ext uri="{FF2B5EF4-FFF2-40B4-BE49-F238E27FC236}">
                <a16:creationId xmlns:a16="http://schemas.microsoft.com/office/drawing/2014/main" xmlns="" id="{851F9C8F-B284-4FE9-A76C-49BE3BEE3853}"/>
              </a:ext>
              <a:ext uri="{C183D7F6-B498-43B3-948B-1728B52AA6E4}">
                <adec:decorative xmlns:adec="http://schemas.microsoft.com/office/drawing/2017/decorative" xmlns="" val="1"/>
              </a:ext>
            </a:extLst>
          </p:cNvPr>
          <p:cNvSpPr/>
          <p:nvPr/>
        </p:nvSpPr>
        <p:spPr>
          <a:xfrm flipH="1">
            <a:off x="11549063" y="6356350"/>
            <a:ext cx="642937"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4584" name="Slide Number Placeholder 5"/>
          <p:cNvSpPr>
            <a:spLocks noGrp="1" noChangeArrowheads="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F9B6492B-B2C6-4E07-B82E-02E1FD690BB1}" type="slidenum">
              <a:rPr lang="en-US" altLang="en-US">
                <a:solidFill>
                  <a:schemeClr val="bg1"/>
                </a:solidFill>
              </a:rPr>
              <a:pPr/>
              <a:t>5</a:t>
            </a:fld>
            <a:endParaRPr lang="en-US" altLang="en-US">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xmlns="" id="{4C646910-F4B3-42FF-94CF-BEAFDD606400}"/>
              </a:ext>
            </a:extLst>
          </p:cNvPr>
          <p:cNvSpPr>
            <a:spLocks noGrp="1"/>
          </p:cNvSpPr>
          <p:nvPr>
            <p:ph type="title"/>
          </p:nvPr>
        </p:nvSpPr>
        <p:spPr>
          <a:xfrm>
            <a:off x="595313" y="0"/>
            <a:ext cx="3606800" cy="1189038"/>
          </a:xfrm>
        </p:spPr>
        <p:txBody>
          <a:bodyPr/>
          <a:lstStyle/>
          <a:p>
            <a:pPr fontAlgn="auto">
              <a:spcAft>
                <a:spcPts val="0"/>
              </a:spcAft>
              <a:defRPr/>
            </a:pPr>
            <a:r>
              <a:rPr lang="en-US" dirty="0"/>
              <a:t>Title</a:t>
            </a:r>
          </a:p>
        </p:txBody>
      </p:sp>
      <p:sp>
        <p:nvSpPr>
          <p:cNvPr id="4" name="Text Placeholder 3">
            <a:extLst>
              <a:ext uri="{FF2B5EF4-FFF2-40B4-BE49-F238E27FC236}">
                <a16:creationId xmlns:a16="http://schemas.microsoft.com/office/drawing/2014/main" xmlns="" id="{4033542F-D085-445E-BEBE-DEE6D4F79CAD}"/>
              </a:ext>
            </a:extLst>
          </p:cNvPr>
          <p:cNvSpPr>
            <a:spLocks noGrp="1"/>
          </p:cNvSpPr>
          <p:nvPr>
            <p:ph type="body" idx="1"/>
          </p:nvPr>
        </p:nvSpPr>
        <p:spPr>
          <a:xfrm>
            <a:off x="574675" y="1060450"/>
            <a:ext cx="3463925" cy="823913"/>
          </a:xfrm>
        </p:spPr>
        <p:txBody>
          <a:bodyPr rtlCol="0">
            <a:normAutofit/>
          </a:bodyPr>
          <a:lstStyle/>
          <a:p>
            <a:pPr fontAlgn="auto">
              <a:spcAft>
                <a:spcPts val="0"/>
              </a:spcAft>
              <a:defRPr/>
            </a:pPr>
            <a:r>
              <a:rPr lang="en-US" dirty="0"/>
              <a:t>YOUR TITLE GOES HERE</a:t>
            </a:r>
          </a:p>
        </p:txBody>
      </p:sp>
      <p:sp>
        <p:nvSpPr>
          <p:cNvPr id="25604" name="Content Placeholder 4"/>
          <p:cNvSpPr>
            <a:spLocks noGrp="1" noChangeArrowheads="1"/>
          </p:cNvSpPr>
          <p:nvPr>
            <p:ph sz="half" idx="2"/>
          </p:nvPr>
        </p:nvSpPr>
        <p:spPr>
          <a:xfrm>
            <a:off x="574675" y="2108200"/>
            <a:ext cx="3463925" cy="3684588"/>
          </a:xfrm>
        </p:spPr>
        <p:txBody>
          <a:bodyPr/>
          <a:lstStyle/>
          <a:p>
            <a:r>
              <a:rPr lang="en-US" altLang="en-US" smtClean="0"/>
              <a:t>Lorem ipsum dolor sit amet, consectetur adipiscing elit. Ut gravida eros erat. </a:t>
            </a:r>
          </a:p>
          <a:p>
            <a:r>
              <a:rPr lang="en-US" altLang="en-US" smtClean="0"/>
              <a:t>Proin a tellus sed risus lobortis sagittis eu quis est. Duis ut aliquam nisi. Suspendisse vehicula mi diam, </a:t>
            </a:r>
          </a:p>
          <a:p>
            <a:r>
              <a:rPr lang="en-US" altLang="en-US" smtClean="0"/>
              <a:t>sit amet lacinia massa sodales ac. Fusce condimentum egestas nunc a  </a:t>
            </a:r>
          </a:p>
        </p:txBody>
      </p:sp>
      <p:sp>
        <p:nvSpPr>
          <p:cNvPr id="6" name="Text Placeholder 5">
            <a:extLst>
              <a:ext uri="{FF2B5EF4-FFF2-40B4-BE49-F238E27FC236}">
                <a16:creationId xmlns:a16="http://schemas.microsoft.com/office/drawing/2014/main" xmlns="" id="{89C32B2A-F443-47DA-A5C9-E0CCEC6C2F29}"/>
              </a:ext>
            </a:extLst>
          </p:cNvPr>
          <p:cNvSpPr>
            <a:spLocks noGrp="1"/>
          </p:cNvSpPr>
          <p:nvPr>
            <p:ph type="body" idx="13"/>
          </p:nvPr>
        </p:nvSpPr>
        <p:spPr>
          <a:xfrm>
            <a:off x="8153400" y="1060450"/>
            <a:ext cx="3463925" cy="823913"/>
          </a:xfrm>
        </p:spPr>
        <p:txBody>
          <a:bodyPr rtlCol="0">
            <a:normAutofit/>
          </a:bodyPr>
          <a:lstStyle/>
          <a:p>
            <a:pPr fontAlgn="auto">
              <a:spcAft>
                <a:spcPts val="0"/>
              </a:spcAft>
              <a:defRPr/>
            </a:pPr>
            <a:r>
              <a:rPr lang="en-US" dirty="0"/>
              <a:t>YOUR TITLE GOES HERE</a:t>
            </a:r>
          </a:p>
        </p:txBody>
      </p:sp>
      <p:sp>
        <p:nvSpPr>
          <p:cNvPr id="25606" name="Content Placeholder 6"/>
          <p:cNvSpPr>
            <a:spLocks noGrp="1" noChangeArrowheads="1"/>
          </p:cNvSpPr>
          <p:nvPr>
            <p:ph sz="half" idx="14"/>
          </p:nvPr>
        </p:nvSpPr>
        <p:spPr>
          <a:xfrm>
            <a:off x="8153400" y="2108200"/>
            <a:ext cx="3463925" cy="3684588"/>
          </a:xfrm>
        </p:spPr>
        <p:txBody>
          <a:bodyPr/>
          <a:lstStyle/>
          <a:p>
            <a:r>
              <a:rPr lang="en-US" altLang="en-US" smtClean="0"/>
              <a:t>Lorem ipsum dolor sit amet, consectetur adipiscing elit. Ut gravida eros erat. </a:t>
            </a:r>
          </a:p>
          <a:p>
            <a:r>
              <a:rPr lang="en-US" altLang="en-US" smtClean="0"/>
              <a:t>Proin a tellus sed risus lobortis sagittis eu quis est. Duis ut aliquam nisi. Suspendisse vehicula mi diam, </a:t>
            </a:r>
          </a:p>
          <a:p>
            <a:r>
              <a:rPr lang="en-US" altLang="en-US" smtClean="0"/>
              <a:t>sit amet lacinia massa sodales ac. Fusce condimentum egestas nunc a</a:t>
            </a:r>
          </a:p>
        </p:txBody>
      </p:sp>
      <p:pic>
        <p:nvPicPr>
          <p:cNvPr id="10" name="Picture Placeholder 9" descr="two buildings" title="two buildings">
            <a:extLst>
              <a:ext uri="{FF2B5EF4-FFF2-40B4-BE49-F238E27FC236}">
                <a16:creationId xmlns:a16="http://schemas.microsoft.com/office/drawing/2014/main" xmlns="" id="{2F31814F-08FA-4F6F-AB72-C15E456914A6}"/>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a:xfrm>
            <a:off x="4659313" y="488950"/>
            <a:ext cx="2873375" cy="5921375"/>
          </a:xfrm>
        </p:spPr>
      </p:pic>
      <p:sp>
        <p:nvSpPr>
          <p:cNvPr id="29" name="Footer Placeholder 28">
            <a:extLst>
              <a:ext uri="{FF2B5EF4-FFF2-40B4-BE49-F238E27FC236}">
                <a16:creationId xmlns:a16="http://schemas.microsoft.com/office/drawing/2014/main" xmlns="" id="{8B1278D5-2C97-4CEF-8849-C9811924FBA1}"/>
              </a:ext>
            </a:extLst>
          </p:cNvPr>
          <p:cNvSpPr>
            <a:spLocks noGrp="1"/>
          </p:cNvSpPr>
          <p:nvPr>
            <p:ph type="ftr" sz="quarter" idx="16"/>
          </p:nvPr>
        </p:nvSpPr>
        <p:spPr/>
        <p:txBody>
          <a:bodyPr/>
          <a:lstStyle/>
          <a:p>
            <a:pPr>
              <a:defRPr/>
            </a:pPr>
            <a:r>
              <a:rPr lang="en-US"/>
              <a:t>Add a Footer</a:t>
            </a:r>
          </a:p>
        </p:txBody>
      </p:sp>
      <p:sp>
        <p:nvSpPr>
          <p:cNvPr id="25609" name="Slide Number Placeholder 29"/>
          <p:cNvSpPr>
            <a:spLocks noGrp="1" noChangeArrowheads="1"/>
          </p:cNvSpPr>
          <p:nvPr>
            <p:ph type="sldNum" sz="quarter" idx="17"/>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C8CE0E7D-3E03-4EFC-8B63-1FC289096DA3}" type="slidenum">
              <a:rPr lang="en-US" altLang="en-US">
                <a:solidFill>
                  <a:schemeClr val="bg1"/>
                </a:solidFill>
              </a:rPr>
              <a:pPr/>
              <a:t>6</a:t>
            </a:fld>
            <a:endParaRPr lang="en-US" altLang="en-US">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9ADB54-3897-4872-B9B3-1888BB60FDFF}"/>
              </a:ext>
            </a:extLst>
          </p:cNvPr>
          <p:cNvSpPr>
            <a:spLocks noGrp="1"/>
          </p:cNvSpPr>
          <p:nvPr>
            <p:ph type="title"/>
          </p:nvPr>
        </p:nvSpPr>
        <p:spPr>
          <a:xfrm>
            <a:off x="598488" y="1098550"/>
            <a:ext cx="4225925" cy="574675"/>
          </a:xfrm>
        </p:spPr>
        <p:txBody>
          <a:bodyPr/>
          <a:lstStyle/>
          <a:p>
            <a:pPr fontAlgn="auto">
              <a:spcAft>
                <a:spcPts val="0"/>
              </a:spcAft>
              <a:defRPr/>
            </a:pPr>
            <a:r>
              <a:rPr lang="en-US" dirty="0"/>
              <a:t>TITLE GOES HERE</a:t>
            </a:r>
          </a:p>
        </p:txBody>
      </p:sp>
      <p:sp>
        <p:nvSpPr>
          <p:cNvPr id="4" name="Text Placeholder 3">
            <a:extLst>
              <a:ext uri="{FF2B5EF4-FFF2-40B4-BE49-F238E27FC236}">
                <a16:creationId xmlns:a16="http://schemas.microsoft.com/office/drawing/2014/main" xmlns="" id="{46E2CC9E-302A-4500-B0E3-4BE84867E197}"/>
              </a:ext>
            </a:extLst>
          </p:cNvPr>
          <p:cNvSpPr>
            <a:spLocks noGrp="1"/>
          </p:cNvSpPr>
          <p:nvPr>
            <p:ph type="body" idx="13"/>
          </p:nvPr>
        </p:nvSpPr>
        <p:spPr>
          <a:xfrm>
            <a:off x="611188" y="1738313"/>
            <a:ext cx="4198937" cy="406400"/>
          </a:xfrm>
        </p:spPr>
        <p:txBody>
          <a:bodyPr rtlCol="0"/>
          <a:lstStyle/>
          <a:p>
            <a:pPr fontAlgn="auto">
              <a:spcAft>
                <a:spcPts val="0"/>
              </a:spcAft>
              <a:defRPr/>
            </a:pPr>
            <a:r>
              <a:rPr lang="en-US" dirty="0"/>
              <a:t>SUBTITLE GOES HERE</a:t>
            </a:r>
          </a:p>
        </p:txBody>
      </p:sp>
      <p:sp>
        <p:nvSpPr>
          <p:cNvPr id="3" name="Content Placeholder 2">
            <a:extLst>
              <a:ext uri="{FF2B5EF4-FFF2-40B4-BE49-F238E27FC236}">
                <a16:creationId xmlns:a16="http://schemas.microsoft.com/office/drawing/2014/main" xmlns="" id="{A999491B-46DB-4307-8E1A-E1066E4FBAEB}"/>
              </a:ext>
            </a:extLst>
          </p:cNvPr>
          <p:cNvSpPr>
            <a:spLocks noGrp="1"/>
          </p:cNvSpPr>
          <p:nvPr>
            <p:ph idx="1"/>
          </p:nvPr>
        </p:nvSpPr>
        <p:spPr>
          <a:xfrm>
            <a:off x="598488" y="2144713"/>
            <a:ext cx="4225925" cy="3857625"/>
          </a:xfrm>
        </p:spPr>
        <p:txBody>
          <a:bodyPr rtlCol="0">
            <a:normAutofit fontScale="85000" lnSpcReduction="10000"/>
          </a:bodyPr>
          <a:lstStyle/>
          <a:p>
            <a:pPr marL="0" indent="0" fontAlgn="auto">
              <a:spcAft>
                <a:spcPts val="0"/>
              </a:spcAft>
              <a:buFont typeface="Arial" pitchFamily="34" charset="0"/>
              <a:buNone/>
              <a:defRPr/>
            </a:pPr>
            <a:r>
              <a:rPr lang="en-US" dirty="0"/>
              <a:t>Lorem ipsum dolor sit amet, consectetur adipiscing elit. Ut gravida eros erat. Proin a tellus sed risus lobortis sagittis eu quis est. Duis ut aliquam nisi. Suspendisse vehicula mi diam, sit amet lacinia massa sodales ac. Fusce condimentum egestas nunc a maximus. Quisque et orci purus. Proin dolor mi, ultrices sit amet ipsum placerat, congue mattis turpis. Donec vestibulum eros eget mauris dignissim, ut ultricies dolor viverra. Phasellus efficitur ante nec sem convallis, in ornare est accumsan. Lorem ipsum dolor sit amet, consectetur adipiscing elit. Ut gravida eros erat. Proin a tellus sed risus lobortis sagittis eu quis est. </a:t>
            </a:r>
          </a:p>
        </p:txBody>
      </p:sp>
      <p:graphicFrame>
        <p:nvGraphicFramePr>
          <p:cNvPr id="26629" name="Chart" descr="Circular chart"/>
          <p:cNvGraphicFramePr>
            <a:graphicFrameLocks noGrp="1"/>
          </p:cNvGraphicFramePr>
          <p:nvPr>
            <p:ph sz="quarter" idx="16"/>
          </p:nvPr>
        </p:nvGraphicFramePr>
        <p:xfrm>
          <a:off x="6350000" y="419100"/>
          <a:ext cx="5321300" cy="6019800"/>
        </p:xfrm>
        <a:graphic>
          <a:graphicData uri="http://schemas.openxmlformats.org/presentationml/2006/ole">
            <mc:AlternateContent xmlns:mc="http://schemas.openxmlformats.org/markup-compatibility/2006">
              <mc:Choice xmlns:v="urn:schemas-microsoft-com:vml" Requires="v">
                <p:oleObj spid="_x0000_s26632" name="Chart" r:id="rId4" imgW="5328366" imgH="6029467" progId="Excel.Chart.8">
                  <p:embed/>
                </p:oleObj>
              </mc:Choice>
              <mc:Fallback>
                <p:oleObj name="Chart" r:id="rId4" imgW="5328366" imgH="6029467" progId="Excel.Chart.8">
                  <p:embed/>
                  <p:pic>
                    <p:nvPicPr>
                      <p:cNvPr id="0" name="Chart" descr="Circular chart"/>
                      <p:cNvPicPr>
                        <a:picLocks noGrp="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0000" y="419100"/>
                        <a:ext cx="5321300" cy="6019800"/>
                      </a:xfrm>
                      <a:prstGeom prst="rect">
                        <a:avLst/>
                      </a:prstGeom>
                    </p:spPr>
                  </p:pic>
                </p:oleObj>
              </mc:Fallback>
            </mc:AlternateContent>
          </a:graphicData>
        </a:graphic>
      </p:graphicFrame>
      <p:sp>
        <p:nvSpPr>
          <p:cNvPr id="6" name="Footer Placeholder 5">
            <a:extLst>
              <a:ext uri="{FF2B5EF4-FFF2-40B4-BE49-F238E27FC236}">
                <a16:creationId xmlns:a16="http://schemas.microsoft.com/office/drawing/2014/main" xmlns="" id="{ED283012-E559-4D67-A1F1-07C0DEE40216}"/>
              </a:ext>
            </a:extLst>
          </p:cNvPr>
          <p:cNvSpPr>
            <a:spLocks noGrp="1"/>
          </p:cNvSpPr>
          <p:nvPr>
            <p:ph type="ftr" sz="quarter" idx="17"/>
          </p:nvPr>
        </p:nvSpPr>
        <p:spPr/>
        <p:txBody>
          <a:bodyPr/>
          <a:lstStyle/>
          <a:p>
            <a:pPr>
              <a:defRPr/>
            </a:pPr>
            <a:r>
              <a:rPr lang="en-US"/>
              <a:t>Add a Footer</a:t>
            </a:r>
          </a:p>
        </p:txBody>
      </p:sp>
      <p:sp>
        <p:nvSpPr>
          <p:cNvPr id="26631" name="Slide Number Placeholder 7"/>
          <p:cNvSpPr>
            <a:spLocks noGrp="1" noChangeArrowheads="1"/>
          </p:cNvSpPr>
          <p:nvPr>
            <p:ph type="sldNum" sz="quarter"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B62C093F-DF1B-45B5-9BD8-691D0411F7CC}" type="slidenum">
              <a:rPr lang="en-US" altLang="en-US">
                <a:solidFill>
                  <a:schemeClr val="bg1"/>
                </a:solidFill>
              </a:rPr>
              <a:pPr/>
              <a:t>7</a:t>
            </a:fld>
            <a:endParaRPr lang="en-US" altLang="en-US">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4D671F4D-9614-41E9-BA0C-7977DEBBBBB3}"/>
              </a:ext>
            </a:extLst>
          </p:cNvPr>
          <p:cNvSpPr>
            <a:spLocks noGrp="1"/>
          </p:cNvSpPr>
          <p:nvPr>
            <p:ph type="title"/>
          </p:nvPr>
        </p:nvSpPr>
        <p:spPr>
          <a:xfrm>
            <a:off x="595313" y="0"/>
            <a:ext cx="11001375" cy="1189038"/>
          </a:xfrm>
        </p:spPr>
        <p:txBody>
          <a:bodyPr/>
          <a:lstStyle/>
          <a:p>
            <a:pPr fontAlgn="auto">
              <a:spcAft>
                <a:spcPts val="0"/>
              </a:spcAft>
              <a:defRPr/>
            </a:pPr>
            <a:r>
              <a:rPr lang="en-US" dirty="0"/>
              <a:t>TITLE HERE</a:t>
            </a:r>
          </a:p>
        </p:txBody>
      </p:sp>
      <p:sp>
        <p:nvSpPr>
          <p:cNvPr id="8" name="Rectangle 7">
            <a:extLst>
              <a:ext uri="{FF2B5EF4-FFF2-40B4-BE49-F238E27FC236}">
                <a16:creationId xmlns:a16="http://schemas.microsoft.com/office/drawing/2014/main" xmlns="" id="{1715FCDC-B95D-46B0-8EBD-FC1451D3C124}"/>
              </a:ext>
              <a:ext uri="{C183D7F6-B498-43B3-948B-1728B52AA6E4}">
                <adec:decorative xmlns:adec="http://schemas.microsoft.com/office/drawing/2017/decorative" xmlns="" val="1"/>
              </a:ext>
            </a:extLst>
          </p:cNvPr>
          <p:cNvSpPr/>
          <p:nvPr/>
        </p:nvSpPr>
        <p:spPr>
          <a:xfrm flipH="1">
            <a:off x="2684463" y="973138"/>
            <a:ext cx="9172575" cy="4843462"/>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9" name="Rectangle 8">
            <a:extLst>
              <a:ext uri="{FF2B5EF4-FFF2-40B4-BE49-F238E27FC236}">
                <a16:creationId xmlns:a16="http://schemas.microsoft.com/office/drawing/2014/main" xmlns="" id="{EF85080C-B66C-4B03-BE77-8C2994DDD44D}"/>
              </a:ext>
              <a:ext uri="{C183D7F6-B498-43B3-948B-1728B52AA6E4}">
                <adec:decorative xmlns:adec="http://schemas.microsoft.com/office/drawing/2017/decorative" xmlns="" val="1"/>
              </a:ext>
            </a:extLst>
          </p:cNvPr>
          <p:cNvSpPr/>
          <p:nvPr/>
        </p:nvSpPr>
        <p:spPr>
          <a:xfrm flipH="1">
            <a:off x="333375" y="1547813"/>
            <a:ext cx="11026775" cy="4702175"/>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2</a:t>
            </a:r>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r>
              <a:rPr lang="en-US" dirty="0"/>
              <a:t>+</a:t>
            </a:r>
          </a:p>
          <a:p>
            <a:pPr algn="ctr" eaLnBrk="1" fontAlgn="auto" hangingPunct="1">
              <a:spcBef>
                <a:spcPts val="0"/>
              </a:spcBef>
              <a:spcAft>
                <a:spcPts val="0"/>
              </a:spcAft>
              <a:defRPr/>
            </a:pPr>
            <a:endParaRPr lang="en-US" dirty="0"/>
          </a:p>
        </p:txBody>
      </p:sp>
      <p:graphicFrame>
        <p:nvGraphicFramePr>
          <p:cNvPr id="6" name="Table 2">
            <a:extLst>
              <a:ext uri="{FF2B5EF4-FFF2-40B4-BE49-F238E27FC236}">
                <a16:creationId xmlns:a16="http://schemas.microsoft.com/office/drawing/2014/main" xmlns="" id="{0E9A2E70-9C73-45A4-9B0C-E2433CF2A835}"/>
              </a:ext>
            </a:extLst>
          </p:cNvPr>
          <p:cNvGraphicFramePr>
            <a:graphicFrameLocks noGrp="1"/>
          </p:cNvGraphicFramePr>
          <p:nvPr>
            <p:ph idx="4294967295"/>
          </p:nvPr>
        </p:nvGraphicFramePr>
        <p:xfrm>
          <a:off x="595313" y="1189038"/>
          <a:ext cx="11001376" cy="4843463"/>
        </p:xfrm>
        <a:graphic>
          <a:graphicData uri="http://schemas.openxmlformats.org/drawingml/2006/table">
            <a:tbl>
              <a:tblPr firstRow="1" bandRow="1">
                <a:tableStyleId>{073A0DAA-6AF3-43AB-8588-CEC1D06C72B9}</a:tableStyleId>
              </a:tblPr>
              <a:tblGrid>
                <a:gridCol w="2750344">
                  <a:extLst>
                    <a:ext uri="{9D8B030D-6E8A-4147-A177-3AD203B41FA5}">
                      <a16:colId xmlns:a16="http://schemas.microsoft.com/office/drawing/2014/main" xmlns="" val="2481577866"/>
                    </a:ext>
                  </a:extLst>
                </a:gridCol>
                <a:gridCol w="2750344">
                  <a:extLst>
                    <a:ext uri="{9D8B030D-6E8A-4147-A177-3AD203B41FA5}">
                      <a16:colId xmlns:a16="http://schemas.microsoft.com/office/drawing/2014/main" xmlns="" val="2836427615"/>
                    </a:ext>
                  </a:extLst>
                </a:gridCol>
                <a:gridCol w="2750344">
                  <a:extLst>
                    <a:ext uri="{9D8B030D-6E8A-4147-A177-3AD203B41FA5}">
                      <a16:colId xmlns:a16="http://schemas.microsoft.com/office/drawing/2014/main" xmlns="" val="310093864"/>
                    </a:ext>
                  </a:extLst>
                </a:gridCol>
                <a:gridCol w="2750344">
                  <a:extLst>
                    <a:ext uri="{9D8B030D-6E8A-4147-A177-3AD203B41FA5}">
                      <a16:colId xmlns:a16="http://schemas.microsoft.com/office/drawing/2014/main" xmlns="" val="2023951014"/>
                    </a:ext>
                  </a:extLst>
                </a:gridCol>
              </a:tblGrid>
              <a:tr h="546599">
                <a:tc>
                  <a:txBody>
                    <a:bodyPr/>
                    <a:lstStyle/>
                    <a:p>
                      <a:pPr algn="ctr"/>
                      <a:r>
                        <a:rPr lang="en-US" sz="2400" dirty="0"/>
                        <a:t>YOUR</a:t>
                      </a:r>
                      <a:r>
                        <a:rPr lang="en-US" sz="2400" baseline="0" dirty="0"/>
                        <a:t> HEADING</a:t>
                      </a:r>
                      <a:endParaRPr lang="ru-RU" sz="2400" b="1" i="0" dirty="0">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9" marR="67639" marT="34993" marB="34993" anchor="ctr">
                    <a:solidFill>
                      <a:srgbClr val="2F3342"/>
                    </a:solidFill>
                  </a:tcPr>
                </a:tc>
                <a:tc>
                  <a:txBody>
                    <a:bodyPr/>
                    <a:lstStyle/>
                    <a:p>
                      <a:pPr algn="ctr"/>
                      <a:r>
                        <a:rPr lang="en-US" sz="2400" dirty="0"/>
                        <a:t>YOUR</a:t>
                      </a:r>
                      <a:r>
                        <a:rPr lang="en-US" sz="2400" baseline="0" dirty="0"/>
                        <a:t> HEADING</a:t>
                      </a:r>
                      <a:endParaRPr lang="ru-RU" sz="2400" b="1" i="0" dirty="0">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9" marR="67639" marT="34993" marB="34993" anchor="ctr">
                    <a:solidFill>
                      <a:srgbClr val="2F3342"/>
                    </a:solidFill>
                  </a:tcPr>
                </a:tc>
                <a:tc>
                  <a:txBody>
                    <a:bodyPr/>
                    <a:lstStyle/>
                    <a:p>
                      <a:pPr algn="ctr"/>
                      <a:r>
                        <a:rPr lang="en-US" sz="2400" dirty="0"/>
                        <a:t>YOUR</a:t>
                      </a:r>
                      <a:r>
                        <a:rPr lang="en-US" sz="2400" baseline="0" dirty="0"/>
                        <a:t> HEADING</a:t>
                      </a:r>
                      <a:endParaRPr lang="ru-RU" sz="2400" b="1" i="0" dirty="0">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9" marR="67639" marT="34993" marB="34993" anchor="ctr">
                    <a:solidFill>
                      <a:srgbClr val="2F3342"/>
                    </a:solidFill>
                  </a:tcPr>
                </a:tc>
                <a:tc>
                  <a:txBody>
                    <a:bodyPr/>
                    <a:lstStyle/>
                    <a:p>
                      <a:pPr algn="ctr"/>
                      <a:r>
                        <a:rPr lang="en-US" sz="2400" dirty="0"/>
                        <a:t>YOUR</a:t>
                      </a:r>
                      <a:r>
                        <a:rPr lang="en-US" sz="2400" baseline="0" dirty="0"/>
                        <a:t> HEADING</a:t>
                      </a:r>
                      <a:endParaRPr lang="ru-RU" sz="2400" b="1" i="0" dirty="0">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9" marR="67639" marT="34993" marB="34993" anchor="ctr">
                    <a:solidFill>
                      <a:srgbClr val="2F3342"/>
                    </a:solidFill>
                  </a:tcPr>
                </a:tc>
                <a:extLst>
                  <a:ext uri="{0D108BD9-81ED-4DB2-BD59-A6C34878D82A}">
                    <a16:rowId xmlns:a16="http://schemas.microsoft.com/office/drawing/2014/main" xmlns="" val="983420419"/>
                  </a:ext>
                </a:extLst>
              </a:tr>
              <a:tr h="537108">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4" marR="64644" marT="34993" marB="34993"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4" marR="64644" marT="34993" marB="34993"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4" marR="64644" marT="34993" marB="34993"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4" marR="64644" marT="34993" marB="34993" anchor="ctr"/>
                </a:tc>
                <a:extLst>
                  <a:ext uri="{0D108BD9-81ED-4DB2-BD59-A6C34878D82A}">
                    <a16:rowId xmlns:a16="http://schemas.microsoft.com/office/drawing/2014/main" xmlns="" val="3883246291"/>
                  </a:ext>
                </a:extLst>
              </a:tr>
              <a:tr h="537108">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4" marR="64644" marT="34993" marB="34993"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4" marR="64644" marT="34993" marB="34993"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4" marR="64644" marT="34993" marB="34993"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4" marR="64644" marT="34993" marB="34993" anchor="ctr"/>
                </a:tc>
                <a:extLst>
                  <a:ext uri="{0D108BD9-81ED-4DB2-BD59-A6C34878D82A}">
                    <a16:rowId xmlns:a16="http://schemas.microsoft.com/office/drawing/2014/main" xmlns="" val="3502607855"/>
                  </a:ext>
                </a:extLst>
              </a:tr>
              <a:tr h="537108">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4" marR="64644" marT="34993" marB="34993"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4" marR="64644" marT="34993" marB="34993"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4" marR="64644" marT="34993" marB="34993"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4" marR="64644" marT="34993" marB="34993" anchor="ctr"/>
                </a:tc>
                <a:extLst>
                  <a:ext uri="{0D108BD9-81ED-4DB2-BD59-A6C34878D82A}">
                    <a16:rowId xmlns:a16="http://schemas.microsoft.com/office/drawing/2014/main" xmlns="" val="3557125802"/>
                  </a:ext>
                </a:extLst>
              </a:tr>
              <a:tr h="537108">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4" marR="64644" marT="34993" marB="34993"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4" marR="64644" marT="34993" marB="34993"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4" marR="64644" marT="34993" marB="34993"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4" marR="64644" marT="34993" marB="34993" anchor="ctr"/>
                </a:tc>
                <a:extLst>
                  <a:ext uri="{0D108BD9-81ED-4DB2-BD59-A6C34878D82A}">
                    <a16:rowId xmlns:a16="http://schemas.microsoft.com/office/drawing/2014/main" xmlns="" val="1055255528"/>
                  </a:ext>
                </a:extLst>
              </a:tr>
              <a:tr h="537108">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4" marR="64644" marT="34993" marB="34993"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4" marR="64644" marT="34993" marB="34993"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4" marR="64644" marT="34993" marB="34993"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4" marR="64644" marT="34993" marB="34993" anchor="ctr"/>
                </a:tc>
                <a:extLst>
                  <a:ext uri="{0D108BD9-81ED-4DB2-BD59-A6C34878D82A}">
                    <a16:rowId xmlns:a16="http://schemas.microsoft.com/office/drawing/2014/main" xmlns="" val="1449646690"/>
                  </a:ext>
                </a:extLst>
              </a:tr>
              <a:tr h="537108">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4" marR="64644" marT="34993" marB="34993"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4" marR="64644" marT="34993" marB="34993"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4" marR="64644" marT="34993" marB="34993"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4" marR="64644" marT="34993" marB="34993" anchor="ctr"/>
                </a:tc>
                <a:extLst>
                  <a:ext uri="{0D108BD9-81ED-4DB2-BD59-A6C34878D82A}">
                    <a16:rowId xmlns:a16="http://schemas.microsoft.com/office/drawing/2014/main" xmlns="" val="1173117077"/>
                  </a:ext>
                </a:extLst>
              </a:tr>
              <a:tr h="537108">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4" marR="64644" marT="34993" marB="34993"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4" marR="64644" marT="34993" marB="34993"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4" marR="64644" marT="34993" marB="34993"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4" marR="64644" marT="34993" marB="34993" anchor="ctr"/>
                </a:tc>
                <a:extLst>
                  <a:ext uri="{0D108BD9-81ED-4DB2-BD59-A6C34878D82A}">
                    <a16:rowId xmlns:a16="http://schemas.microsoft.com/office/drawing/2014/main" xmlns="" val="43970745"/>
                  </a:ext>
                </a:extLst>
              </a:tr>
              <a:tr h="537108">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4" marR="64644" marT="34993" marB="34993"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4" marR="64644" marT="34993" marB="34993"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4" marR="64644" marT="34993" marB="34993"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4" marR="64644" marT="34993" marB="34993" anchor="ctr"/>
                </a:tc>
                <a:extLst>
                  <a:ext uri="{0D108BD9-81ED-4DB2-BD59-A6C34878D82A}">
                    <a16:rowId xmlns:a16="http://schemas.microsoft.com/office/drawing/2014/main" xmlns="" val="1663314759"/>
                  </a:ext>
                </a:extLst>
              </a:tr>
            </a:tbl>
          </a:graphicData>
        </a:graphic>
      </p:graphicFrame>
      <p:sp>
        <p:nvSpPr>
          <p:cNvPr id="2" name="Footer Placeholder 1">
            <a:extLst>
              <a:ext uri="{FF2B5EF4-FFF2-40B4-BE49-F238E27FC236}">
                <a16:creationId xmlns:a16="http://schemas.microsoft.com/office/drawing/2014/main" xmlns="" id="{AAB9EEEE-5D24-422D-B76D-987859ECB059}"/>
              </a:ext>
            </a:extLst>
          </p:cNvPr>
          <p:cNvSpPr>
            <a:spLocks noGrp="1"/>
          </p:cNvSpPr>
          <p:nvPr>
            <p:ph type="ftr" sz="quarter" idx="10"/>
          </p:nvPr>
        </p:nvSpPr>
        <p:spPr/>
        <p:txBody>
          <a:bodyPr/>
          <a:lstStyle/>
          <a:p>
            <a:pPr>
              <a:defRPr/>
            </a:pPr>
            <a:r>
              <a:rPr lang="en-US"/>
              <a:t>Add a Footer</a:t>
            </a:r>
          </a:p>
        </p:txBody>
      </p:sp>
      <p:sp>
        <p:nvSpPr>
          <p:cNvPr id="27706" name="Slide Number Placeholder 4"/>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24D6AB66-3306-457B-B2EC-7BE3B55BA6AD}" type="slidenum">
              <a:rPr lang="en-US" altLang="en-US">
                <a:solidFill>
                  <a:schemeClr val="bg1"/>
                </a:solidFill>
              </a:rPr>
              <a:pPr/>
              <a:t>8</a:t>
            </a:fld>
            <a:endParaRPr lang="en-US" altLang="en-US">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bstract building" title="abstract building">
            <a:extLst>
              <a:ext uri="{FF2B5EF4-FFF2-40B4-BE49-F238E27FC236}">
                <a16:creationId xmlns:a16="http://schemas.microsoft.com/office/drawing/2014/main" xmlns="" id="{81A2DCC4-678E-4F5B-B305-FA52F5FF55E5}"/>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
        <p:nvSpPr>
          <p:cNvPr id="3" name="Footer Placeholder 2">
            <a:extLst>
              <a:ext uri="{FF2B5EF4-FFF2-40B4-BE49-F238E27FC236}">
                <a16:creationId xmlns:a16="http://schemas.microsoft.com/office/drawing/2014/main" xmlns="" id="{F3908FF0-1F83-4DE9-B48E-CB646B5E3164}"/>
              </a:ext>
            </a:extLst>
          </p:cNvPr>
          <p:cNvSpPr>
            <a:spLocks noGrp="1"/>
          </p:cNvSpPr>
          <p:nvPr>
            <p:ph type="ftr" sz="quarter" idx="11"/>
          </p:nvPr>
        </p:nvSpPr>
        <p:spPr/>
        <p:txBody>
          <a:bodyPr/>
          <a:lstStyle/>
          <a:p>
            <a:pPr>
              <a:defRPr/>
            </a:pPr>
            <a:r>
              <a:rPr lang="en-US"/>
              <a:t>Add a Footer</a:t>
            </a:r>
          </a:p>
        </p:txBody>
      </p:sp>
      <p:sp>
        <p:nvSpPr>
          <p:cNvPr id="11" name="Rectangle 10">
            <a:extLst>
              <a:ext uri="{FF2B5EF4-FFF2-40B4-BE49-F238E27FC236}">
                <a16:creationId xmlns:a16="http://schemas.microsoft.com/office/drawing/2014/main" xmlns="" id="{618826A1-4E90-405A-AE28-5500B0A362E3}"/>
              </a:ext>
              <a:ext uri="{C183D7F6-B498-43B3-948B-1728B52AA6E4}">
                <adec:decorative xmlns:adec="http://schemas.microsoft.com/office/drawing/2017/decorative" xmlns="" val="1"/>
              </a:ext>
            </a:extLst>
          </p:cNvPr>
          <p:cNvSpPr/>
          <p:nvPr/>
        </p:nvSpPr>
        <p:spPr>
          <a:xfrm flipH="1">
            <a:off x="6567488" y="4076700"/>
            <a:ext cx="5387975" cy="213201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dirty="0"/>
              <a:t>2</a:t>
            </a:r>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endParaRPr lang="en-US" dirty="0"/>
          </a:p>
          <a:p>
            <a:pPr algn="ctr" eaLnBrk="1" fontAlgn="auto" hangingPunct="1">
              <a:spcBef>
                <a:spcPts val="0"/>
              </a:spcBef>
              <a:spcAft>
                <a:spcPts val="0"/>
              </a:spcAft>
              <a:defRPr/>
            </a:pPr>
            <a:r>
              <a:rPr lang="en-US" dirty="0"/>
              <a:t>+</a:t>
            </a:r>
          </a:p>
          <a:p>
            <a:pPr algn="ctr" eaLnBrk="1" fontAlgn="auto" hangingPunct="1">
              <a:spcBef>
                <a:spcPts val="0"/>
              </a:spcBef>
              <a:spcAft>
                <a:spcPts val="0"/>
              </a:spcAft>
              <a:defRPr/>
            </a:pPr>
            <a:endParaRPr lang="en-US" dirty="0"/>
          </a:p>
        </p:txBody>
      </p:sp>
      <p:sp>
        <p:nvSpPr>
          <p:cNvPr id="10" name="Rectangle 9">
            <a:extLst>
              <a:ext uri="{FF2B5EF4-FFF2-40B4-BE49-F238E27FC236}">
                <a16:creationId xmlns:a16="http://schemas.microsoft.com/office/drawing/2014/main" xmlns="" id="{0783A1B7-34FF-4F2F-A68D-A3D22C770FCB}"/>
              </a:ext>
              <a:ext uri="{C183D7F6-B498-43B3-948B-1728B52AA6E4}">
                <adec:decorative xmlns:adec="http://schemas.microsoft.com/office/drawing/2017/decorative" xmlns="" val="1"/>
              </a:ext>
            </a:extLst>
          </p:cNvPr>
          <p:cNvSpPr/>
          <p:nvPr/>
        </p:nvSpPr>
        <p:spPr>
          <a:xfrm flipH="1">
            <a:off x="792163" y="501650"/>
            <a:ext cx="10637837" cy="5707063"/>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4" name="Rectangle 13">
            <a:extLst>
              <a:ext uri="{FF2B5EF4-FFF2-40B4-BE49-F238E27FC236}">
                <a16:creationId xmlns:a16="http://schemas.microsoft.com/office/drawing/2014/main" xmlns="" id="{3C1F0EB8-D260-4FB6-ACF6-6E86B9A02919}"/>
              </a:ext>
              <a:ext uri="{C183D7F6-B498-43B3-948B-1728B52AA6E4}">
                <adec:decorative xmlns:adec="http://schemas.microsoft.com/office/drawing/2017/decorative" xmlns="" val="1"/>
              </a:ext>
            </a:extLst>
          </p:cNvPr>
          <p:cNvSpPr/>
          <p:nvPr/>
        </p:nvSpPr>
        <p:spPr>
          <a:xfrm>
            <a:off x="6834188" y="4224338"/>
            <a:ext cx="5387975" cy="2633662"/>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latin typeface="+mj-lt"/>
            </a:endParaRPr>
          </a:p>
        </p:txBody>
      </p:sp>
      <p:sp>
        <p:nvSpPr>
          <p:cNvPr id="9" name="Title 8">
            <a:extLst>
              <a:ext uri="{FF2B5EF4-FFF2-40B4-BE49-F238E27FC236}">
                <a16:creationId xmlns:a16="http://schemas.microsoft.com/office/drawing/2014/main" xmlns="" id="{FEBE39E3-389E-424A-BBC8-D103BC6180A4}"/>
              </a:ext>
            </a:extLst>
          </p:cNvPr>
          <p:cNvSpPr>
            <a:spLocks noGrp="1"/>
          </p:cNvSpPr>
          <p:nvPr>
            <p:ph type="title"/>
          </p:nvPr>
        </p:nvSpPr>
        <p:spPr>
          <a:xfrm>
            <a:off x="7221538" y="4376738"/>
            <a:ext cx="4370387" cy="1839912"/>
          </a:xfrm>
        </p:spPr>
        <p:txBody>
          <a:bodyPr/>
          <a:lstStyle/>
          <a:p>
            <a:pPr algn="l" fontAlgn="auto">
              <a:lnSpc>
                <a:spcPct val="80000"/>
              </a:lnSpc>
              <a:spcBef>
                <a:spcPts val="0"/>
              </a:spcBef>
              <a:spcAft>
                <a:spcPts val="0"/>
              </a:spcAft>
              <a:defRPr sz="10000">
                <a:solidFill>
                  <a:srgbClr val="3A3B39"/>
                </a:solidFill>
                <a:latin typeface="Bebas"/>
                <a:ea typeface="Bebas"/>
                <a:cs typeface="Bebas"/>
                <a:sym typeface="Bebas"/>
              </a:defRPr>
            </a:pPr>
            <a:r>
              <a:rPr lang="en-US" sz="3200" cap="none" dirty="0">
                <a:solidFill>
                  <a:srgbClr val="2F3342"/>
                </a:solidFill>
                <a:ea typeface="Bebas"/>
                <a:cs typeface="Gill Sans" panose="020B0502020104020203" pitchFamily="34" charset="-79"/>
                <a:sym typeface="Bebas"/>
              </a:rPr>
              <a:t>YOUR TITLE GOES HERE</a:t>
            </a:r>
            <a:br>
              <a:rPr lang="en-US" sz="3200" cap="none" dirty="0">
                <a:solidFill>
                  <a:srgbClr val="2F3342"/>
                </a:solidFill>
                <a:ea typeface="Bebas"/>
                <a:cs typeface="Gill Sans" panose="020B0502020104020203" pitchFamily="34" charset="-79"/>
                <a:sym typeface="Bebas"/>
              </a:rPr>
            </a:br>
            <a:r>
              <a:rPr lang="en-US" sz="1200" b="0" cap="none" dirty="0">
                <a:solidFill>
                  <a:srgbClr val="2F3342"/>
                </a:solidFill>
                <a:ea typeface="+mn-ea"/>
                <a:cs typeface="+mn-cs"/>
                <a:sym typeface="Bebas"/>
              </a:rPr>
              <a:t>Lorem ipsum dolor sit amet, consectetur adipiscing elit. </a:t>
            </a:r>
            <a:br>
              <a:rPr lang="en-US" sz="1200" b="0" cap="none" dirty="0">
                <a:solidFill>
                  <a:srgbClr val="2F3342"/>
                </a:solidFill>
                <a:ea typeface="+mn-ea"/>
                <a:cs typeface="+mn-cs"/>
                <a:sym typeface="Bebas"/>
              </a:rPr>
            </a:br>
            <a:r>
              <a:rPr lang="en-US" sz="1200" b="0" cap="none" dirty="0">
                <a:solidFill>
                  <a:srgbClr val="2F3342"/>
                </a:solidFill>
                <a:ea typeface="+mn-ea"/>
                <a:cs typeface="+mn-cs"/>
                <a:sym typeface="Bebas"/>
              </a:rPr>
              <a:t>Ut gravida eros erat. Proin a tellus sed risus lobortis sagitti</a:t>
            </a:r>
          </a:p>
        </p:txBody>
      </p:sp>
      <p:sp>
        <p:nvSpPr>
          <p:cNvPr id="13" name="Rectangle: Single Corner Snipped 12">
            <a:extLst>
              <a:ext uri="{FF2B5EF4-FFF2-40B4-BE49-F238E27FC236}">
                <a16:creationId xmlns:a16="http://schemas.microsoft.com/office/drawing/2014/main" xmlns="" id="{B36D0ADB-FA1F-4489-86B3-B4A6906DB881}"/>
              </a:ext>
              <a:ext uri="{C183D7F6-B498-43B3-948B-1728B52AA6E4}">
                <adec:decorative xmlns:adec="http://schemas.microsoft.com/office/drawing/2017/decorative" xmlns="" val="1"/>
              </a:ext>
            </a:extLst>
          </p:cNvPr>
          <p:cNvSpPr/>
          <p:nvPr/>
        </p:nvSpPr>
        <p:spPr>
          <a:xfrm flipH="1">
            <a:off x="11549063" y="6356350"/>
            <a:ext cx="673100"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8681" name="Slide Number Placeholder 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18B7B308-7F3D-4C15-AF1D-58D18B658A7B}" type="slidenum">
              <a:rPr lang="en-US" altLang="en-US">
                <a:solidFill>
                  <a:schemeClr val="bg1"/>
                </a:solidFill>
              </a:rPr>
              <a:pPr/>
              <a:t>9</a:t>
            </a:fld>
            <a:endParaRPr lang="en-US" altLang="en-US">
              <a:solidFill>
                <a:schemeClr val="bg1"/>
              </a:solidFill>
            </a:endParaRPr>
          </a:p>
        </p:txBody>
      </p:sp>
    </p:spTree>
  </p:cSld>
  <p:clrMapOvr>
    <a:masterClrMapping/>
  </p:clrMapOvr>
</p:sld>
</file>

<file path=ppt/theme/theme1.xml><?xml version="1.0" encoding="utf-8"?>
<a:theme xmlns:a="http://schemas.openxmlformats.org/drawingml/2006/main" name="Office Theme">
  <a:themeElements>
    <a:clrScheme name="Custom 8">
      <a:dk1>
        <a:sysClr val="windowText" lastClr="000000"/>
      </a:dk1>
      <a:lt1>
        <a:sysClr val="window" lastClr="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Custom 4">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TF56051434_Light modernist presentation_RVA_v3.potx" id="{1300540C-5346-469F-AA5C-717C09787E7E}" vid="{ADCE5FDD-C8BF-4BDC-86F8-B24C14EB90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B19B998-C0F0-415C-AF4D-F10DCCD30A25}">
  <ds:schemaRefs>
    <ds:schemaRef ds:uri="http://purl.org/dc/elements/1.1/"/>
    <ds:schemaRef ds:uri="16c05727-aa75-4e4a-9b5f-8a80a1165891"/>
    <ds:schemaRef ds:uri="http://purl.org/dc/dcmitype/"/>
    <ds:schemaRef ds:uri="http://schemas.openxmlformats.org/package/2006/metadata/core-properties"/>
    <ds:schemaRef ds:uri="http://schemas.microsoft.com/office/2006/metadata/properties"/>
    <ds:schemaRef ds:uri="http://purl.org/dc/terms/"/>
    <ds:schemaRef ds:uri="http://www.w3.org/XML/1998/namespace"/>
    <ds:schemaRef ds:uri="http://schemas.microsoft.com/office/2006/documentManagement/types"/>
    <ds:schemaRef ds:uri="71af3243-3dd4-4a8d-8c0d-dd76da1f02a5"/>
    <ds:schemaRef ds:uri="http://schemas.microsoft.com/office/infopath/2007/PartnerControls"/>
  </ds:schemaRefs>
</ds:datastoreItem>
</file>

<file path=customXml/itemProps2.xml><?xml version="1.0" encoding="utf-8"?>
<ds:datastoreItem xmlns:ds="http://schemas.openxmlformats.org/officeDocument/2006/customXml" ds:itemID="{D27BEDAB-01B4-4BD0-9390-31AD9280078C}">
  <ds:schemaRefs>
    <ds:schemaRef ds:uri="http://schemas.microsoft.com/sharepoint/v3/contenttype/forms"/>
  </ds:schemaRefs>
</ds:datastoreItem>
</file>

<file path=customXml/itemProps3.xml><?xml version="1.0" encoding="utf-8"?>
<ds:datastoreItem xmlns:ds="http://schemas.openxmlformats.org/officeDocument/2006/customXml" ds:itemID="{6AD934DA-6EDB-4DB8-AE5C-9399A13698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Light modernist presentation</Template>
  <TotalTime>0</TotalTime>
  <Words>652</Words>
  <Application>Microsoft Office PowerPoint</Application>
  <PresentationFormat>Custom</PresentationFormat>
  <Paragraphs>954</Paragraphs>
  <Slides>11</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20" baseType="lpstr">
      <vt:lpstr>Calibri</vt:lpstr>
      <vt:lpstr>Arial</vt:lpstr>
      <vt:lpstr>Gill Sans</vt:lpstr>
      <vt:lpstr>Roboto Black</vt:lpstr>
      <vt:lpstr>Gill Sans Light</vt:lpstr>
      <vt:lpstr>Roboto Light</vt:lpstr>
      <vt:lpstr>Bebas</vt:lpstr>
      <vt:lpstr>Office Theme</vt:lpstr>
      <vt:lpstr>Microsoft Excel Chart</vt:lpstr>
      <vt:lpstr>Presentation  Title</vt:lpstr>
      <vt:lpstr>Presentation Title Alt 1</vt:lpstr>
      <vt:lpstr>Presentation Title Alt 2</vt:lpstr>
      <vt:lpstr>YOUR TITLE GOES HERE</vt:lpstr>
      <vt:lpstr>YOUR TITLE HERE</vt:lpstr>
      <vt:lpstr>Title</vt:lpstr>
      <vt:lpstr>TITLE GOES HERE</vt:lpstr>
      <vt:lpstr>TITLE HERE</vt:lpstr>
      <vt:lpstr>YOUR TITLE GOES HERE Lorem ipsum dolor sit amet, consectetur adipiscing elit.  Ut gravida eros erat. Proin a tellus sed risus lobortis sagitti</vt:lpstr>
      <vt:lpstr>THANK YOU</vt:lpstr>
      <vt:lpstr>Customize this Template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2020-01-06T00:23:55Z</dcterms:created>
  <dcterms:modified xsi:type="dcterms:W3CDTF">2022-12-02T09:00:36Z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