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5" r:id="rId13"/>
    <p:sldId id="269" r:id="rId14"/>
    <p:sldId id="270" r:id="rId15"/>
    <p:sldId id="271" r:id="rId16"/>
    <p:sldId id="274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AC51D-3E5F-4F46-8535-710B467462AE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1F735F-6E74-40C5-B24A-82896EF7C7B1}">
      <dgm:prSet/>
      <dgm:spPr/>
      <dgm:t>
        <a:bodyPr/>
        <a:lstStyle/>
        <a:p>
          <a:r>
            <a:rPr lang="en-DE" b="1" dirty="0"/>
            <a:t>INTRODUCTION</a:t>
          </a:r>
          <a:endParaRPr lang="en-US" dirty="0"/>
        </a:p>
      </dgm:t>
    </dgm:pt>
    <dgm:pt modelId="{DEE152CB-19E0-4B56-BC97-F7DD7AF9323A}" type="parTrans" cxnId="{5C60EC83-18FC-40E9-AB62-CEEF0347F6D0}">
      <dgm:prSet/>
      <dgm:spPr/>
      <dgm:t>
        <a:bodyPr/>
        <a:lstStyle/>
        <a:p>
          <a:endParaRPr lang="en-US"/>
        </a:p>
      </dgm:t>
    </dgm:pt>
    <dgm:pt modelId="{70241702-672F-4C0A-86BB-131E70A1F690}" type="sibTrans" cxnId="{5C60EC83-18FC-40E9-AB62-CEEF0347F6D0}">
      <dgm:prSet/>
      <dgm:spPr/>
      <dgm:t>
        <a:bodyPr/>
        <a:lstStyle/>
        <a:p>
          <a:endParaRPr lang="en-US"/>
        </a:p>
      </dgm:t>
    </dgm:pt>
    <dgm:pt modelId="{BEB5951F-692D-4CA9-91DE-64114095C737}">
      <dgm:prSet/>
      <dgm:spPr/>
      <dgm:t>
        <a:bodyPr/>
        <a:lstStyle/>
        <a:p>
          <a:r>
            <a:rPr lang="en-DE" b="1" dirty="0"/>
            <a:t>INPUT AND OUTPUT</a:t>
          </a:r>
          <a:endParaRPr lang="en-US" dirty="0"/>
        </a:p>
      </dgm:t>
    </dgm:pt>
    <dgm:pt modelId="{86CABBF8-E582-477B-9015-9C28D9B2E90E}" type="parTrans" cxnId="{CD55DD28-648A-488D-BA6C-FF88E5DD787E}">
      <dgm:prSet/>
      <dgm:spPr/>
      <dgm:t>
        <a:bodyPr/>
        <a:lstStyle/>
        <a:p>
          <a:endParaRPr lang="en-US"/>
        </a:p>
      </dgm:t>
    </dgm:pt>
    <dgm:pt modelId="{593988A0-E4B8-4CF0-B36D-32119253BD85}" type="sibTrans" cxnId="{CD55DD28-648A-488D-BA6C-FF88E5DD787E}">
      <dgm:prSet/>
      <dgm:spPr/>
      <dgm:t>
        <a:bodyPr/>
        <a:lstStyle/>
        <a:p>
          <a:endParaRPr lang="en-US"/>
        </a:p>
      </dgm:t>
    </dgm:pt>
    <dgm:pt modelId="{A3F3C677-5BEB-45F4-9198-D8DDED2FB7F0}">
      <dgm:prSet/>
      <dgm:spPr/>
      <dgm:t>
        <a:bodyPr/>
        <a:lstStyle/>
        <a:p>
          <a:r>
            <a:rPr lang="en-DE" b="1" dirty="0"/>
            <a:t>DATASET</a:t>
          </a:r>
          <a:endParaRPr lang="en-US" dirty="0"/>
        </a:p>
      </dgm:t>
    </dgm:pt>
    <dgm:pt modelId="{E4284737-F513-41D9-A7C1-7635E788A1FB}" type="parTrans" cxnId="{1B8810B4-917B-43B8-9A67-8344078894FF}">
      <dgm:prSet/>
      <dgm:spPr/>
      <dgm:t>
        <a:bodyPr/>
        <a:lstStyle/>
        <a:p>
          <a:endParaRPr lang="en-US"/>
        </a:p>
      </dgm:t>
    </dgm:pt>
    <dgm:pt modelId="{EB68218C-8A98-4627-9A4E-1C335605A402}" type="sibTrans" cxnId="{1B8810B4-917B-43B8-9A67-8344078894FF}">
      <dgm:prSet/>
      <dgm:spPr/>
      <dgm:t>
        <a:bodyPr/>
        <a:lstStyle/>
        <a:p>
          <a:endParaRPr lang="en-US"/>
        </a:p>
      </dgm:t>
    </dgm:pt>
    <dgm:pt modelId="{E7C40D8D-F667-455B-A054-38E30923A57A}">
      <dgm:prSet/>
      <dgm:spPr/>
      <dgm:t>
        <a:bodyPr/>
        <a:lstStyle/>
        <a:p>
          <a:r>
            <a:rPr lang="en-DE" b="1" dirty="0"/>
            <a:t>PREPROCESSING</a:t>
          </a:r>
          <a:endParaRPr lang="en-US" dirty="0"/>
        </a:p>
      </dgm:t>
    </dgm:pt>
    <dgm:pt modelId="{DEADADE7-A840-4557-A84C-DA9D6B1BDDD4}" type="parTrans" cxnId="{DAAAB458-63AC-4F7E-9E71-E04A36388730}">
      <dgm:prSet/>
      <dgm:spPr/>
      <dgm:t>
        <a:bodyPr/>
        <a:lstStyle/>
        <a:p>
          <a:endParaRPr lang="en-US"/>
        </a:p>
      </dgm:t>
    </dgm:pt>
    <dgm:pt modelId="{88D9D60B-9443-41D4-A44D-09FAFFDCC132}" type="sibTrans" cxnId="{DAAAB458-63AC-4F7E-9E71-E04A36388730}">
      <dgm:prSet/>
      <dgm:spPr/>
      <dgm:t>
        <a:bodyPr/>
        <a:lstStyle/>
        <a:p>
          <a:endParaRPr lang="en-US"/>
        </a:p>
      </dgm:t>
    </dgm:pt>
    <dgm:pt modelId="{5BB0831F-AC64-44BE-9E2D-6364ACF97B72}">
      <dgm:prSet/>
      <dgm:spPr/>
      <dgm:t>
        <a:bodyPr/>
        <a:lstStyle/>
        <a:p>
          <a:r>
            <a:rPr lang="en-DE" b="1" dirty="0"/>
            <a:t>MODELING AND OPTIMIZING</a:t>
          </a:r>
          <a:endParaRPr lang="en-US" dirty="0"/>
        </a:p>
      </dgm:t>
    </dgm:pt>
    <dgm:pt modelId="{8827D453-B9FF-4893-9F24-2210129C0DF6}" type="parTrans" cxnId="{47A51062-1396-4206-928D-9EF72AE580D4}">
      <dgm:prSet/>
      <dgm:spPr/>
      <dgm:t>
        <a:bodyPr/>
        <a:lstStyle/>
        <a:p>
          <a:endParaRPr lang="en-US"/>
        </a:p>
      </dgm:t>
    </dgm:pt>
    <dgm:pt modelId="{3AD79005-49EC-495F-B69B-F578A3B23455}" type="sibTrans" cxnId="{47A51062-1396-4206-928D-9EF72AE580D4}">
      <dgm:prSet/>
      <dgm:spPr/>
      <dgm:t>
        <a:bodyPr/>
        <a:lstStyle/>
        <a:p>
          <a:endParaRPr lang="en-US"/>
        </a:p>
      </dgm:t>
    </dgm:pt>
    <dgm:pt modelId="{865FF4C9-A83A-4B62-A2A9-1A6BD42424CD}">
      <dgm:prSet/>
      <dgm:spPr/>
      <dgm:t>
        <a:bodyPr/>
        <a:lstStyle/>
        <a:p>
          <a:r>
            <a:rPr lang="en-DE" b="1" dirty="0"/>
            <a:t>CONCLUSION</a:t>
          </a:r>
          <a:endParaRPr lang="en-US" dirty="0"/>
        </a:p>
      </dgm:t>
    </dgm:pt>
    <dgm:pt modelId="{155E689D-EABB-4068-8804-59DC5F6DB865}" type="parTrans" cxnId="{A8E844B3-8878-4559-833F-ABA6F71923FF}">
      <dgm:prSet/>
      <dgm:spPr/>
      <dgm:t>
        <a:bodyPr/>
        <a:lstStyle/>
        <a:p>
          <a:endParaRPr lang="en-US"/>
        </a:p>
      </dgm:t>
    </dgm:pt>
    <dgm:pt modelId="{DDCEB523-05D3-460A-AD8A-1846B73C1ABF}" type="sibTrans" cxnId="{A8E844B3-8878-4559-833F-ABA6F71923FF}">
      <dgm:prSet/>
      <dgm:spPr/>
      <dgm:t>
        <a:bodyPr/>
        <a:lstStyle/>
        <a:p>
          <a:endParaRPr lang="en-US"/>
        </a:p>
      </dgm:t>
    </dgm:pt>
    <dgm:pt modelId="{C0C17809-63FE-48E9-B114-AE60D2B0042D}" type="pres">
      <dgm:prSet presAssocID="{B68AC51D-3E5F-4F46-8535-710B467462AE}" presName="linear" presStyleCnt="0">
        <dgm:presLayoutVars>
          <dgm:dir/>
          <dgm:animLvl val="lvl"/>
          <dgm:resizeHandles val="exact"/>
        </dgm:presLayoutVars>
      </dgm:prSet>
      <dgm:spPr/>
    </dgm:pt>
    <dgm:pt modelId="{F16D7D62-FC53-4F7C-9993-ECA96229032B}" type="pres">
      <dgm:prSet presAssocID="{011F735F-6E74-40C5-B24A-82896EF7C7B1}" presName="parentLin" presStyleCnt="0"/>
      <dgm:spPr/>
    </dgm:pt>
    <dgm:pt modelId="{38192C39-9F25-4135-9F63-08E7FB978F44}" type="pres">
      <dgm:prSet presAssocID="{011F735F-6E74-40C5-B24A-82896EF7C7B1}" presName="parentLeftMargin" presStyleLbl="node1" presStyleIdx="0" presStyleCnt="6"/>
      <dgm:spPr/>
    </dgm:pt>
    <dgm:pt modelId="{E4DFFAE1-365B-4386-96DB-F1686C390966}" type="pres">
      <dgm:prSet presAssocID="{011F735F-6E74-40C5-B24A-82896EF7C7B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2D5AEE9-3A47-4E17-B72F-E457FC569663}" type="pres">
      <dgm:prSet presAssocID="{011F735F-6E74-40C5-B24A-82896EF7C7B1}" presName="negativeSpace" presStyleCnt="0"/>
      <dgm:spPr/>
    </dgm:pt>
    <dgm:pt modelId="{6DBF440F-D7F0-42CE-8DD4-0DE29254B281}" type="pres">
      <dgm:prSet presAssocID="{011F735F-6E74-40C5-B24A-82896EF7C7B1}" presName="childText" presStyleLbl="conFgAcc1" presStyleIdx="0" presStyleCnt="6">
        <dgm:presLayoutVars>
          <dgm:bulletEnabled val="1"/>
        </dgm:presLayoutVars>
      </dgm:prSet>
      <dgm:spPr/>
    </dgm:pt>
    <dgm:pt modelId="{A5B0118C-5CE6-4A80-B3E5-DC187CABF2D0}" type="pres">
      <dgm:prSet presAssocID="{70241702-672F-4C0A-86BB-131E70A1F690}" presName="spaceBetweenRectangles" presStyleCnt="0"/>
      <dgm:spPr/>
    </dgm:pt>
    <dgm:pt modelId="{6766B696-A0AF-4741-BDB1-572382BC95F6}" type="pres">
      <dgm:prSet presAssocID="{BEB5951F-692D-4CA9-91DE-64114095C737}" presName="parentLin" presStyleCnt="0"/>
      <dgm:spPr/>
    </dgm:pt>
    <dgm:pt modelId="{3BCAF943-0BD7-45C5-8597-AC7123339123}" type="pres">
      <dgm:prSet presAssocID="{BEB5951F-692D-4CA9-91DE-64114095C737}" presName="parentLeftMargin" presStyleLbl="node1" presStyleIdx="0" presStyleCnt="6"/>
      <dgm:spPr/>
    </dgm:pt>
    <dgm:pt modelId="{87DEB70B-0875-48B9-9E36-6518CDAB53C1}" type="pres">
      <dgm:prSet presAssocID="{BEB5951F-692D-4CA9-91DE-64114095C73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0C8747D-5485-4602-B7E2-AD63A09BFB17}" type="pres">
      <dgm:prSet presAssocID="{BEB5951F-692D-4CA9-91DE-64114095C737}" presName="negativeSpace" presStyleCnt="0"/>
      <dgm:spPr/>
    </dgm:pt>
    <dgm:pt modelId="{79013E85-CDEC-47F9-9228-90188DF23657}" type="pres">
      <dgm:prSet presAssocID="{BEB5951F-692D-4CA9-91DE-64114095C737}" presName="childText" presStyleLbl="conFgAcc1" presStyleIdx="1" presStyleCnt="6">
        <dgm:presLayoutVars>
          <dgm:bulletEnabled val="1"/>
        </dgm:presLayoutVars>
      </dgm:prSet>
      <dgm:spPr/>
    </dgm:pt>
    <dgm:pt modelId="{DD98E4DB-FC73-47AD-8CBF-3600A0E92424}" type="pres">
      <dgm:prSet presAssocID="{593988A0-E4B8-4CF0-B36D-32119253BD85}" presName="spaceBetweenRectangles" presStyleCnt="0"/>
      <dgm:spPr/>
    </dgm:pt>
    <dgm:pt modelId="{AF091D10-374B-4E28-9F83-F8D388BF31E1}" type="pres">
      <dgm:prSet presAssocID="{A3F3C677-5BEB-45F4-9198-D8DDED2FB7F0}" presName="parentLin" presStyleCnt="0"/>
      <dgm:spPr/>
    </dgm:pt>
    <dgm:pt modelId="{E6B456D9-2D03-46DB-98AF-B979BFD2FB03}" type="pres">
      <dgm:prSet presAssocID="{A3F3C677-5BEB-45F4-9198-D8DDED2FB7F0}" presName="parentLeftMargin" presStyleLbl="node1" presStyleIdx="1" presStyleCnt="6"/>
      <dgm:spPr/>
    </dgm:pt>
    <dgm:pt modelId="{389B920A-0229-4B47-BC8F-492F10DEFEE2}" type="pres">
      <dgm:prSet presAssocID="{A3F3C677-5BEB-45F4-9198-D8DDED2FB7F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0F20937-F898-437C-A958-994A7EA298A5}" type="pres">
      <dgm:prSet presAssocID="{A3F3C677-5BEB-45F4-9198-D8DDED2FB7F0}" presName="negativeSpace" presStyleCnt="0"/>
      <dgm:spPr/>
    </dgm:pt>
    <dgm:pt modelId="{171AA010-3AF7-4EF3-BE60-385DAF8ACC1C}" type="pres">
      <dgm:prSet presAssocID="{A3F3C677-5BEB-45F4-9198-D8DDED2FB7F0}" presName="childText" presStyleLbl="conFgAcc1" presStyleIdx="2" presStyleCnt="6">
        <dgm:presLayoutVars>
          <dgm:bulletEnabled val="1"/>
        </dgm:presLayoutVars>
      </dgm:prSet>
      <dgm:spPr/>
    </dgm:pt>
    <dgm:pt modelId="{ECA67542-E92B-4A5D-AD17-D29D6529F931}" type="pres">
      <dgm:prSet presAssocID="{EB68218C-8A98-4627-9A4E-1C335605A402}" presName="spaceBetweenRectangles" presStyleCnt="0"/>
      <dgm:spPr/>
    </dgm:pt>
    <dgm:pt modelId="{495D2261-B521-457F-AA68-E2084709BF73}" type="pres">
      <dgm:prSet presAssocID="{E7C40D8D-F667-455B-A054-38E30923A57A}" presName="parentLin" presStyleCnt="0"/>
      <dgm:spPr/>
    </dgm:pt>
    <dgm:pt modelId="{35F74284-8EF1-40E8-AE0F-180C138E5A66}" type="pres">
      <dgm:prSet presAssocID="{E7C40D8D-F667-455B-A054-38E30923A57A}" presName="parentLeftMargin" presStyleLbl="node1" presStyleIdx="2" presStyleCnt="6"/>
      <dgm:spPr/>
    </dgm:pt>
    <dgm:pt modelId="{EC166D28-C377-4ED7-BB74-B6E4CE0050C6}" type="pres">
      <dgm:prSet presAssocID="{E7C40D8D-F667-455B-A054-38E30923A57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18CB027-35C3-430D-83FC-7155AE2EFF20}" type="pres">
      <dgm:prSet presAssocID="{E7C40D8D-F667-455B-A054-38E30923A57A}" presName="negativeSpace" presStyleCnt="0"/>
      <dgm:spPr/>
    </dgm:pt>
    <dgm:pt modelId="{6E32BCD7-8A2A-4450-80C2-96ED2D749003}" type="pres">
      <dgm:prSet presAssocID="{E7C40D8D-F667-455B-A054-38E30923A57A}" presName="childText" presStyleLbl="conFgAcc1" presStyleIdx="3" presStyleCnt="6">
        <dgm:presLayoutVars>
          <dgm:bulletEnabled val="1"/>
        </dgm:presLayoutVars>
      </dgm:prSet>
      <dgm:spPr/>
    </dgm:pt>
    <dgm:pt modelId="{F0597F2C-C837-4342-AEE4-08608F13EBC7}" type="pres">
      <dgm:prSet presAssocID="{88D9D60B-9443-41D4-A44D-09FAFFDCC132}" presName="spaceBetweenRectangles" presStyleCnt="0"/>
      <dgm:spPr/>
    </dgm:pt>
    <dgm:pt modelId="{CEAA49CF-24D1-474C-BF30-27D3654E009E}" type="pres">
      <dgm:prSet presAssocID="{5BB0831F-AC64-44BE-9E2D-6364ACF97B72}" presName="parentLin" presStyleCnt="0"/>
      <dgm:spPr/>
    </dgm:pt>
    <dgm:pt modelId="{B6003A39-6F33-4698-B8CD-D4DDE89A339B}" type="pres">
      <dgm:prSet presAssocID="{5BB0831F-AC64-44BE-9E2D-6364ACF97B72}" presName="parentLeftMargin" presStyleLbl="node1" presStyleIdx="3" presStyleCnt="6"/>
      <dgm:spPr/>
    </dgm:pt>
    <dgm:pt modelId="{C4ADA9CF-22C4-42D7-A1C2-9C91FC6A75F1}" type="pres">
      <dgm:prSet presAssocID="{5BB0831F-AC64-44BE-9E2D-6364ACF97B7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791654A-642D-4CAE-B475-0ED7902C2C68}" type="pres">
      <dgm:prSet presAssocID="{5BB0831F-AC64-44BE-9E2D-6364ACF97B72}" presName="negativeSpace" presStyleCnt="0"/>
      <dgm:spPr/>
    </dgm:pt>
    <dgm:pt modelId="{DB2A3EBF-78E5-4F9F-A2F9-4E96A3B600DD}" type="pres">
      <dgm:prSet presAssocID="{5BB0831F-AC64-44BE-9E2D-6364ACF97B72}" presName="childText" presStyleLbl="conFgAcc1" presStyleIdx="4" presStyleCnt="6">
        <dgm:presLayoutVars>
          <dgm:bulletEnabled val="1"/>
        </dgm:presLayoutVars>
      </dgm:prSet>
      <dgm:spPr/>
    </dgm:pt>
    <dgm:pt modelId="{829EC151-2DA0-4757-981F-82C6462BC6D5}" type="pres">
      <dgm:prSet presAssocID="{3AD79005-49EC-495F-B69B-F578A3B23455}" presName="spaceBetweenRectangles" presStyleCnt="0"/>
      <dgm:spPr/>
    </dgm:pt>
    <dgm:pt modelId="{539F5C74-396F-4A2F-9AC3-90CC61D2A602}" type="pres">
      <dgm:prSet presAssocID="{865FF4C9-A83A-4B62-A2A9-1A6BD42424CD}" presName="parentLin" presStyleCnt="0"/>
      <dgm:spPr/>
    </dgm:pt>
    <dgm:pt modelId="{E50BC230-6041-4028-B40C-E3296636287C}" type="pres">
      <dgm:prSet presAssocID="{865FF4C9-A83A-4B62-A2A9-1A6BD42424CD}" presName="parentLeftMargin" presStyleLbl="node1" presStyleIdx="4" presStyleCnt="6"/>
      <dgm:spPr/>
    </dgm:pt>
    <dgm:pt modelId="{E34E10A4-4E84-423C-ACC3-14C1174F59FE}" type="pres">
      <dgm:prSet presAssocID="{865FF4C9-A83A-4B62-A2A9-1A6BD42424C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1C16D91-98EC-4B2C-8787-489BD54E7010}" type="pres">
      <dgm:prSet presAssocID="{865FF4C9-A83A-4B62-A2A9-1A6BD42424CD}" presName="negativeSpace" presStyleCnt="0"/>
      <dgm:spPr/>
    </dgm:pt>
    <dgm:pt modelId="{0F55E832-DE06-48A0-9DB7-5CF85B3F3D19}" type="pres">
      <dgm:prSet presAssocID="{865FF4C9-A83A-4B62-A2A9-1A6BD42424C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1E07012-BA70-488F-80CA-D39374643BFB}" type="presOf" srcId="{A3F3C677-5BEB-45F4-9198-D8DDED2FB7F0}" destId="{389B920A-0229-4B47-BC8F-492F10DEFEE2}" srcOrd="1" destOrd="0" presId="urn:microsoft.com/office/officeart/2005/8/layout/list1"/>
    <dgm:cxn modelId="{CD55DD28-648A-488D-BA6C-FF88E5DD787E}" srcId="{B68AC51D-3E5F-4F46-8535-710B467462AE}" destId="{BEB5951F-692D-4CA9-91DE-64114095C737}" srcOrd="1" destOrd="0" parTransId="{86CABBF8-E582-477B-9015-9C28D9B2E90E}" sibTransId="{593988A0-E4B8-4CF0-B36D-32119253BD85}"/>
    <dgm:cxn modelId="{A820EF3C-8D74-48D4-892D-E8437A99D39C}" type="presOf" srcId="{5BB0831F-AC64-44BE-9E2D-6364ACF97B72}" destId="{B6003A39-6F33-4698-B8CD-D4DDE89A339B}" srcOrd="0" destOrd="0" presId="urn:microsoft.com/office/officeart/2005/8/layout/list1"/>
    <dgm:cxn modelId="{47A51062-1396-4206-928D-9EF72AE580D4}" srcId="{B68AC51D-3E5F-4F46-8535-710B467462AE}" destId="{5BB0831F-AC64-44BE-9E2D-6364ACF97B72}" srcOrd="4" destOrd="0" parTransId="{8827D453-B9FF-4893-9F24-2210129C0DF6}" sibTransId="{3AD79005-49EC-495F-B69B-F578A3B23455}"/>
    <dgm:cxn modelId="{DAAAB458-63AC-4F7E-9E71-E04A36388730}" srcId="{B68AC51D-3E5F-4F46-8535-710B467462AE}" destId="{E7C40D8D-F667-455B-A054-38E30923A57A}" srcOrd="3" destOrd="0" parTransId="{DEADADE7-A840-4557-A84C-DA9D6B1BDDD4}" sibTransId="{88D9D60B-9443-41D4-A44D-09FAFFDCC132}"/>
    <dgm:cxn modelId="{ECE1CA7A-D8B6-480F-8D5F-B9280C1CBD4D}" type="presOf" srcId="{E7C40D8D-F667-455B-A054-38E30923A57A}" destId="{35F74284-8EF1-40E8-AE0F-180C138E5A66}" srcOrd="0" destOrd="0" presId="urn:microsoft.com/office/officeart/2005/8/layout/list1"/>
    <dgm:cxn modelId="{464FB17F-9203-4B1A-BF00-E677FD5A06A3}" type="presOf" srcId="{5BB0831F-AC64-44BE-9E2D-6364ACF97B72}" destId="{C4ADA9CF-22C4-42D7-A1C2-9C91FC6A75F1}" srcOrd="1" destOrd="0" presId="urn:microsoft.com/office/officeart/2005/8/layout/list1"/>
    <dgm:cxn modelId="{5C60EC83-18FC-40E9-AB62-CEEF0347F6D0}" srcId="{B68AC51D-3E5F-4F46-8535-710B467462AE}" destId="{011F735F-6E74-40C5-B24A-82896EF7C7B1}" srcOrd="0" destOrd="0" parTransId="{DEE152CB-19E0-4B56-BC97-F7DD7AF9323A}" sibTransId="{70241702-672F-4C0A-86BB-131E70A1F690}"/>
    <dgm:cxn modelId="{FA41C98A-91DA-4BFB-92B1-9E9893F73E19}" type="presOf" srcId="{865FF4C9-A83A-4B62-A2A9-1A6BD42424CD}" destId="{E50BC230-6041-4028-B40C-E3296636287C}" srcOrd="0" destOrd="0" presId="urn:microsoft.com/office/officeart/2005/8/layout/list1"/>
    <dgm:cxn modelId="{D7BAAC9C-8194-4081-8F2E-0F3370C2022F}" type="presOf" srcId="{011F735F-6E74-40C5-B24A-82896EF7C7B1}" destId="{E4DFFAE1-365B-4386-96DB-F1686C390966}" srcOrd="1" destOrd="0" presId="urn:microsoft.com/office/officeart/2005/8/layout/list1"/>
    <dgm:cxn modelId="{A8E844B3-8878-4559-833F-ABA6F71923FF}" srcId="{B68AC51D-3E5F-4F46-8535-710B467462AE}" destId="{865FF4C9-A83A-4B62-A2A9-1A6BD42424CD}" srcOrd="5" destOrd="0" parTransId="{155E689D-EABB-4068-8804-59DC5F6DB865}" sibTransId="{DDCEB523-05D3-460A-AD8A-1846B73C1ABF}"/>
    <dgm:cxn modelId="{1B8810B4-917B-43B8-9A67-8344078894FF}" srcId="{B68AC51D-3E5F-4F46-8535-710B467462AE}" destId="{A3F3C677-5BEB-45F4-9198-D8DDED2FB7F0}" srcOrd="2" destOrd="0" parTransId="{E4284737-F513-41D9-A7C1-7635E788A1FB}" sibTransId="{EB68218C-8A98-4627-9A4E-1C335605A402}"/>
    <dgm:cxn modelId="{2BCCD7B4-050A-434B-9037-1A1EA4CC4EF4}" type="presOf" srcId="{A3F3C677-5BEB-45F4-9198-D8DDED2FB7F0}" destId="{E6B456D9-2D03-46DB-98AF-B979BFD2FB03}" srcOrd="0" destOrd="0" presId="urn:microsoft.com/office/officeart/2005/8/layout/list1"/>
    <dgm:cxn modelId="{AADBC9CB-7B0C-42F6-9F10-0E4825C1FF4D}" type="presOf" srcId="{E7C40D8D-F667-455B-A054-38E30923A57A}" destId="{EC166D28-C377-4ED7-BB74-B6E4CE0050C6}" srcOrd="1" destOrd="0" presId="urn:microsoft.com/office/officeart/2005/8/layout/list1"/>
    <dgm:cxn modelId="{FF0CAAD8-2E03-4B91-990D-A64EEEC55BE1}" type="presOf" srcId="{BEB5951F-692D-4CA9-91DE-64114095C737}" destId="{3BCAF943-0BD7-45C5-8597-AC7123339123}" srcOrd="0" destOrd="0" presId="urn:microsoft.com/office/officeart/2005/8/layout/list1"/>
    <dgm:cxn modelId="{71F960E6-E8F2-46B9-A00F-97B60001CE31}" type="presOf" srcId="{865FF4C9-A83A-4B62-A2A9-1A6BD42424CD}" destId="{E34E10A4-4E84-423C-ACC3-14C1174F59FE}" srcOrd="1" destOrd="0" presId="urn:microsoft.com/office/officeart/2005/8/layout/list1"/>
    <dgm:cxn modelId="{2C62D0E9-879E-4B72-9872-28F31A235257}" type="presOf" srcId="{BEB5951F-692D-4CA9-91DE-64114095C737}" destId="{87DEB70B-0875-48B9-9E36-6518CDAB53C1}" srcOrd="1" destOrd="0" presId="urn:microsoft.com/office/officeart/2005/8/layout/list1"/>
    <dgm:cxn modelId="{70B835EF-5754-437A-9B7E-0E7C951AD371}" type="presOf" srcId="{011F735F-6E74-40C5-B24A-82896EF7C7B1}" destId="{38192C39-9F25-4135-9F63-08E7FB978F44}" srcOrd="0" destOrd="0" presId="urn:microsoft.com/office/officeart/2005/8/layout/list1"/>
    <dgm:cxn modelId="{379454EF-EF0A-49E6-BDE3-E4CF8F0B3A2D}" type="presOf" srcId="{B68AC51D-3E5F-4F46-8535-710B467462AE}" destId="{C0C17809-63FE-48E9-B114-AE60D2B0042D}" srcOrd="0" destOrd="0" presId="urn:microsoft.com/office/officeart/2005/8/layout/list1"/>
    <dgm:cxn modelId="{F31D34A6-A36F-4831-95EA-E4A9B7411FAF}" type="presParOf" srcId="{C0C17809-63FE-48E9-B114-AE60D2B0042D}" destId="{F16D7D62-FC53-4F7C-9993-ECA96229032B}" srcOrd="0" destOrd="0" presId="urn:microsoft.com/office/officeart/2005/8/layout/list1"/>
    <dgm:cxn modelId="{74519AC0-9ABD-466B-AE10-7E40DA6FC9E4}" type="presParOf" srcId="{F16D7D62-FC53-4F7C-9993-ECA96229032B}" destId="{38192C39-9F25-4135-9F63-08E7FB978F44}" srcOrd="0" destOrd="0" presId="urn:microsoft.com/office/officeart/2005/8/layout/list1"/>
    <dgm:cxn modelId="{CE32D63F-3E44-4290-90EE-4EB7410E942D}" type="presParOf" srcId="{F16D7D62-FC53-4F7C-9993-ECA96229032B}" destId="{E4DFFAE1-365B-4386-96DB-F1686C390966}" srcOrd="1" destOrd="0" presId="urn:microsoft.com/office/officeart/2005/8/layout/list1"/>
    <dgm:cxn modelId="{38FB1EAD-22C8-4F19-AAF0-81B615007C51}" type="presParOf" srcId="{C0C17809-63FE-48E9-B114-AE60D2B0042D}" destId="{D2D5AEE9-3A47-4E17-B72F-E457FC569663}" srcOrd="1" destOrd="0" presId="urn:microsoft.com/office/officeart/2005/8/layout/list1"/>
    <dgm:cxn modelId="{229D4620-E705-4927-869D-0F6E193CF436}" type="presParOf" srcId="{C0C17809-63FE-48E9-B114-AE60D2B0042D}" destId="{6DBF440F-D7F0-42CE-8DD4-0DE29254B281}" srcOrd="2" destOrd="0" presId="urn:microsoft.com/office/officeart/2005/8/layout/list1"/>
    <dgm:cxn modelId="{6B875F67-8E56-45FF-8B41-B9FC3272C564}" type="presParOf" srcId="{C0C17809-63FE-48E9-B114-AE60D2B0042D}" destId="{A5B0118C-5CE6-4A80-B3E5-DC187CABF2D0}" srcOrd="3" destOrd="0" presId="urn:microsoft.com/office/officeart/2005/8/layout/list1"/>
    <dgm:cxn modelId="{4C657543-A284-472F-BFAE-442F2D18A1FC}" type="presParOf" srcId="{C0C17809-63FE-48E9-B114-AE60D2B0042D}" destId="{6766B696-A0AF-4741-BDB1-572382BC95F6}" srcOrd="4" destOrd="0" presId="urn:microsoft.com/office/officeart/2005/8/layout/list1"/>
    <dgm:cxn modelId="{573F8D28-504D-4030-B657-3A92345B6225}" type="presParOf" srcId="{6766B696-A0AF-4741-BDB1-572382BC95F6}" destId="{3BCAF943-0BD7-45C5-8597-AC7123339123}" srcOrd="0" destOrd="0" presId="urn:microsoft.com/office/officeart/2005/8/layout/list1"/>
    <dgm:cxn modelId="{390AF937-B8B3-4966-8994-EE76CB61EC6F}" type="presParOf" srcId="{6766B696-A0AF-4741-BDB1-572382BC95F6}" destId="{87DEB70B-0875-48B9-9E36-6518CDAB53C1}" srcOrd="1" destOrd="0" presId="urn:microsoft.com/office/officeart/2005/8/layout/list1"/>
    <dgm:cxn modelId="{324DADEC-CCD9-43B9-B6D4-D5F882EC87CB}" type="presParOf" srcId="{C0C17809-63FE-48E9-B114-AE60D2B0042D}" destId="{30C8747D-5485-4602-B7E2-AD63A09BFB17}" srcOrd="5" destOrd="0" presId="urn:microsoft.com/office/officeart/2005/8/layout/list1"/>
    <dgm:cxn modelId="{E612ACEA-8670-48D6-AA0A-8092E9990F81}" type="presParOf" srcId="{C0C17809-63FE-48E9-B114-AE60D2B0042D}" destId="{79013E85-CDEC-47F9-9228-90188DF23657}" srcOrd="6" destOrd="0" presId="urn:microsoft.com/office/officeart/2005/8/layout/list1"/>
    <dgm:cxn modelId="{AE86BF89-8EF5-46E0-BFA6-67912676FC57}" type="presParOf" srcId="{C0C17809-63FE-48E9-B114-AE60D2B0042D}" destId="{DD98E4DB-FC73-47AD-8CBF-3600A0E92424}" srcOrd="7" destOrd="0" presId="urn:microsoft.com/office/officeart/2005/8/layout/list1"/>
    <dgm:cxn modelId="{0BAF395A-335E-4823-B79F-FDC8D2EDCEE7}" type="presParOf" srcId="{C0C17809-63FE-48E9-B114-AE60D2B0042D}" destId="{AF091D10-374B-4E28-9F83-F8D388BF31E1}" srcOrd="8" destOrd="0" presId="urn:microsoft.com/office/officeart/2005/8/layout/list1"/>
    <dgm:cxn modelId="{A89A7E20-241F-44F0-9537-42597A81AA36}" type="presParOf" srcId="{AF091D10-374B-4E28-9F83-F8D388BF31E1}" destId="{E6B456D9-2D03-46DB-98AF-B979BFD2FB03}" srcOrd="0" destOrd="0" presId="urn:microsoft.com/office/officeart/2005/8/layout/list1"/>
    <dgm:cxn modelId="{7AA31D50-22B0-4F76-8AD8-665817A5AE58}" type="presParOf" srcId="{AF091D10-374B-4E28-9F83-F8D388BF31E1}" destId="{389B920A-0229-4B47-BC8F-492F10DEFEE2}" srcOrd="1" destOrd="0" presId="urn:microsoft.com/office/officeart/2005/8/layout/list1"/>
    <dgm:cxn modelId="{BAF9090A-730D-4472-B9FA-BDA0F244F20F}" type="presParOf" srcId="{C0C17809-63FE-48E9-B114-AE60D2B0042D}" destId="{80F20937-F898-437C-A958-994A7EA298A5}" srcOrd="9" destOrd="0" presId="urn:microsoft.com/office/officeart/2005/8/layout/list1"/>
    <dgm:cxn modelId="{84ADD223-88C7-42A1-8BEA-D37786321DE1}" type="presParOf" srcId="{C0C17809-63FE-48E9-B114-AE60D2B0042D}" destId="{171AA010-3AF7-4EF3-BE60-385DAF8ACC1C}" srcOrd="10" destOrd="0" presId="urn:microsoft.com/office/officeart/2005/8/layout/list1"/>
    <dgm:cxn modelId="{EBB4082F-2AA9-4835-BCD3-6903E4FCA13F}" type="presParOf" srcId="{C0C17809-63FE-48E9-B114-AE60D2B0042D}" destId="{ECA67542-E92B-4A5D-AD17-D29D6529F931}" srcOrd="11" destOrd="0" presId="urn:microsoft.com/office/officeart/2005/8/layout/list1"/>
    <dgm:cxn modelId="{0490EDD0-1A16-4C69-8C54-53DCDB3D5C7B}" type="presParOf" srcId="{C0C17809-63FE-48E9-B114-AE60D2B0042D}" destId="{495D2261-B521-457F-AA68-E2084709BF73}" srcOrd="12" destOrd="0" presId="urn:microsoft.com/office/officeart/2005/8/layout/list1"/>
    <dgm:cxn modelId="{555F1A8B-BC7B-4C95-BF86-875F18ADA3E9}" type="presParOf" srcId="{495D2261-B521-457F-AA68-E2084709BF73}" destId="{35F74284-8EF1-40E8-AE0F-180C138E5A66}" srcOrd="0" destOrd="0" presId="urn:microsoft.com/office/officeart/2005/8/layout/list1"/>
    <dgm:cxn modelId="{7E4B148B-D6DB-475E-B320-B17DB111C9E5}" type="presParOf" srcId="{495D2261-B521-457F-AA68-E2084709BF73}" destId="{EC166D28-C377-4ED7-BB74-B6E4CE0050C6}" srcOrd="1" destOrd="0" presId="urn:microsoft.com/office/officeart/2005/8/layout/list1"/>
    <dgm:cxn modelId="{47BC53B5-0BDC-4530-BDE7-B500AB1BD976}" type="presParOf" srcId="{C0C17809-63FE-48E9-B114-AE60D2B0042D}" destId="{618CB027-35C3-430D-83FC-7155AE2EFF20}" srcOrd="13" destOrd="0" presId="urn:microsoft.com/office/officeart/2005/8/layout/list1"/>
    <dgm:cxn modelId="{664A1964-C669-4981-8A80-E995C7A4D342}" type="presParOf" srcId="{C0C17809-63FE-48E9-B114-AE60D2B0042D}" destId="{6E32BCD7-8A2A-4450-80C2-96ED2D749003}" srcOrd="14" destOrd="0" presId="urn:microsoft.com/office/officeart/2005/8/layout/list1"/>
    <dgm:cxn modelId="{FC56D3C7-7C54-4EDF-A30A-0F7DDD454D17}" type="presParOf" srcId="{C0C17809-63FE-48E9-B114-AE60D2B0042D}" destId="{F0597F2C-C837-4342-AEE4-08608F13EBC7}" srcOrd="15" destOrd="0" presId="urn:microsoft.com/office/officeart/2005/8/layout/list1"/>
    <dgm:cxn modelId="{37AE96F3-9FFB-4EB0-A8B3-E45F54D60103}" type="presParOf" srcId="{C0C17809-63FE-48E9-B114-AE60D2B0042D}" destId="{CEAA49CF-24D1-474C-BF30-27D3654E009E}" srcOrd="16" destOrd="0" presId="urn:microsoft.com/office/officeart/2005/8/layout/list1"/>
    <dgm:cxn modelId="{F2914C9E-6EA6-4D60-AEF7-A39B4D77CD0B}" type="presParOf" srcId="{CEAA49CF-24D1-474C-BF30-27D3654E009E}" destId="{B6003A39-6F33-4698-B8CD-D4DDE89A339B}" srcOrd="0" destOrd="0" presId="urn:microsoft.com/office/officeart/2005/8/layout/list1"/>
    <dgm:cxn modelId="{AA0012C0-A0F9-4AE7-B7F0-AE9D9435EC88}" type="presParOf" srcId="{CEAA49CF-24D1-474C-BF30-27D3654E009E}" destId="{C4ADA9CF-22C4-42D7-A1C2-9C91FC6A75F1}" srcOrd="1" destOrd="0" presId="urn:microsoft.com/office/officeart/2005/8/layout/list1"/>
    <dgm:cxn modelId="{B2C73839-1280-4369-8868-ABD2E9BA0F19}" type="presParOf" srcId="{C0C17809-63FE-48E9-B114-AE60D2B0042D}" destId="{4791654A-642D-4CAE-B475-0ED7902C2C68}" srcOrd="17" destOrd="0" presId="urn:microsoft.com/office/officeart/2005/8/layout/list1"/>
    <dgm:cxn modelId="{34803A17-209B-44BE-A8A7-49F90CEF78E4}" type="presParOf" srcId="{C0C17809-63FE-48E9-B114-AE60D2B0042D}" destId="{DB2A3EBF-78E5-4F9F-A2F9-4E96A3B600DD}" srcOrd="18" destOrd="0" presId="urn:microsoft.com/office/officeart/2005/8/layout/list1"/>
    <dgm:cxn modelId="{2FDB6DA3-9D93-44B5-8381-130780EBE640}" type="presParOf" srcId="{C0C17809-63FE-48E9-B114-AE60D2B0042D}" destId="{829EC151-2DA0-4757-981F-82C6462BC6D5}" srcOrd="19" destOrd="0" presId="urn:microsoft.com/office/officeart/2005/8/layout/list1"/>
    <dgm:cxn modelId="{2D2E8EEA-37AD-43D9-B942-1A7D2E68DF5D}" type="presParOf" srcId="{C0C17809-63FE-48E9-B114-AE60D2B0042D}" destId="{539F5C74-396F-4A2F-9AC3-90CC61D2A602}" srcOrd="20" destOrd="0" presId="urn:microsoft.com/office/officeart/2005/8/layout/list1"/>
    <dgm:cxn modelId="{A124A11F-769B-48B0-884C-CEEA22C01346}" type="presParOf" srcId="{539F5C74-396F-4A2F-9AC3-90CC61D2A602}" destId="{E50BC230-6041-4028-B40C-E3296636287C}" srcOrd="0" destOrd="0" presId="urn:microsoft.com/office/officeart/2005/8/layout/list1"/>
    <dgm:cxn modelId="{7279CF69-1275-44F9-A907-3A5E9CAD3D0F}" type="presParOf" srcId="{539F5C74-396F-4A2F-9AC3-90CC61D2A602}" destId="{E34E10A4-4E84-423C-ACC3-14C1174F59FE}" srcOrd="1" destOrd="0" presId="urn:microsoft.com/office/officeart/2005/8/layout/list1"/>
    <dgm:cxn modelId="{465C51A1-E203-4327-BF86-4CAE45C43841}" type="presParOf" srcId="{C0C17809-63FE-48E9-B114-AE60D2B0042D}" destId="{F1C16D91-98EC-4B2C-8787-489BD54E7010}" srcOrd="21" destOrd="0" presId="urn:microsoft.com/office/officeart/2005/8/layout/list1"/>
    <dgm:cxn modelId="{B496D1D7-20BD-4DB9-9D7C-4F265A52B7B6}" type="presParOf" srcId="{C0C17809-63FE-48E9-B114-AE60D2B0042D}" destId="{0F55E832-DE06-48A0-9DB7-5CF85B3F3D1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F440F-D7F0-42CE-8DD4-0DE29254B281}">
      <dsp:nvSpPr>
        <dsp:cNvPr id="0" name=""/>
        <dsp:cNvSpPr/>
      </dsp:nvSpPr>
      <dsp:spPr>
        <a:xfrm>
          <a:off x="0" y="416837"/>
          <a:ext cx="62611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DFFAE1-365B-4386-96DB-F1686C390966}">
      <dsp:nvSpPr>
        <dsp:cNvPr id="0" name=""/>
        <dsp:cNvSpPr/>
      </dsp:nvSpPr>
      <dsp:spPr>
        <a:xfrm>
          <a:off x="313055" y="121637"/>
          <a:ext cx="4382770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000" b="1" kern="1200" dirty="0"/>
            <a:t>INTRODUCTION</a:t>
          </a:r>
          <a:endParaRPr lang="en-US" sz="2000" kern="1200" dirty="0"/>
        </a:p>
      </dsp:txBody>
      <dsp:txXfrm>
        <a:off x="341876" y="150458"/>
        <a:ext cx="4325128" cy="532758"/>
      </dsp:txXfrm>
    </dsp:sp>
    <dsp:sp modelId="{79013E85-CDEC-47F9-9228-90188DF23657}">
      <dsp:nvSpPr>
        <dsp:cNvPr id="0" name=""/>
        <dsp:cNvSpPr/>
      </dsp:nvSpPr>
      <dsp:spPr>
        <a:xfrm>
          <a:off x="0" y="1324037"/>
          <a:ext cx="62611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08464"/>
              <a:satOff val="-191"/>
              <a:lumOff val="-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DEB70B-0875-48B9-9E36-6518CDAB53C1}">
      <dsp:nvSpPr>
        <dsp:cNvPr id="0" name=""/>
        <dsp:cNvSpPr/>
      </dsp:nvSpPr>
      <dsp:spPr>
        <a:xfrm>
          <a:off x="313055" y="1028837"/>
          <a:ext cx="4382770" cy="590400"/>
        </a:xfrm>
        <a:prstGeom prst="roundRect">
          <a:avLst/>
        </a:prstGeom>
        <a:gradFill rotWithShape="0">
          <a:gsLst>
            <a:gs pos="0">
              <a:schemeClr val="accent2">
                <a:hueOff val="1108464"/>
                <a:satOff val="-191"/>
                <a:lumOff val="-196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108464"/>
                <a:satOff val="-191"/>
                <a:lumOff val="-196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108464"/>
                <a:satOff val="-191"/>
                <a:lumOff val="-196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000" b="1" kern="1200" dirty="0"/>
            <a:t>INPUT AND OUTPUT</a:t>
          </a:r>
          <a:endParaRPr lang="en-US" sz="2000" kern="1200" dirty="0"/>
        </a:p>
      </dsp:txBody>
      <dsp:txXfrm>
        <a:off x="341876" y="1057658"/>
        <a:ext cx="4325128" cy="532758"/>
      </dsp:txXfrm>
    </dsp:sp>
    <dsp:sp modelId="{171AA010-3AF7-4EF3-BE60-385DAF8ACC1C}">
      <dsp:nvSpPr>
        <dsp:cNvPr id="0" name=""/>
        <dsp:cNvSpPr/>
      </dsp:nvSpPr>
      <dsp:spPr>
        <a:xfrm>
          <a:off x="0" y="2231237"/>
          <a:ext cx="62611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216927"/>
              <a:satOff val="-381"/>
              <a:lumOff val="-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9B920A-0229-4B47-BC8F-492F10DEFEE2}">
      <dsp:nvSpPr>
        <dsp:cNvPr id="0" name=""/>
        <dsp:cNvSpPr/>
      </dsp:nvSpPr>
      <dsp:spPr>
        <a:xfrm>
          <a:off x="313055" y="1936037"/>
          <a:ext cx="4382770" cy="590400"/>
        </a:xfrm>
        <a:prstGeom prst="roundRect">
          <a:avLst/>
        </a:prstGeom>
        <a:gradFill rotWithShape="0">
          <a:gsLst>
            <a:gs pos="0">
              <a:schemeClr val="accent2">
                <a:hueOff val="2216927"/>
                <a:satOff val="-381"/>
                <a:lumOff val="-392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216927"/>
                <a:satOff val="-381"/>
                <a:lumOff val="-392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216927"/>
                <a:satOff val="-381"/>
                <a:lumOff val="-392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000" b="1" kern="1200" dirty="0"/>
            <a:t>DATASET</a:t>
          </a:r>
          <a:endParaRPr lang="en-US" sz="2000" kern="1200" dirty="0"/>
        </a:p>
      </dsp:txBody>
      <dsp:txXfrm>
        <a:off x="341876" y="1964858"/>
        <a:ext cx="4325128" cy="532758"/>
      </dsp:txXfrm>
    </dsp:sp>
    <dsp:sp modelId="{6E32BCD7-8A2A-4450-80C2-96ED2D749003}">
      <dsp:nvSpPr>
        <dsp:cNvPr id="0" name=""/>
        <dsp:cNvSpPr/>
      </dsp:nvSpPr>
      <dsp:spPr>
        <a:xfrm>
          <a:off x="0" y="3138437"/>
          <a:ext cx="62611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325391"/>
              <a:satOff val="-572"/>
              <a:lumOff val="-58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166D28-C377-4ED7-BB74-B6E4CE0050C6}">
      <dsp:nvSpPr>
        <dsp:cNvPr id="0" name=""/>
        <dsp:cNvSpPr/>
      </dsp:nvSpPr>
      <dsp:spPr>
        <a:xfrm>
          <a:off x="313055" y="2843237"/>
          <a:ext cx="4382770" cy="590400"/>
        </a:xfrm>
        <a:prstGeom prst="roundRect">
          <a:avLst/>
        </a:prstGeom>
        <a:gradFill rotWithShape="0">
          <a:gsLst>
            <a:gs pos="0">
              <a:schemeClr val="accent2">
                <a:hueOff val="3325391"/>
                <a:satOff val="-572"/>
                <a:lumOff val="-588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325391"/>
                <a:satOff val="-572"/>
                <a:lumOff val="-588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325391"/>
                <a:satOff val="-572"/>
                <a:lumOff val="-588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000" b="1" kern="1200" dirty="0"/>
            <a:t>PREPROCESSING</a:t>
          </a:r>
          <a:endParaRPr lang="en-US" sz="2000" kern="1200" dirty="0"/>
        </a:p>
      </dsp:txBody>
      <dsp:txXfrm>
        <a:off x="341876" y="2872058"/>
        <a:ext cx="4325128" cy="532758"/>
      </dsp:txXfrm>
    </dsp:sp>
    <dsp:sp modelId="{DB2A3EBF-78E5-4F9F-A2F9-4E96A3B600DD}">
      <dsp:nvSpPr>
        <dsp:cNvPr id="0" name=""/>
        <dsp:cNvSpPr/>
      </dsp:nvSpPr>
      <dsp:spPr>
        <a:xfrm>
          <a:off x="0" y="4045637"/>
          <a:ext cx="62611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433855"/>
              <a:satOff val="-762"/>
              <a:lumOff val="-7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ADA9CF-22C4-42D7-A1C2-9C91FC6A75F1}">
      <dsp:nvSpPr>
        <dsp:cNvPr id="0" name=""/>
        <dsp:cNvSpPr/>
      </dsp:nvSpPr>
      <dsp:spPr>
        <a:xfrm>
          <a:off x="313055" y="3750437"/>
          <a:ext cx="4382770" cy="590400"/>
        </a:xfrm>
        <a:prstGeom prst="roundRect">
          <a:avLst/>
        </a:prstGeom>
        <a:gradFill rotWithShape="0">
          <a:gsLst>
            <a:gs pos="0">
              <a:schemeClr val="accent2">
                <a:hueOff val="4433855"/>
                <a:satOff val="-762"/>
                <a:lumOff val="-784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4433855"/>
                <a:satOff val="-762"/>
                <a:lumOff val="-784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4433855"/>
                <a:satOff val="-762"/>
                <a:lumOff val="-784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000" b="1" kern="1200" dirty="0"/>
            <a:t>MODELING AND OPTIMIZING</a:t>
          </a:r>
          <a:endParaRPr lang="en-US" sz="2000" kern="1200" dirty="0"/>
        </a:p>
      </dsp:txBody>
      <dsp:txXfrm>
        <a:off x="341876" y="3779258"/>
        <a:ext cx="4325128" cy="532758"/>
      </dsp:txXfrm>
    </dsp:sp>
    <dsp:sp modelId="{0F55E832-DE06-48A0-9DB7-5CF85B3F3D19}">
      <dsp:nvSpPr>
        <dsp:cNvPr id="0" name=""/>
        <dsp:cNvSpPr/>
      </dsp:nvSpPr>
      <dsp:spPr>
        <a:xfrm>
          <a:off x="0" y="4952837"/>
          <a:ext cx="62611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4E10A4-4E84-423C-ACC3-14C1174F59FE}">
      <dsp:nvSpPr>
        <dsp:cNvPr id="0" name=""/>
        <dsp:cNvSpPr/>
      </dsp:nvSpPr>
      <dsp:spPr>
        <a:xfrm>
          <a:off x="313055" y="4657637"/>
          <a:ext cx="4382770" cy="59040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000" b="1" kern="1200" dirty="0"/>
            <a:t>CONCLUSION</a:t>
          </a:r>
          <a:endParaRPr lang="en-US" sz="2000" kern="1200" dirty="0"/>
        </a:p>
      </dsp:txBody>
      <dsp:txXfrm>
        <a:off x="341876" y="4686458"/>
        <a:ext cx="432512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61BDA9-8DB0-46AB-BC54-B177D146F4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F9A06-AE65-1475-BC2E-A48E21B008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7BA89-9DE9-451A-AD7A-69F469361334}" type="datetimeFigureOut">
              <a:rPr lang="en-US" smtClean="0"/>
              <a:t>27/11/2023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9122F-7A7D-8E69-2C2F-C4F8E767C7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573F6-865E-66F8-E935-E18FCE9FA4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F3316-4243-49D1-A7AC-7DA8A9C6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16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996CE-5FAB-4E0E-9BA7-F0528D020CAA}" type="datetimeFigureOut">
              <a:rPr lang="en-US" smtClean="0"/>
              <a:t>27/11/2023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DFC7B-7A3E-40C5-9AE2-593A300C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4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33DF-D4FD-4C48-B114-FA62A56A2CD9}" type="datetime1">
              <a:rPr lang="en-US" smtClean="0"/>
              <a:t>27/11/2023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C18D-3F6F-4FF8-8EF1-67D4192AA636}" type="datetime1">
              <a:rPr lang="en-US" smtClean="0"/>
              <a:t>27/11/2023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E6A4-4783-43D8-8575-F54A7E79920D}" type="datetime1">
              <a:rPr lang="en-US" smtClean="0"/>
              <a:t>27/11/2023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EB19-74CE-4760-9BC9-436D4C19E69E}" type="datetime1">
              <a:rPr lang="en-US" smtClean="0"/>
              <a:t>27/11/2023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2DC1-8A54-4276-90ED-D30057113206}" type="datetime1">
              <a:rPr lang="en-US" smtClean="0"/>
              <a:t>27/11/2023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BA90-7C59-49DE-B5D2-C9D1854F74A7}" type="datetime1">
              <a:rPr lang="en-US" smtClean="0"/>
              <a:t>27/11/2023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00C0-0FFB-46D0-B3E9-6AAC608D7A70}" type="datetime1">
              <a:rPr lang="en-US" smtClean="0"/>
              <a:t>27/11/2023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6435-BA24-41AF-847F-B05792CCAA34}" type="datetime1">
              <a:rPr lang="en-US" smtClean="0"/>
              <a:t>27/11/2023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5962098-42F2-4032-BD55-D3373F6D74E4}" type="datetime1">
              <a:rPr lang="en-US" smtClean="0"/>
              <a:t>27/11/2023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617D-6F2C-4080-AE4D-986A95643F85}" type="datetime1">
              <a:rPr lang="en-US" smtClean="0"/>
              <a:t>27/11/2023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86D6-8F87-4C6C-8F68-8AB9E2DDFA69}" type="datetime1">
              <a:rPr lang="en-US" smtClean="0"/>
              <a:t>27/11/2023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127A-03B2-4335-B65F-56FF52372705}" type="datetime1">
              <a:rPr lang="en-US" smtClean="0"/>
              <a:t>27/11/2023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EA6F-CFAF-4219-BBE2-490AA22B7EAC}" type="datetime1">
              <a:rPr lang="en-US" smtClean="0"/>
              <a:t>27/11/2023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4A19-FCBF-41E6-A661-9E973232A82D}" type="datetime1">
              <a:rPr lang="en-US" smtClean="0"/>
              <a:t>27/11/2023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68D-CE7E-40A4-8B77-B55B6305A9DF}" type="datetime1">
              <a:rPr lang="en-US" smtClean="0"/>
              <a:t>27/11/2023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3DF5-FB44-4CB5-AF26-FB1C06BBFB0C}" type="datetime1">
              <a:rPr lang="en-US" smtClean="0"/>
              <a:t>27/11/2023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977-A2A5-4711-A497-A711C5F0378D}" type="datetime1">
              <a:rPr lang="en-US" smtClean="0"/>
              <a:t>27/11/2023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1A0D4-B384-4D98-95DF-5387BC2AB310}" type="datetime1">
              <a:rPr lang="en-US" smtClean="0"/>
              <a:t>27/11/2023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221A89-FE35-4C46-8874-69154D2A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B56B2-6265-5340-8F35-85675BE58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1000"/>
          </a:blip>
          <a:srcRect t="43750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9ACC7A-6809-44E9-A594-85696A6C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EA5A7-8874-DD68-D951-72370DF38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02667"/>
            <a:ext cx="8133478" cy="940240"/>
          </a:xfrm>
        </p:spPr>
        <p:txBody>
          <a:bodyPr>
            <a:normAutofit/>
          </a:bodyPr>
          <a:lstStyle/>
          <a:p>
            <a:r>
              <a:rPr lang="en-DE" sz="4400" dirty="0"/>
              <a:t>Customer Segmentation Project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E0499-A6A8-7031-E0BA-BAD039EA5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342302"/>
            <a:ext cx="8133478" cy="406566"/>
          </a:xfrm>
        </p:spPr>
        <p:txBody>
          <a:bodyPr>
            <a:normAutofit/>
          </a:bodyPr>
          <a:lstStyle/>
          <a:p>
            <a:r>
              <a:rPr lang="en-DE" sz="1800" dirty="0"/>
              <a:t>By Nguyen Le</a:t>
            </a:r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E62B6A-C5F9-4D52-9F66-877735827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F95C49-E748-4D32-8417-22E5B6A6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AE10EC-5E3B-4FC0-B43F-1E445000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A6134-B222-D3DE-DF10-A466E0FF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3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866FA568-A3CC-237B-4877-F3C7A1DA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4. PREPROCESSING</a:t>
            </a:r>
            <a:r>
              <a:rPr lang="en-DE" dirty="0"/>
              <a:t> (Cont.)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6BC3EC-53ED-9402-20BC-845B10118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7FF7B6-5D11-C91F-54CB-3691515243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68470" y="2458932"/>
            <a:ext cx="6725712" cy="336643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01C9A6-1893-78F5-DAEB-A98C7CE898EC}"/>
              </a:ext>
            </a:extLst>
          </p:cNvPr>
          <p:cNvSpPr txBox="1"/>
          <p:nvPr/>
        </p:nvSpPr>
        <p:spPr>
          <a:xfrm>
            <a:off x="680321" y="2422060"/>
            <a:ext cx="5635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>
                <a:latin typeface="Calibri" panose="020F0502020204030204" pitchFamily="34" charset="0"/>
                <a:cs typeface="Calibri" panose="020F0502020204030204" pitchFamily="34" charset="0"/>
              </a:rPr>
              <a:t>Histogram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7238C-023C-96D8-2183-1DF7CE6A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DE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0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66FA568-A3CC-237B-4877-F3C7A1DA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4. PREPROCESSING</a:t>
            </a:r>
            <a:r>
              <a:rPr lang="en-DE" dirty="0"/>
              <a:t> (Cont.)</a:t>
            </a:r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6BC3EC-53ED-9402-20BC-845B1011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67353"/>
            <a:ext cx="3656289" cy="4652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7FF7B6-5D11-C91F-54CB-36915152432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64457" y="528403"/>
            <a:ext cx="6163356" cy="557637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01C9A6-1893-78F5-DAEB-A98C7CE898EC}"/>
              </a:ext>
            </a:extLst>
          </p:cNvPr>
          <p:cNvSpPr txBox="1"/>
          <p:nvPr/>
        </p:nvSpPr>
        <p:spPr>
          <a:xfrm>
            <a:off x="301784" y="24887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Scatter Plot</a:t>
            </a:r>
            <a:r>
              <a:rPr lang="en-DE" sz="1800" dirty="0">
                <a:latin typeface="Calibri" panose="020F0502020204030204" pitchFamily="34" charset="0"/>
                <a:cs typeface="Calibri" panose="020F0502020204030204" pitchFamily="34" charset="0"/>
              </a:rPr>
              <a:t> (after scaling)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52290-915E-0295-F8C6-ABD21E0A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Slide Number Placeholder 34">
            <a:extLst>
              <a:ext uri="{FF2B5EF4-FFF2-40B4-BE49-F238E27FC236}">
                <a16:creationId xmlns:a16="http://schemas.microsoft.com/office/drawing/2014/main" id="{0D2F409E-D1C1-B6FD-9732-39A7E2650E32}"/>
              </a:ext>
            </a:extLst>
          </p:cNvPr>
          <p:cNvSpPr txBox="1">
            <a:spLocks/>
          </p:cNvSpPr>
          <p:nvPr/>
        </p:nvSpPr>
        <p:spPr>
          <a:xfrm>
            <a:off x="10810248" y="5676121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dirty="0"/>
              <a:t>   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7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4EEE-2367-7895-38C6-10AA1DBB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4. PREPROCESSING</a:t>
            </a:r>
            <a:r>
              <a:rPr lang="en-DE" sz="3600" dirty="0"/>
              <a:t> (Cont.)</a:t>
            </a:r>
            <a:endParaRPr lang="en-US" dirty="0"/>
          </a:p>
        </p:txBody>
      </p:sp>
      <p:pic>
        <p:nvPicPr>
          <p:cNvPr id="18" name="Picture 17" descr="A diagram of a distribution of income&#10;&#10;Description automatically generated">
            <a:extLst>
              <a:ext uri="{FF2B5EF4-FFF2-40B4-BE49-F238E27FC236}">
                <a16:creationId xmlns:a16="http://schemas.microsoft.com/office/drawing/2014/main" id="{9819DC5D-F2EA-087E-9DF9-5A2C80E57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49" y="2575322"/>
            <a:ext cx="6638256" cy="33876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73E290-A143-39E9-E328-1D82C5A05966}"/>
              </a:ext>
            </a:extLst>
          </p:cNvPr>
          <p:cNvSpPr txBox="1"/>
          <p:nvPr/>
        </p:nvSpPr>
        <p:spPr>
          <a:xfrm>
            <a:off x="370003" y="257532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Histogram (after scaling)</a:t>
            </a:r>
            <a:endParaRPr lang="en-US" sz="1800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7BBF8EEB-EA17-F0C3-EFF7-39EBEA08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DE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6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5A3C-1343-8C97-7A52-22B41B30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5. MODELLING &amp; OPTIMIZING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4E31A-0DAD-957B-7701-789ABAE13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853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dirty="0">
                <a:latin typeface="Calibri" panose="020F0502020204030204" pitchFamily="34" charset="0"/>
                <a:cs typeface="Calibri" panose="020F0502020204030204" pitchFamily="34" charset="0"/>
              </a:rPr>
              <a:t>Model type: </a:t>
            </a:r>
          </a:p>
          <a:p>
            <a:r>
              <a:rPr lang="en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Kmeans</a:t>
            </a:r>
            <a:endParaRPr lang="en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F1638-A1E0-237F-FE7D-2C1FC4F9A8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dirty="0">
                <a:latin typeface="Calibri" panose="020F0502020204030204" pitchFamily="34" charset="0"/>
                <a:cs typeface="Calibri" panose="020F0502020204030204" pitchFamily="34" charset="0"/>
              </a:rPr>
              <a:t>Cluster optimal methods:</a:t>
            </a:r>
          </a:p>
          <a:p>
            <a:r>
              <a:rPr lang="en-DE" sz="1800" dirty="0">
                <a:latin typeface="Calibri" panose="020F0502020204030204" pitchFamily="34" charset="0"/>
                <a:cs typeface="Calibri" panose="020F0502020204030204" pitchFamily="34" charset="0"/>
              </a:rPr>
              <a:t>Elbow method</a:t>
            </a:r>
          </a:p>
          <a:p>
            <a:r>
              <a:rPr lang="en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Silhouette method</a:t>
            </a:r>
            <a:endParaRPr lang="en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8B997-94E3-ECE9-D6D2-1CB96938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DE" dirty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5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75C5-6045-52F8-0C4D-7E1B1DEB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5.1 Elbow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1705-F7E8-0886-F668-02FB9B7ADC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determine the number of centroids(k) to use in a k-means clustering algorithm</a:t>
            </a:r>
            <a:r>
              <a:rPr lang="en-DE" sz="1800"/>
              <a:t>.</a:t>
            </a:r>
          </a:p>
          <a:p>
            <a:r>
              <a:rPr lang="en-US" sz="1800"/>
              <a:t>continuously iterate for k=1 to k=n</a:t>
            </a:r>
            <a:r>
              <a:rPr lang="en-DE" sz="1800"/>
              <a:t>, </a:t>
            </a:r>
            <a:r>
              <a:rPr lang="en-US" sz="1800"/>
              <a:t>calculate the within-cluster sum of squares (WCSS) value</a:t>
            </a:r>
            <a:r>
              <a:rPr lang="en-DE" sz="1800"/>
              <a:t> f</a:t>
            </a:r>
            <a:r>
              <a:rPr lang="en-US" sz="1800"/>
              <a:t>or </a:t>
            </a:r>
            <a:r>
              <a:rPr lang="en-DE" sz="1800"/>
              <a:t>each k.</a:t>
            </a:r>
            <a:endParaRPr lang="en-US" sz="1800"/>
          </a:p>
          <a:p>
            <a:r>
              <a:rPr lang="en-US" sz="1800"/>
              <a:t>WCSS - It is defined as the sum of square distances between the centroids and</a:t>
            </a:r>
            <a:r>
              <a:rPr lang="en-DE" sz="1800"/>
              <a:t> </a:t>
            </a:r>
            <a:r>
              <a:rPr lang="en-US" sz="1800"/>
              <a:t>each points.</a:t>
            </a:r>
            <a:endParaRPr lang="en-US" sz="1800" dirty="0"/>
          </a:p>
        </p:txBody>
      </p:sp>
      <p:pic>
        <p:nvPicPr>
          <p:cNvPr id="6" name="Content Placeholder 5" descr="A diagram of a hand with a line and a line graph&#10;&#10;Description automatically generated">
            <a:extLst>
              <a:ext uri="{FF2B5EF4-FFF2-40B4-BE49-F238E27FC236}">
                <a16:creationId xmlns:a16="http://schemas.microsoft.com/office/drawing/2014/main" id="{AE47DAEF-CF37-456A-F739-4D95682F3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7225" y="2916470"/>
            <a:ext cx="4897028" cy="3599315"/>
          </a:xfrm>
        </p:spPr>
      </p:pic>
      <p:pic>
        <p:nvPicPr>
          <p:cNvPr id="8" name="Picture 7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DB785A15-A0D0-7C2B-5BA0-FFCC99AB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72" y="4678466"/>
            <a:ext cx="4871805" cy="183731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614509-92CA-A56C-46BD-FA5C7655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DE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8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A75C5-6045-52F8-0C4D-7E1B1DEB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5.1 Elbow method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C54086C3-24D5-A425-3D74-F1D396F8AEC0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  The optimal number of clusters is 4.</a:t>
            </a:r>
          </a:p>
        </p:txBody>
      </p:sp>
      <p:pic>
        <p:nvPicPr>
          <p:cNvPr id="10" name="Content Placeholder 9" descr="A graph of a number of clusters&#10;&#10;Description automatically generated">
            <a:extLst>
              <a:ext uri="{FF2B5EF4-FFF2-40B4-BE49-F238E27FC236}">
                <a16:creationId xmlns:a16="http://schemas.microsoft.com/office/drawing/2014/main" id="{B688EFE1-7C45-D973-2EB4-C82F6707F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76090" y="2049715"/>
            <a:ext cx="6269479" cy="275857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27A540-7BEE-F784-427A-BCDE120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DE" dirty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9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1A3CA1B-1530-4046-A299-90F41FE7F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26A6064-3EEB-4D82-B8AB-85EC8287E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0EB3F8A-0655-4D47-B546-F7EC731E0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C563705-9678-4052-A909-B5114B9A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FEEF27-DE57-43BD-AD75-1F367403B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DB53884-7D49-4D06-ADC1-1F12BE4DC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182E5E9-DE42-4120-922C-1321AC9A5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29BD449-87FC-473A-A2A2-BEE0C9A35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8325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FFDFE1-ACF2-4AFB-AB5B-547DC199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A75C5-6045-52F8-0C4D-7E1B1DEB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5.1 Elbow method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B2AD4DD-502F-4AF2-AFAF-580E7CC4B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BB77660-0525-1E0E-2BAB-C9CD9BA7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920653"/>
            <a:ext cx="6423211" cy="301553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BB2C37-0554-4926-9BC6-636E0CA1A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423" y="642795"/>
            <a:ext cx="3347830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1E0340-1E41-B4B6-4842-38C2F5712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325" y="1919464"/>
            <a:ext cx="4636008" cy="457806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E8D93D-4F5D-E0B7-2216-1103E7393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149" y="2920655"/>
            <a:ext cx="6302852" cy="3576869"/>
          </a:xfrm>
          <a:prstGeom prst="rect">
            <a:avLst/>
          </a:prstGeom>
        </p:spPr>
      </p:pic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82833E-B749-5205-AEF2-F63EE8679F77}"/>
              </a:ext>
            </a:extLst>
          </p:cNvPr>
          <p:cNvSpPr txBox="1">
            <a:spLocks/>
          </p:cNvSpPr>
          <p:nvPr/>
        </p:nvSpPr>
        <p:spPr>
          <a:xfrm>
            <a:off x="642725" y="2245881"/>
            <a:ext cx="4636008" cy="58377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sz="1800" dirty="0">
                <a:latin typeface="Calibri" panose="020F0502020204030204" pitchFamily="34" charset="0"/>
                <a:cs typeface="Calibri" panose="020F0502020204030204" pitchFamily="34" charset="0"/>
              </a:rPr>
              <a:t>The list of customer ID in each cluster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CFC3D79-BC4E-2065-358E-BDFEEFD8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30" name="Slide Number Placeholder 34">
            <a:extLst>
              <a:ext uri="{FF2B5EF4-FFF2-40B4-BE49-F238E27FC236}">
                <a16:creationId xmlns:a16="http://schemas.microsoft.com/office/drawing/2014/main" id="{B0061B23-78AA-6EEF-82A6-2AF3F56B4E5A}"/>
              </a:ext>
            </a:extLst>
          </p:cNvPr>
          <p:cNvSpPr txBox="1">
            <a:spLocks/>
          </p:cNvSpPr>
          <p:nvPr/>
        </p:nvSpPr>
        <p:spPr>
          <a:xfrm>
            <a:off x="10810248" y="5676121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6</a:t>
            </a:r>
            <a:endParaRPr lang="en-US" dirty="0"/>
          </a:p>
        </p:txBody>
      </p:sp>
      <p:sp>
        <p:nvSpPr>
          <p:cNvPr id="32" name="Slide Number Placeholder 34">
            <a:extLst>
              <a:ext uri="{FF2B5EF4-FFF2-40B4-BE49-F238E27FC236}">
                <a16:creationId xmlns:a16="http://schemas.microsoft.com/office/drawing/2014/main" id="{83C25FF1-1D5E-88B5-ED82-C4F869D8C6B0}"/>
              </a:ext>
            </a:extLst>
          </p:cNvPr>
          <p:cNvSpPr txBox="1">
            <a:spLocks/>
          </p:cNvSpPr>
          <p:nvPr/>
        </p:nvSpPr>
        <p:spPr>
          <a:xfrm>
            <a:off x="10932605" y="136055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dirty="0">
                <a:solidFill>
                  <a:schemeClr val="bg1"/>
                </a:solidFill>
              </a:rPr>
              <a:t>   14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1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75C5-6045-52F8-0C4D-7E1B1DEB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5.2 Silhouette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1705-F7E8-0886-F668-02FB9B7ADC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DE" sz="18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easure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of how similar a data point is within-cluster (cohesion) compared to other clusters (separation)</a:t>
            </a:r>
            <a:endParaRPr lang="en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value of the Silhouette score ranges from -1 to 1. </a:t>
            </a:r>
            <a:endParaRPr lang="en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1: Points are perfectly assigned in a cluster and clusters are easily distinguishable.</a:t>
            </a:r>
            <a:endParaRPr lang="en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0: Clusters are overlapping.</a:t>
            </a:r>
            <a:endParaRPr lang="en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-1: Points are wrongly assigned in a cluster.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F2E9F-04A0-9AC1-EC04-ACC9ABE564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DE" sz="18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 silhouette coefﬁcient for a particular data point</a:t>
            </a:r>
            <a:endParaRPr lang="en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DE" sz="1800" dirty="0">
                <a:latin typeface="Calibri" panose="020F0502020204030204" pitchFamily="34" charset="0"/>
                <a:cs typeface="Calibri" panose="020F0502020204030204" pitchFamily="34" charset="0"/>
              </a:rPr>
              <a:t>Then,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calculate the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average_silhouette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for every k</a:t>
            </a:r>
            <a:endParaRPr lang="en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0E262-B7DC-932A-1F46-FB00609E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298" y="2649123"/>
            <a:ext cx="2371725" cy="676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004834-C3DE-8BB0-2FD1-9E42B4656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60" y="4343931"/>
            <a:ext cx="3359377" cy="121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9C95A3-846A-276C-80EC-8E894F29A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060" y="5548445"/>
            <a:ext cx="3359377" cy="1130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6CF9C5-4D28-2F6A-A57A-4B70CF8EB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298" y="3680899"/>
            <a:ext cx="3467100" cy="2857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E2456D-7751-AFA4-BE32-2B0B0681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DE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9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A75C5-6045-52F8-0C4D-7E1B1DEB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DE" dirty="0"/>
              <a:t>5.2 Silhouette method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E2591A4C-F642-BE5E-C960-5285D77C5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7" y="2336873"/>
            <a:ext cx="4063233" cy="604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18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optimal number of clusters is </a:t>
            </a:r>
            <a:r>
              <a:rPr lang="en-DE" sz="18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2" name="Content Placeholder 11" descr="A graph with blue lines&#10;&#10;Description automatically generated">
            <a:extLst>
              <a:ext uri="{FF2B5EF4-FFF2-40B4-BE49-F238E27FC236}">
                <a16:creationId xmlns:a16="http://schemas.microsoft.com/office/drawing/2014/main" id="{BFD677DC-786C-971A-2234-1C75D0ED7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200" y="952555"/>
            <a:ext cx="6269479" cy="49528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2D92480-195C-F372-0BD5-63AF071E4724}"/>
              </a:ext>
            </a:extLst>
          </p:cNvPr>
          <p:cNvSpPr/>
          <p:nvPr/>
        </p:nvSpPr>
        <p:spPr>
          <a:xfrm>
            <a:off x="358219" y="2384659"/>
            <a:ext cx="288212" cy="199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34">
            <a:extLst>
              <a:ext uri="{FF2B5EF4-FFF2-40B4-BE49-F238E27FC236}">
                <a16:creationId xmlns:a16="http://schemas.microsoft.com/office/drawing/2014/main" id="{0E1ADEB6-9F28-E3F8-A8E1-66EB1AA1FE59}"/>
              </a:ext>
            </a:extLst>
          </p:cNvPr>
          <p:cNvSpPr txBox="1">
            <a:spLocks/>
          </p:cNvSpPr>
          <p:nvPr/>
        </p:nvSpPr>
        <p:spPr>
          <a:xfrm>
            <a:off x="11273176" y="5905444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dirty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57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A75C5-6045-52F8-0C4D-7E1B1DEB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5.2 </a:t>
            </a:r>
            <a:r>
              <a:rPr lang="en-DE" dirty="0">
                <a:solidFill>
                  <a:srgbClr val="FFFFFF"/>
                </a:solidFill>
              </a:rPr>
              <a:t>Silhouette </a:t>
            </a:r>
            <a:r>
              <a:rPr lang="en-US" dirty="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FD677DC-786C-971A-2234-1C75D0ED7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5906441" y="955591"/>
            <a:ext cx="5002555" cy="4940024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3430D-F7FD-E1EA-5E99-82DA8C04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673" y="-19747"/>
            <a:ext cx="1154151" cy="1090789"/>
          </a:xfrm>
        </p:spPr>
        <p:txBody>
          <a:bodyPr/>
          <a:lstStyle/>
          <a:p>
            <a:r>
              <a:rPr lang="en-DE" dirty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24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8D50BF3-92E8-F25D-1B1E-9FB9129F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DE" sz="4400" dirty="0"/>
              <a:t>CONTENT</a:t>
            </a:r>
            <a:endParaRPr lang="en-US" sz="4400" dirty="0"/>
          </a:p>
        </p:txBody>
      </p:sp>
      <p:graphicFrame>
        <p:nvGraphicFramePr>
          <p:cNvPr id="46" name="Text Placeholder 9">
            <a:extLst>
              <a:ext uri="{FF2B5EF4-FFF2-40B4-BE49-F238E27FC236}">
                <a16:creationId xmlns:a16="http://schemas.microsoft.com/office/drawing/2014/main" id="{879DBE1A-7162-A589-65CF-2BE2B5EA7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342785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08873F-509E-05DE-C8DE-0E186C1D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3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D102-3E3F-664E-7FB7-B6D8C363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9B10-5F15-6B5D-EEE7-3B3CC0EAE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5415678" cy="3767899"/>
          </a:xfrm>
        </p:spPr>
        <p:txBody>
          <a:bodyPr>
            <a:normAutofit fontScale="92500" lnSpcReduction="10000"/>
          </a:bodyPr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 analysis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DE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1 (cluster 0)</a:t>
            </a:r>
            <a:r>
              <a:rPr lang="en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wide range of income – wide range of spending – young age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DE" sz="18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2 (cluster 1): </a:t>
            </a:r>
            <a:r>
              <a:rPr lang="en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 to high income – low spending – small amount of young age customers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potential group  &gt;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asking the feedback and advertising</a:t>
            </a:r>
            <a:endParaRPr lang="en-DE" sz="1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DE" sz="1800" kern="100" dirty="0">
                <a:solidFill>
                  <a:srgbClr val="5482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3 (cluster 2): </a:t>
            </a:r>
            <a:r>
              <a:rPr lang="en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medium to high income - low spending – small amount old age customers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potential group &gt; 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asking the feedback and advertising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DE" sz="1800" kern="100" dirty="0">
                <a:solidFill>
                  <a:srgbClr val="FF7C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4 (cluster 3): </a:t>
            </a:r>
            <a:r>
              <a:rPr lang="en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income – medium to high spending - young age -&gt; the most potential group -&gt; </a:t>
            </a:r>
            <a:r>
              <a:rPr lang="en-DE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sending new product alerts</a:t>
            </a:r>
            <a:endParaRPr lang="en-US" sz="1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graph of clustering data&#10;&#10;Description automatically generated with medium confidence">
            <a:extLst>
              <a:ext uri="{FF2B5EF4-FFF2-40B4-BE49-F238E27FC236}">
                <a16:creationId xmlns:a16="http://schemas.microsoft.com/office/drawing/2014/main" id="{6985951A-C3AE-521D-DADC-8E9EC4A86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026" y="2336872"/>
            <a:ext cx="4259652" cy="420673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5AE5B-C86D-6FE2-B00B-8E8AAA41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DE" dirty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1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8E33-7FC5-2C10-3BA4-FA24CDB4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DE" dirty="0"/>
              <a:t>1.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1676-E31B-8FD5-559C-E42B69968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1900" dirty="0"/>
              <a:t>Problem statement</a:t>
            </a:r>
          </a:p>
          <a:p>
            <a:pPr marL="228600" marR="0">
              <a:spcBef>
                <a:spcPts val="0"/>
              </a:spcBef>
              <a:spcAft>
                <a:spcPts val="800"/>
              </a:spcAft>
            </a:pPr>
            <a:r>
              <a:rPr lang="en-DE" sz="19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Segmentation</a:t>
            </a:r>
            <a:r>
              <a:rPr lang="en-DE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popular application of </a:t>
            </a:r>
            <a:r>
              <a:rPr lang="en-DE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unsupervised learning</a:t>
            </a:r>
            <a:r>
              <a:rPr lang="en-DE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Using clustering techniques, companies can identify the several segments of customers allowing them to target the potential user base. 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800"/>
              </a:spcAft>
            </a:pPr>
            <a:r>
              <a:rPr lang="en-DE" sz="19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Segmentation</a:t>
            </a:r>
            <a:r>
              <a:rPr lang="en-DE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DE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 of division</a:t>
            </a:r>
            <a:r>
              <a:rPr lang="en-DE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customer base into several groups of individuals that share </a:t>
            </a:r>
            <a:r>
              <a:rPr lang="en-DE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similarity</a:t>
            </a:r>
            <a:r>
              <a:rPr lang="en-DE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different ways that are relevant to marketing such as gender, age, interests, spending habits and saving.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DE" sz="1900" dirty="0"/>
          </a:p>
        </p:txBody>
      </p:sp>
      <p:pic>
        <p:nvPicPr>
          <p:cNvPr id="4" name="Content Placeholder 14" descr="A diagram of a customer segmentation&#10;&#10;Description automatically generated">
            <a:extLst>
              <a:ext uri="{FF2B5EF4-FFF2-40B4-BE49-F238E27FC236}">
                <a16:creationId xmlns:a16="http://schemas.microsoft.com/office/drawing/2014/main" id="{A93B15F8-397B-B548-6FD9-7F5292942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32" r="-1387"/>
          <a:stretch/>
        </p:blipFill>
        <p:spPr>
          <a:xfrm>
            <a:off x="6047018" y="2480843"/>
            <a:ext cx="5464660" cy="24435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CD9409C-796A-3510-2AC4-23BF5684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DE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6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A6A0-BFF2-3BE6-A312-DF12E1A8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INPUT - OUTPUT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EFAE2C-4462-9A12-47E9-CFF5457C381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put: </a:t>
            </a:r>
            <a:endParaRPr lang="en-DE" sz="18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Segmentation Groups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B8CF-D31F-AA4B-9DB4-D7917A995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sz="1800" dirty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CustomerID</a:t>
            </a:r>
            <a:endParaRPr lang="en-DE" sz="18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Spending Score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AC404-80CF-6259-9E74-4DDC7A42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DE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0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27E32-1FCF-F4D3-E3E1-750A4542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3.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90E4E-AA7B-BF84-A271-260FCAD2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dataset (1 file) </a:t>
            </a:r>
            <a:r>
              <a:rPr lang="en-US" sz="18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Mall_Customers.csv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contains 5 columns</a:t>
            </a:r>
            <a:endParaRPr lang="en-DE" sz="1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Dataset size: 200 rows * 5 columns</a:t>
            </a:r>
            <a:endParaRPr lang="en-DE" sz="1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Gender is a categorical value and other features are numeric</a:t>
            </a:r>
            <a:endParaRPr lang="en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DE" sz="1800" dirty="0">
                <a:latin typeface="Calibri" panose="020F0502020204030204" pitchFamily="34" charset="0"/>
                <a:cs typeface="Calibri" panose="020F0502020204030204" pitchFamily="34" charset="0"/>
              </a:rPr>
              <a:t>No null value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66DCF3-8FA5-4C7C-CCAD-B9CB3C7C9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95" y="2542964"/>
            <a:ext cx="5639886" cy="318653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21E03D1-08A0-F150-0169-865624DB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DE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1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E2E7-92C3-7A4A-2024-1BF5DE12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DATASET</a:t>
            </a:r>
            <a:r>
              <a:rPr lang="en-DE" dirty="0"/>
              <a:t> (Cont.)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86AA00-B021-32DB-C021-A97A55184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300A1B0-509A-077F-FFCC-82AFAA7C22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4650" y="3028949"/>
            <a:ext cx="4474027" cy="32736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00F056-21EA-119D-5B73-782DEDD45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D78857A-D08D-6B39-0064-78ABB4B02F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20153" y="3030538"/>
            <a:ext cx="4474027" cy="3315751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F7B8B3-D5EE-8250-047F-7AAFD1C8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DE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2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51F8C-7FCF-B0EC-465A-4F3E050C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4. PREPROCESSING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B39C46E-4B4A-8E7E-A9E9-C9A7C2901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2562" y="5558597"/>
            <a:ext cx="5899288" cy="8845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DE" sz="1800" dirty="0"/>
              <a:t>Gender count for each group: 0 – Female, 1 - Male</a:t>
            </a:r>
          </a:p>
        </p:txBody>
      </p:sp>
      <p:pic>
        <p:nvPicPr>
          <p:cNvPr id="9" name="Content Placeholder 8" descr="A graph of a number&#10;&#10;Description automatically generated with medium confidence">
            <a:extLst>
              <a:ext uri="{FF2B5EF4-FFF2-40B4-BE49-F238E27FC236}">
                <a16:creationId xmlns:a16="http://schemas.microsoft.com/office/drawing/2014/main" id="{5FB257A6-1387-F8AC-B365-BD9DFE3232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/>
          <a:stretch/>
        </p:blipFill>
        <p:spPr>
          <a:xfrm>
            <a:off x="1282562" y="2108190"/>
            <a:ext cx="7747138" cy="345040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9B98FC3-98E1-F58B-9957-0A64E18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DE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4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FF5D7FA-BB59-B2D5-69E9-04F35294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4. PREPROCESSING</a:t>
            </a:r>
            <a:r>
              <a:rPr lang="en-DE" dirty="0"/>
              <a:t> (Cont.)</a:t>
            </a:r>
            <a:endParaRPr lang="en-US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6C7DFB-A0BE-9E57-306C-5598D531C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7750" y="5646138"/>
            <a:ext cx="9182785" cy="70160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 high correlation between features.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2824F0-CCFE-E67C-527D-70793D296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4" y="609600"/>
            <a:ext cx="5587999" cy="477773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F866253-9775-691F-9D4F-D32AFB4679AA}"/>
              </a:ext>
            </a:extLst>
          </p:cNvPr>
          <p:cNvSpPr txBox="1">
            <a:spLocks/>
          </p:cNvSpPr>
          <p:nvPr/>
        </p:nvSpPr>
        <p:spPr>
          <a:xfrm>
            <a:off x="680321" y="2636836"/>
            <a:ext cx="4136123" cy="701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sz="1800" dirty="0">
                <a:latin typeface="Calibri" panose="020F0502020204030204" pitchFamily="34" charset="0"/>
                <a:cs typeface="Calibri" panose="020F0502020204030204" pitchFamily="34" charset="0"/>
              </a:rPr>
              <a:t>Correlation matrix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25B28A5-D3A6-FFDC-A7FA-FC2327D7E069}"/>
              </a:ext>
            </a:extLst>
          </p:cNvPr>
          <p:cNvSpPr/>
          <p:nvPr/>
        </p:nvSpPr>
        <p:spPr>
          <a:xfrm>
            <a:off x="1044574" y="5873114"/>
            <a:ext cx="400050" cy="247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39D9F89-CAF5-36E2-4585-65BAF7D24D78}"/>
              </a:ext>
            </a:extLst>
          </p:cNvPr>
          <p:cNvCxnSpPr/>
          <p:nvPr/>
        </p:nvCxnSpPr>
        <p:spPr>
          <a:xfrm>
            <a:off x="2952750" y="3149526"/>
            <a:ext cx="723900" cy="241338"/>
          </a:xfrm>
          <a:prstGeom prst="bentConnector3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A5AFC42-96E5-89BC-EE61-39998DD6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248" y="5676121"/>
            <a:ext cx="1154151" cy="1090789"/>
          </a:xfrm>
        </p:spPr>
        <p:txBody>
          <a:bodyPr/>
          <a:lstStyle/>
          <a:p>
            <a:r>
              <a:rPr lang="en-DE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8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66FA568-A3CC-237B-4877-F3C7A1DA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4. PREPROCESSING</a:t>
            </a:r>
            <a:r>
              <a:rPr lang="en-DE" dirty="0"/>
              <a:t> (Cont.)</a:t>
            </a:r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6BC3EC-53ED-9402-20BC-845B1011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67353"/>
            <a:ext cx="3656289" cy="4652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7FF7B6-5D11-C91F-54CB-36915152432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99678" y="672030"/>
            <a:ext cx="6163357" cy="557637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01C9A6-1893-78F5-DAEB-A98C7CE898EC}"/>
              </a:ext>
            </a:extLst>
          </p:cNvPr>
          <p:cNvSpPr txBox="1"/>
          <p:nvPr/>
        </p:nvSpPr>
        <p:spPr>
          <a:xfrm>
            <a:off x="301784" y="24887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Scatter Plot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285691A-C516-1306-0D7A-7F645ABC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25" name="Slide Number Placeholder 34">
            <a:extLst>
              <a:ext uri="{FF2B5EF4-FFF2-40B4-BE49-F238E27FC236}">
                <a16:creationId xmlns:a16="http://schemas.microsoft.com/office/drawing/2014/main" id="{15414FE9-1A1C-96EF-B6BE-16C08706B396}"/>
              </a:ext>
            </a:extLst>
          </p:cNvPr>
          <p:cNvSpPr txBox="1">
            <a:spLocks/>
          </p:cNvSpPr>
          <p:nvPr/>
        </p:nvSpPr>
        <p:spPr>
          <a:xfrm>
            <a:off x="10810248" y="5676121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dirty="0"/>
              <a:t>   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696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2797</TotalTime>
  <Words>562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Trebuchet MS</vt:lpstr>
      <vt:lpstr>Berlin</vt:lpstr>
      <vt:lpstr>Customer Segmentation Project </vt:lpstr>
      <vt:lpstr>CONTENT</vt:lpstr>
      <vt:lpstr>1. INTRODUCTION</vt:lpstr>
      <vt:lpstr>2. INPUT - OUTPUT</vt:lpstr>
      <vt:lpstr>3. DATASET</vt:lpstr>
      <vt:lpstr>3. DATASET (Cont.)</vt:lpstr>
      <vt:lpstr>4. PREPROCESSING</vt:lpstr>
      <vt:lpstr>4. PREPROCESSING (Cont.)</vt:lpstr>
      <vt:lpstr>4. PREPROCESSING (Cont.)</vt:lpstr>
      <vt:lpstr>4. PREPROCESSING (Cont.)</vt:lpstr>
      <vt:lpstr>4. PREPROCESSING (Cont.)</vt:lpstr>
      <vt:lpstr>4. PREPROCESSING (Cont.)</vt:lpstr>
      <vt:lpstr>5. MODELLING &amp; OPTIMIZING</vt:lpstr>
      <vt:lpstr>5.1 Elbow method</vt:lpstr>
      <vt:lpstr>5.1 Elbow method</vt:lpstr>
      <vt:lpstr>5.1 Elbow method</vt:lpstr>
      <vt:lpstr>5.2 Silhouette method</vt:lpstr>
      <vt:lpstr>5.2 Silhouette method</vt:lpstr>
      <vt:lpstr>5.2 Silhouette method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Project </dc:title>
  <dc:creator>Le, Thao Nguyen</dc:creator>
  <cp:lastModifiedBy>Thao Nguyen Le</cp:lastModifiedBy>
  <cp:revision>3</cp:revision>
  <dcterms:created xsi:type="dcterms:W3CDTF">2023-11-25T15:42:30Z</dcterms:created>
  <dcterms:modified xsi:type="dcterms:W3CDTF">2023-11-27T14:19:55Z</dcterms:modified>
</cp:coreProperties>
</file>