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2B9AE-78CD-4DCF-B6A4-DB636521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7303" y="2971765"/>
            <a:ext cx="5408883" cy="611406"/>
          </a:xfrm>
        </p:spPr>
        <p:txBody>
          <a:bodyPr/>
          <a:lstStyle/>
          <a:p>
            <a:r>
              <a:rPr lang="en-US" sz="3800" dirty="0" err="1" smtClean="0">
                <a:latin typeface="Helvetica Neue" panose="02000503000000020004" pitchFamily="2" charset="0"/>
              </a:rPr>
              <a:t>Tiện</a:t>
            </a:r>
            <a:r>
              <a:rPr lang="en-US" sz="3800" dirty="0" smtClean="0">
                <a:latin typeface="Helvetica Neue" panose="02000503000000020004" pitchFamily="2" charset="0"/>
              </a:rPr>
              <a:t> </a:t>
            </a:r>
            <a:r>
              <a:rPr lang="en-US" sz="3800" dirty="0" err="1" smtClean="0">
                <a:latin typeface="Helvetica Neue" panose="02000503000000020004" pitchFamily="2" charset="0"/>
              </a:rPr>
              <a:t>ích</a:t>
            </a:r>
            <a:r>
              <a:rPr lang="en-US" sz="3800" dirty="0" smtClean="0">
                <a:latin typeface="Helvetica Neue" panose="02000503000000020004" pitchFamily="2" charset="0"/>
              </a:rPr>
              <a:t> </a:t>
            </a:r>
            <a:r>
              <a:rPr lang="en-US" sz="3800" dirty="0" err="1" smtClean="0">
                <a:latin typeface="Helvetica Neue" panose="02000503000000020004" pitchFamily="2" charset="0"/>
              </a:rPr>
              <a:t>nhất</a:t>
            </a:r>
            <a:r>
              <a:rPr lang="en-US" sz="3800" dirty="0" smtClean="0">
                <a:latin typeface="Helvetica Neue" panose="02000503000000020004" pitchFamily="2" charset="0"/>
              </a:rPr>
              <a:t> </a:t>
            </a:r>
            <a:r>
              <a:rPr lang="en-US" sz="3800" dirty="0" err="1" smtClean="0">
                <a:latin typeface="Helvetica Neue" panose="02000503000000020004" pitchFamily="2" charset="0"/>
              </a:rPr>
              <a:t>cho</a:t>
            </a:r>
            <a:r>
              <a:rPr lang="en-US" sz="3800" dirty="0" smtClean="0">
                <a:latin typeface="Helvetica Neue" panose="02000503000000020004" pitchFamily="2" charset="0"/>
              </a:rPr>
              <a:t> </a:t>
            </a:r>
            <a:r>
              <a:rPr lang="en-US" sz="3800" dirty="0" err="1" smtClean="0">
                <a:latin typeface="Helvetica Neue" panose="02000503000000020004" pitchFamily="2" charset="0"/>
              </a:rPr>
              <a:t>các</a:t>
            </a:r>
            <a:r>
              <a:rPr lang="en-US" sz="3800" dirty="0" smtClean="0">
                <a:latin typeface="Helvetica Neue" panose="02000503000000020004" pitchFamily="2" charset="0"/>
              </a:rPr>
              <a:t> </a:t>
            </a:r>
            <a:r>
              <a:rPr lang="en-US" sz="3800" dirty="0" err="1" smtClean="0">
                <a:latin typeface="Helvetica Neue" panose="02000503000000020004" pitchFamily="2" charset="0"/>
              </a:rPr>
              <a:t>nhà</a:t>
            </a:r>
            <a:r>
              <a:rPr lang="en-US" sz="3800" dirty="0" smtClean="0">
                <a:latin typeface="Helvetica Neue" panose="02000503000000020004" pitchFamily="2" charset="0"/>
              </a:rPr>
              <a:t> </a:t>
            </a:r>
            <a:r>
              <a:rPr lang="en-US" sz="3800" dirty="0" err="1" smtClean="0">
                <a:latin typeface="Helvetica Neue" panose="02000503000000020004" pitchFamily="2" charset="0"/>
              </a:rPr>
              <a:t>quản</a:t>
            </a:r>
            <a:r>
              <a:rPr lang="en-US" sz="3800" dirty="0" smtClean="0">
                <a:latin typeface="Helvetica Neue" panose="02000503000000020004" pitchFamily="2" charset="0"/>
              </a:rPr>
              <a:t> </a:t>
            </a:r>
            <a:r>
              <a:rPr lang="en-US" sz="3800" dirty="0" err="1" smtClean="0">
                <a:latin typeface="Helvetica Neue" panose="02000503000000020004" pitchFamily="2" charset="0"/>
              </a:rPr>
              <a:t>lý</a:t>
            </a:r>
            <a:endParaRPr lang="en-US" sz="3800" dirty="0">
              <a:latin typeface="Helvetica Neue" panose="0200050300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E3BC0EA-F9BA-41A8-98EC-1FC0EC28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76" y="2666128"/>
            <a:ext cx="2952321" cy="12226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042" y="0"/>
            <a:ext cx="637388" cy="11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9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E464594-0B3A-4935-A0C5-2B66F176F679}"/>
              </a:ext>
            </a:extLst>
          </p:cNvPr>
          <p:cNvSpPr/>
          <p:nvPr/>
        </p:nvSpPr>
        <p:spPr>
          <a:xfrm>
            <a:off x="285569" y="181153"/>
            <a:ext cx="36898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>
                <a:solidFill>
                  <a:srgbClr val="FFFF00"/>
                </a:solidFill>
                <a:latin typeface="Helvetica Neue" panose="02000503000000020004" pitchFamily="2" charset="0"/>
              </a:rPr>
              <a:t>Giới</a:t>
            </a:r>
            <a:r>
              <a:rPr lang="en-US" sz="3000" dirty="0" smtClean="0">
                <a:solidFill>
                  <a:srgbClr val="FFFF00"/>
                </a:solidFill>
                <a:latin typeface="Helvetica Neue" panose="02000503000000020004" pitchFamily="2" charset="0"/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  <a:latin typeface="Helvetica Neue" panose="02000503000000020004" pitchFamily="2" charset="0"/>
              </a:rPr>
              <a:t>thiệu</a:t>
            </a:r>
            <a:r>
              <a:rPr lang="en-US" sz="3000" dirty="0" smtClean="0">
                <a:solidFill>
                  <a:srgbClr val="FFFF00"/>
                </a:solidFill>
                <a:latin typeface="Helvetica Neue" panose="02000503000000020004" pitchFamily="2" charset="0"/>
              </a:rPr>
              <a:t>:</a:t>
            </a:r>
            <a:endParaRPr lang="en-US" sz="2800" dirty="0">
              <a:solidFill>
                <a:srgbClr val="FFFF00"/>
              </a:solidFill>
              <a:latin typeface="Helvetica Neue" panose="02000503000000020004" pitchFamily="2" charset="0"/>
            </a:endParaRPr>
          </a:p>
          <a:p>
            <a:r>
              <a:rPr lang="en-US" sz="2800" dirty="0" err="1" smtClean="0">
                <a:latin typeface="Helvetica Neue" panose="02000503000000020004" pitchFamily="2" charset="0"/>
              </a:rPr>
              <a:t>Lớp</a:t>
            </a:r>
            <a:r>
              <a:rPr lang="en-US" sz="4000" dirty="0" smtClean="0">
                <a:latin typeface="Helvetica Neue" panose="02000503000000020004" pitchFamily="2" charset="0"/>
              </a:rPr>
              <a:t>: </a:t>
            </a:r>
            <a:r>
              <a:rPr lang="en-US" sz="2800" dirty="0" smtClean="0">
                <a:latin typeface="Helvetica Neue" panose="02000503000000020004" pitchFamily="2" charset="0"/>
              </a:rPr>
              <a:t>C1703L</a:t>
            </a:r>
          </a:p>
          <a:p>
            <a:r>
              <a:rPr lang="en-US" sz="2800" dirty="0" err="1" smtClean="0">
                <a:latin typeface="Helvetica Neue" panose="02000503000000020004" pitchFamily="2" charset="0"/>
              </a:rPr>
              <a:t>Nhóm</a:t>
            </a:r>
            <a:r>
              <a:rPr lang="en-US" sz="2800" dirty="0" smtClean="0">
                <a:latin typeface="Helvetica Neue" panose="02000503000000020004" pitchFamily="2" charset="0"/>
              </a:rPr>
              <a:t>: </a:t>
            </a:r>
            <a:r>
              <a:rPr lang="en-US" sz="2800" dirty="0" err="1" smtClean="0">
                <a:latin typeface="Helvetica Neue" panose="02000503000000020004" pitchFamily="2" charset="0"/>
              </a:rPr>
              <a:t>Jcafe</a:t>
            </a:r>
            <a:r>
              <a:rPr lang="en-US" sz="2800" dirty="0" smtClean="0">
                <a:latin typeface="Helvetica Neue" panose="02000503000000020004" pitchFamily="2" charset="0"/>
              </a:rPr>
              <a:t> (Team 5)</a:t>
            </a:r>
          </a:p>
          <a:p>
            <a:endParaRPr lang="en-US" sz="2800" dirty="0">
              <a:latin typeface="Helvetica Neue" panose="02000503000000020004" pitchFamily="2" charset="0"/>
            </a:endParaRPr>
          </a:p>
          <a:p>
            <a:endParaRPr lang="en-US" sz="2800" dirty="0" smtClean="0">
              <a:latin typeface="Helvetica Neue" panose="02000503000000020004" pitchFamily="2" charset="0"/>
            </a:endParaRPr>
          </a:p>
          <a:p>
            <a:endParaRPr lang="en-US" sz="2800" dirty="0">
              <a:latin typeface="Helvetica Neue" panose="02000503000000020004" pitchFamily="2" charset="0"/>
            </a:endParaRPr>
          </a:p>
          <a:p>
            <a:endParaRPr lang="en-US" sz="2800" dirty="0" smtClean="0">
              <a:latin typeface="Helvetica Neue" panose="02000503000000020004" pitchFamily="2" charset="0"/>
            </a:endParaRPr>
          </a:p>
          <a:p>
            <a:endParaRPr lang="en-US" sz="2800" dirty="0">
              <a:latin typeface="Helvetica Neue" panose="02000503000000020004" pitchFamily="2" charset="0"/>
            </a:endParaRPr>
          </a:p>
          <a:p>
            <a:endParaRPr lang="en-US" sz="2800" dirty="0" smtClean="0">
              <a:latin typeface="Helvetica Neue" panose="02000503000000020004" pitchFamily="2" charset="0"/>
            </a:endParaRPr>
          </a:p>
          <a:p>
            <a:endParaRPr lang="en-US" sz="2800" dirty="0">
              <a:latin typeface="Helvetica Neue" panose="02000503000000020004" pitchFamily="2" charset="0"/>
            </a:endParaRPr>
          </a:p>
          <a:p>
            <a:endParaRPr lang="en-US" sz="2800" dirty="0" smtClean="0">
              <a:latin typeface="Helvetica Neue" panose="02000503000000020004" pitchFamily="2" charset="0"/>
            </a:endParaRPr>
          </a:p>
          <a:p>
            <a:endParaRPr lang="en-US" sz="2800" dirty="0" smtClean="0">
              <a:latin typeface="Helvetica Neue" panose="02000503000000020004" pitchFamily="2" charset="0"/>
            </a:endParaRPr>
          </a:p>
          <a:p>
            <a:r>
              <a:rPr lang="en-US" sz="2800" dirty="0" err="1" smtClean="0">
                <a:latin typeface="Helvetica Neue" panose="02000503000000020004" pitchFamily="2" charset="0"/>
              </a:rPr>
              <a:t>Ngày</a:t>
            </a:r>
            <a:r>
              <a:rPr lang="en-US" sz="2800" dirty="0" smtClean="0">
                <a:latin typeface="Helvetica Neue" panose="02000503000000020004" pitchFamily="2" charset="0"/>
              </a:rPr>
              <a:t> </a:t>
            </a:r>
            <a:r>
              <a:rPr lang="en-US" sz="2800" dirty="0" err="1" smtClean="0">
                <a:latin typeface="Helvetica Neue" panose="02000503000000020004" pitchFamily="2" charset="0"/>
              </a:rPr>
              <a:t>hoàn</a:t>
            </a:r>
            <a:r>
              <a:rPr lang="en-US" sz="2800" dirty="0" smtClean="0">
                <a:latin typeface="Helvetica Neue" panose="02000503000000020004" pitchFamily="2" charset="0"/>
              </a:rPr>
              <a:t> </a:t>
            </a:r>
            <a:r>
              <a:rPr lang="en-US" sz="2800" dirty="0" err="1" smtClean="0">
                <a:latin typeface="Helvetica Neue" panose="02000503000000020004" pitchFamily="2" charset="0"/>
              </a:rPr>
              <a:t>thành</a:t>
            </a:r>
            <a:r>
              <a:rPr lang="en-US" sz="2800" dirty="0" smtClean="0">
                <a:latin typeface="Helvetica Neue" panose="02000503000000020004" pitchFamily="2" charset="0"/>
              </a:rPr>
              <a:t>: 04/04/2018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1B7B5A4-3EF6-4B34-B629-60A259A8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24507" y="2012727"/>
            <a:ext cx="2039720" cy="204301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FE21691-4B87-4C49-93F6-A9AA55965D7B}"/>
              </a:ext>
            </a:extLst>
          </p:cNvPr>
          <p:cNvSpPr/>
          <p:nvPr/>
        </p:nvSpPr>
        <p:spPr>
          <a:xfrm>
            <a:off x="5124507" y="4195999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 Neue" panose="02000503000000020004" pitchFamily="2" charset="0"/>
              </a:rPr>
              <a:t>Nguyen Van Manh</a:t>
            </a:r>
            <a:endParaRPr lang="en-US" dirty="0">
              <a:latin typeface="Helvetica Neue" panose="020005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4A2FB3C-89E8-42A6-8E0C-32E4A7B0D4E4}"/>
              </a:ext>
            </a:extLst>
          </p:cNvPr>
          <p:cNvSpPr/>
          <p:nvPr/>
        </p:nvSpPr>
        <p:spPr>
          <a:xfrm>
            <a:off x="5124507" y="4627925"/>
            <a:ext cx="872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Leader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8C2C28C-7D42-41B9-9FAD-177B99E8EDAB}"/>
              </a:ext>
            </a:extLst>
          </p:cNvPr>
          <p:cNvSpPr/>
          <p:nvPr/>
        </p:nvSpPr>
        <p:spPr>
          <a:xfrm>
            <a:off x="5128018" y="4964601"/>
            <a:ext cx="1680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Design, Based </a:t>
            </a:r>
            <a:r>
              <a:rPr lang="en-US" sz="1200" dirty="0" smtClean="0"/>
              <a:t>code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350" y="0"/>
            <a:ext cx="645042" cy="1176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59" y="1971541"/>
            <a:ext cx="2082127" cy="20821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FE21691-4B87-4C49-93F6-A9AA55965D7B}"/>
              </a:ext>
            </a:extLst>
          </p:cNvPr>
          <p:cNvSpPr/>
          <p:nvPr/>
        </p:nvSpPr>
        <p:spPr>
          <a:xfrm>
            <a:off x="8165259" y="4186554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 Neue" panose="02000503000000020004" pitchFamily="2" charset="0"/>
              </a:rPr>
              <a:t>Dang Xuan </a:t>
            </a:r>
            <a:r>
              <a:rPr lang="en-US" dirty="0" err="1" smtClean="0">
                <a:latin typeface="Helvetica Neue" panose="02000503000000020004" pitchFamily="2" charset="0"/>
              </a:rPr>
              <a:t>Nha</a:t>
            </a:r>
            <a:endParaRPr lang="en-US" dirty="0">
              <a:latin typeface="Helvetica Neue" panose="0200050300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4A2FB3C-89E8-42A6-8E0C-32E4A7B0D4E4}"/>
              </a:ext>
            </a:extLst>
          </p:cNvPr>
          <p:cNvSpPr/>
          <p:nvPr/>
        </p:nvSpPr>
        <p:spPr>
          <a:xfrm>
            <a:off x="8193073" y="4588162"/>
            <a:ext cx="8774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Member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8C2C28C-7D42-41B9-9FAD-177B99E8EDAB}"/>
              </a:ext>
            </a:extLst>
          </p:cNvPr>
          <p:cNvSpPr/>
          <p:nvPr/>
        </p:nvSpPr>
        <p:spPr>
          <a:xfrm>
            <a:off x="8193073" y="4964600"/>
            <a:ext cx="2063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Database, Review, Tester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33" y="2039298"/>
            <a:ext cx="2016444" cy="20164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AFE21691-4B87-4C49-93F6-A9AA55965D7B}"/>
              </a:ext>
            </a:extLst>
          </p:cNvPr>
          <p:cNvSpPr/>
          <p:nvPr/>
        </p:nvSpPr>
        <p:spPr>
          <a:xfrm>
            <a:off x="2089311" y="4174248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Helvetica Neue" panose="02000503000000020004" pitchFamily="2" charset="0"/>
              </a:rPr>
              <a:t>GV: Ha </a:t>
            </a:r>
            <a:r>
              <a:rPr lang="en-US" dirty="0" err="1" smtClean="0">
                <a:solidFill>
                  <a:srgbClr val="FFFF00"/>
                </a:solidFill>
                <a:latin typeface="Helvetica Neue" panose="02000503000000020004" pitchFamily="2" charset="0"/>
              </a:rPr>
              <a:t>Khanh</a:t>
            </a:r>
            <a:r>
              <a:rPr lang="en-US" dirty="0" smtClean="0">
                <a:solidFill>
                  <a:srgbClr val="FFFF00"/>
                </a:solidFill>
                <a:latin typeface="Helvetica Neue" panose="02000503000000020004" pitchFamily="2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Helvetica Neue" panose="02000503000000020004" pitchFamily="2" charset="0"/>
              </a:rPr>
              <a:t>Toan</a:t>
            </a:r>
            <a:endParaRPr lang="en-US" dirty="0">
              <a:solidFill>
                <a:srgbClr val="FFFF00"/>
              </a:solidFill>
              <a:latin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4A2FB3C-89E8-42A6-8E0C-32E4A7B0D4E4}"/>
              </a:ext>
            </a:extLst>
          </p:cNvPr>
          <p:cNvSpPr/>
          <p:nvPr/>
        </p:nvSpPr>
        <p:spPr>
          <a:xfrm>
            <a:off x="2084111" y="4565331"/>
            <a:ext cx="872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Teacher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18C2C28C-7D42-41B9-9FAD-177B99E8EDAB}"/>
              </a:ext>
            </a:extLst>
          </p:cNvPr>
          <p:cNvSpPr/>
          <p:nvPr/>
        </p:nvSpPr>
        <p:spPr>
          <a:xfrm>
            <a:off x="2048990" y="4916964"/>
            <a:ext cx="1451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GV </a:t>
            </a:r>
            <a:r>
              <a:rPr lang="en-US" sz="1400" dirty="0" err="1" smtClean="0"/>
              <a:t>Hướng</a:t>
            </a:r>
            <a:r>
              <a:rPr lang="en-US" sz="1400" dirty="0" smtClean="0"/>
              <a:t> </a:t>
            </a:r>
            <a:r>
              <a:rPr lang="en-US" sz="1400" dirty="0" err="1" smtClean="0"/>
              <a:t>dẫn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06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D6D91C-F5E0-4668-A774-1A9F442B7F0E}"/>
              </a:ext>
            </a:extLst>
          </p:cNvPr>
          <p:cNvSpPr/>
          <p:nvPr/>
        </p:nvSpPr>
        <p:spPr>
          <a:xfrm>
            <a:off x="1186079" y="3074063"/>
            <a:ext cx="927403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Là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một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ứng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dụng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Giúp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các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nhà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quản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lý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nhân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viên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dễ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dàng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trong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việc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bán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hàng</a:t>
            </a: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Ứng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dụng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có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các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chức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năng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Quản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lý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menu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Chọn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bàn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và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ghi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nhận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yêu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cầu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của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khách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hàng</a:t>
            </a:r>
            <a:endParaRPr lang="en-US" sz="2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hóa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đơn</a:t>
            </a:r>
            <a:endParaRPr lang="en-US" sz="2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Thống</a:t>
            </a:r>
            <a:r>
              <a:rPr lang="en-US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kê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112" y="0"/>
            <a:ext cx="617191" cy="11257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38" y="813398"/>
            <a:ext cx="4087711" cy="16928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37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4A672B7-0059-4A96-B2EF-9B3FCA212681}"/>
              </a:ext>
            </a:extLst>
          </p:cNvPr>
          <p:cNvSpPr/>
          <p:nvPr/>
        </p:nvSpPr>
        <p:spPr>
          <a:xfrm>
            <a:off x="3834188" y="5258509"/>
            <a:ext cx="2425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 Neue" panose="02000503000000020004" pitchFamily="2" charset="0"/>
              </a:rPr>
              <a:t>SQL Server 2014</a:t>
            </a:r>
            <a:endParaRPr lang="en-US" dirty="0">
              <a:latin typeface="Helvetica Neue" panose="02000503000000020004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25ECE37-0C8D-4B27-838F-B02C7817BFB2}"/>
              </a:ext>
            </a:extLst>
          </p:cNvPr>
          <p:cNvSpPr/>
          <p:nvPr/>
        </p:nvSpPr>
        <p:spPr>
          <a:xfrm>
            <a:off x="1341245" y="5258509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Helvetica Neue" panose="02000503000000020004" pitchFamily="2" charset="0"/>
              </a:rPr>
              <a:t>Java Swing</a:t>
            </a:r>
            <a:endParaRPr lang="en-US" dirty="0">
              <a:latin typeface="Helvetica Neue" panose="02000503000000020004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79B6422A-2B64-42A5-AD9C-0CD58D58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411" y="3804222"/>
            <a:ext cx="1369579" cy="136957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1C9AF46-5087-47ED-9BA4-3A86996AF243}"/>
              </a:ext>
            </a:extLst>
          </p:cNvPr>
          <p:cNvSpPr/>
          <p:nvPr/>
        </p:nvSpPr>
        <p:spPr>
          <a:xfrm>
            <a:off x="9525788" y="52766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</a:rPr>
              <a:t>Git</a:t>
            </a:r>
          </a:p>
          <a:p>
            <a:endParaRPr lang="en-US" dirty="0">
              <a:latin typeface="Helvetica Neue" panose="02000503000000020004" pitchFamily="2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FA024237-4D76-4742-BB34-962B7AE4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125" y="3886772"/>
            <a:ext cx="1379676" cy="132557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46FACAF-49D7-4FAC-84A1-9F067B35B88F}"/>
              </a:ext>
            </a:extLst>
          </p:cNvPr>
          <p:cNvSpPr/>
          <p:nvPr/>
        </p:nvSpPr>
        <p:spPr>
          <a:xfrm>
            <a:off x="6677351" y="5258509"/>
            <a:ext cx="2101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Helvetica Neue" panose="02000503000000020004" pitchFamily="2" charset="0"/>
              </a:rPr>
              <a:t>Netbeans</a:t>
            </a:r>
            <a:r>
              <a:rPr lang="en-US" dirty="0">
                <a:latin typeface="Helvetica Neue" panose="02000503000000020004" pitchFamily="2" charset="0"/>
              </a:rPr>
              <a:t> IDE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990" y="0"/>
            <a:ext cx="630226" cy="114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700" y="983204"/>
            <a:ext cx="4163841" cy="17244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45" y="3629680"/>
            <a:ext cx="1510230" cy="1577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1" y="3801613"/>
            <a:ext cx="1694184" cy="136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120E4C-BA5F-4764-BF10-127634F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83" y="304801"/>
            <a:ext cx="545540" cy="5680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8B58CF2-66D8-45E4-ACD9-CC7B3E3FAA79}"/>
              </a:ext>
            </a:extLst>
          </p:cNvPr>
          <p:cNvSpPr/>
          <p:nvPr/>
        </p:nvSpPr>
        <p:spPr>
          <a:xfrm>
            <a:off x="8632900" y="3720231"/>
            <a:ext cx="2627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dirty="0" smtClean="0">
                <a:latin typeface="Helvetica Neue" panose="02000503000000020004" pitchFamily="2" charset="0"/>
              </a:rPr>
              <a:t> </a:t>
            </a:r>
            <a:r>
              <a:rPr lang="en-US" sz="4800" dirty="0">
                <a:latin typeface="Helvetica Neue" panose="02000503000000020004" pitchFamily="2" charset="0"/>
              </a:rPr>
              <a:t>Review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34" y="1836149"/>
            <a:ext cx="6286823" cy="26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106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Courier New</vt:lpstr>
      <vt:lpstr>Helvetica</vt:lpstr>
      <vt:lpstr>Helvetica Neue</vt:lpstr>
      <vt:lpstr>Wingdings 3</vt:lpstr>
      <vt:lpstr>Ion</vt:lpstr>
      <vt:lpstr>Tiện ích nhất cho các nhà quản lý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Etrade - The most popular of trade in Việt Nam</dc:title>
  <dc:creator>Minh Bu</dc:creator>
  <cp:lastModifiedBy>Mạnh Nguyễn</cp:lastModifiedBy>
  <cp:revision>77</cp:revision>
  <dcterms:created xsi:type="dcterms:W3CDTF">2017-08-29T09:24:04Z</dcterms:created>
  <dcterms:modified xsi:type="dcterms:W3CDTF">2018-04-03T08:59:48Z</dcterms:modified>
</cp:coreProperties>
</file>