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E8F-BC1B-BAF4-B67F-99602393E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AFCCE-9113-01D1-A0B6-E50807AA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C094-6F5F-F692-31A8-25C8B716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0283-9D16-7ACB-0267-1EDBA2E9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EF8-C083-B6D7-78D1-88C53D87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9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66E9-8B65-C49F-9044-D8B28255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4199-3A4C-BE0F-AB68-4F20EAC1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DB64-DF6B-E3AC-CDB7-89985243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85DC-D9AE-F4AF-BAEE-EAEAA53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961E-0E21-A9F5-C478-8A31A48A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3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7DE91-A6A7-20C4-B0AB-4D926F40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32EE2-294F-5F17-B16F-FE6124AC5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E0AE-79AD-BDC4-85C4-B15B9118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D9A-A465-60BF-BEAE-93A1FD36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7446-0F8C-3BFA-91A8-2613BD5B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8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F917-D0E9-2A42-984F-4B10BDEA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7C2A-DF69-E53B-3AA8-24226AD5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1141-F9D7-29B7-96EC-5E6733F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93D8-3C89-2F1C-966E-ABFE9CD2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D182-8ADA-67E6-72B9-2D532A2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1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FD9B-ED0B-D338-7345-2B0C2CA9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022F-5866-2F35-15BA-6F45D90C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9B1F-FC17-578B-852B-3547E975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D3A-3BC5-307D-C0D6-38268786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3441-A823-6F9A-B82D-BA3DB80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4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C37-F858-C7EE-FF8F-D1247FCF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17E9-6F53-DC58-0C87-0559672A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04D56-8409-1E57-722B-ABD69968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8C3F-A587-259C-8683-656D814A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39CD-B4FC-8537-85A3-76D4B9C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3030-5A49-540D-1B78-DE3617E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3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66DE-C9D2-DC16-E67D-DCC5C52F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1079-8726-7366-7EFC-EC05F283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0B734-A777-3BAA-B3AE-97E2036B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B0AD3-FBC7-CB15-71A4-508E6CC7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F0B0-9E3C-7A93-D967-011AB0A0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331C7-5A5E-54A6-1375-528FAF96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7CB08-C8AA-AEF9-1D37-7C31EB7C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C5899-2499-3375-B6BB-4817D1CD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004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42EB-F5AB-7077-1431-100188ED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ADEDB-3DAA-610C-C4F2-A327E18D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6B07-0BAF-9027-9680-5FBBD01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DB28-FA39-D5E2-6CE9-E5A68B4B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78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9EAD2-2BDE-B657-B2CF-2FC4454A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BC4BA-1707-E456-F912-C0DF2411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AFAC-6004-FF11-CE05-01E642CA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3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A6D-0D60-05A1-720D-6378220C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1FA7-7B87-E33E-B18A-4068311D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1EFB-A582-A4C9-F9A6-04D0A657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76C6-37D9-1B6F-584F-105CABA4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EB7C-81B5-DE8D-2369-9FE33E10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1BD8-850B-08DB-8F8B-B673D26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6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658-825F-F08E-767C-207245E7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6552D-F672-443A-194E-6879825ED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47CCA-A1DF-2F5F-A44B-8EC93CA0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06C4-3A27-7B3D-07CF-14DE47D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8228-551B-C676-ACC7-8D645250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0267-03D0-0905-D763-6C7C6AE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3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2B6BE-E442-1475-5270-3361DC95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6690-01D8-5CFB-4FA3-726E1BD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E636-F624-2346-4AD2-C4B64D9BE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5DA6-AF47-42FE-86A5-515B84211E60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AD26-C176-D4D0-3AF8-4E63EFA4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48A2-454C-6407-34F9-FCD4F853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00BC-0644-44F4-90B9-363B24B116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36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5BC-BA84-CE55-D4BC-E4ECBB182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98476-1BA5-D9C5-5A84-B41C6C340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mạch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nguồn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tuyến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tính</a:t>
            </a:r>
            <a:endParaRPr lang="en-ID" b="0" i="0" u="sng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en-ID" u="sng" dirty="0">
                <a:solidFill>
                  <a:srgbClr val="373A3C"/>
                </a:solidFill>
                <a:latin typeface="-apple-system"/>
              </a:rPr>
              <a:t>(Sinh </a:t>
            </a:r>
            <a:r>
              <a:rPr lang="en-ID" u="sng" dirty="0" err="1">
                <a:solidFill>
                  <a:srgbClr val="373A3C"/>
                </a:solidFill>
                <a:latin typeface="-apple-system"/>
              </a:rPr>
              <a:t>viên</a:t>
            </a:r>
            <a:r>
              <a:rPr lang="en-ID" u="sng" dirty="0">
                <a:solidFill>
                  <a:srgbClr val="373A3C"/>
                </a:solidFill>
                <a:latin typeface="-apple-system"/>
              </a:rPr>
              <a:t>: </a:t>
            </a:r>
            <a:r>
              <a:rPr lang="en-ID" u="sng" dirty="0" err="1">
                <a:solidFill>
                  <a:srgbClr val="373A3C"/>
                </a:solidFill>
                <a:latin typeface="-apple-system"/>
              </a:rPr>
              <a:t>Nguyễn</a:t>
            </a:r>
            <a:r>
              <a:rPr lang="en-ID" u="sng" dirty="0">
                <a:solidFill>
                  <a:srgbClr val="373A3C"/>
                </a:solidFill>
                <a:latin typeface="-apple-system"/>
              </a:rPr>
              <a:t> Quang Minh)</a:t>
            </a:r>
            <a:endParaRPr lang="en-ID" b="0" i="0" u="sng" dirty="0">
              <a:solidFill>
                <a:srgbClr val="373A3C"/>
              </a:solidFill>
              <a:effectLst/>
              <a:latin typeface="-apple-system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313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3C3-6222-112F-5EE4-9AE491E2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DE05-B6F2-46B2-0BF0-ECD8F52A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10983686" cy="4637412"/>
          </a:xfrm>
        </p:spPr>
        <p:txBody>
          <a:bodyPr>
            <a:normAutofit fontScale="92500" lnSpcReduction="10000"/>
          </a:bodyPr>
          <a:lstStyle/>
          <a:p>
            <a:r>
              <a:rPr lang="vi-V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Ưu điểm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 Đơn giản ,dễ lắp ráp ,dễ sửa chữa và điều chỉnh.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vi-VN" b="1" dirty="0">
                <a:effectLst/>
              </a:rPr>
              <a:t>Nhược điểm</a:t>
            </a:r>
            <a:r>
              <a:rPr lang="vi-VN" dirty="0"/>
              <a:t> 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</a:t>
            </a:r>
            <a:r>
              <a:rPr lang="vi-VN" dirty="0"/>
              <a:t> Đối với tải có công suất lớn yêu cầu biến áp có công </a:t>
            </a:r>
            <a:r>
              <a:rPr lang="en-US" dirty="0"/>
              <a:t>			</a:t>
            </a:r>
            <a:r>
              <a:rPr lang="vi-VN" dirty="0"/>
              <a:t>suất lớn dẫn đến cồng kềnh ,giá thành cao va từ </a:t>
            </a:r>
            <a:r>
              <a:rPr lang="en-US" dirty="0"/>
              <a:t>				</a:t>
            </a:r>
            <a:r>
              <a:rPr lang="vi-VN" dirty="0"/>
              <a:t>trường tản do biến áp gây ra ảnh hưởng đến mạch điện tử.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- Mạch ổn áp phải nối tiếp với tải và làm việc cùng tải.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 </a:t>
            </a:r>
            <a:r>
              <a:rPr lang="en-US" dirty="0"/>
              <a:t>	</a:t>
            </a:r>
            <a:r>
              <a:rPr lang="vi-VN" dirty="0"/>
              <a:t>Với tải ăn dòng lớn thì ổn áp cũng phải làm viêc với dòng lớn </a:t>
            </a:r>
            <a:r>
              <a:rPr lang="en-US" dirty="0"/>
              <a:t>		</a:t>
            </a:r>
            <a:r>
              <a:rPr lang="vi-VN" dirty="0"/>
              <a:t>dẫn đến phần tử ổn áp nóng nhiều ,tản nhiệt phải lớn dẫn </a:t>
            </a:r>
            <a:r>
              <a:rPr lang="en-US" dirty="0"/>
              <a:t>		</a:t>
            </a:r>
            <a:r>
              <a:rPr lang="vi-VN" dirty="0"/>
              <a:t>đến cồng kềnh ,đắt tiền, tuổi thọ của ổn áp thấp ( </a:t>
            </a:r>
            <a:r>
              <a:rPr lang="en-US" dirty="0"/>
              <a:t>	</a:t>
            </a:r>
            <a:r>
              <a:rPr lang="vi-VN" dirty="0"/>
              <a:t>không </a:t>
            </a:r>
            <a:r>
              <a:rPr lang="en-US" dirty="0"/>
              <a:t>		</a:t>
            </a:r>
            <a:r>
              <a:rPr lang="vi-VN" dirty="0"/>
              <a:t>mong muốn ).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/>
              <a:t>- Giải ổn áp hẹp, độ ổn định không cao , điện trở t</a:t>
            </a:r>
            <a:r>
              <a:rPr lang="en-US" dirty="0"/>
              <a:t>				</a:t>
            </a:r>
            <a:r>
              <a:rPr lang="vi-VN" dirty="0"/>
              <a:t>rong của nguồn lớn 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91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13D51-BED0-E077-3C77-FC4A1B98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CF935-4A31-2A8D-7FE7-DFAF19C41646}"/>
              </a:ext>
            </a:extLst>
          </p:cNvPr>
          <p:cNvSpPr txBox="1"/>
          <p:nvPr/>
        </p:nvSpPr>
        <p:spPr>
          <a:xfrm>
            <a:off x="961053" y="177282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EB72F-D857-57D2-89B9-1D08C634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123750"/>
            <a:ext cx="10104996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5B4A-93B9-468E-7CFF-2B0BAFD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EF5C2-D70F-6F15-E429-83603818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35" y="1839202"/>
            <a:ext cx="8270929" cy="38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F421-EF8E-4CC7-C70E-A2CF2DC7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: </a:t>
            </a:r>
            <a:br>
              <a:rPr lang="en-US" dirty="0"/>
            </a:br>
            <a:r>
              <a:rPr lang="en-US" sz="2400" dirty="0"/>
              <a:t>- )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220V ,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5V</a:t>
            </a:r>
            <a:br>
              <a:rPr lang="en-US" sz="2400" dirty="0"/>
            </a:br>
            <a:r>
              <a:rPr lang="en-US" sz="2400" dirty="0"/>
              <a:t>- )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qua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12 V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B5364-E688-5B85-CCEB-74B10C20E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</a:t>
                </a:r>
                <a:r>
                  <a:rPr lang="en-ID" dirty="0">
                    <a:sym typeface="Wingdings" panose="05000000000000000000" pitchFamily="2" charset="2"/>
                  </a:rPr>
                  <a:t>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 </a:t>
                </a:r>
                <a:r>
                  <a:rPr lang="en-ID" dirty="0">
                    <a:sym typeface="Wingdings" panose="05000000000000000000" pitchFamily="2" charset="2"/>
                  </a:rPr>
                  <a:t>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/>
                  <a:t> = 25.93 =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ID" dirty="0"/>
                  <a:t>  </a:t>
                </a:r>
                <a:r>
                  <a:rPr lang="en-ID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=672.37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+ ) </a:t>
                </a:r>
                <a:r>
                  <a:rPr lang="en-ID" dirty="0" err="1"/>
                  <a:t>Chọn</a:t>
                </a:r>
                <a:r>
                  <a:rPr lang="en-ID" dirty="0"/>
                  <a:t> L1 = 50 =&gt; L2= 0.074</a:t>
                </a:r>
              </a:p>
              <a:p>
                <a:pPr marL="0" indent="0">
                  <a:buNone/>
                </a:pPr>
                <a:r>
                  <a:rPr lang="en-ID" dirty="0"/>
                  <a:t>+ ) </a:t>
                </a:r>
                <a:r>
                  <a:rPr lang="en-ID" dirty="0" err="1"/>
                  <a:t>Chọn</a:t>
                </a:r>
                <a:r>
                  <a:rPr lang="en-ID" dirty="0"/>
                  <a:t> C1 = C2 = 250uF</a:t>
                </a:r>
              </a:p>
              <a:p>
                <a:pPr marL="0" indent="0">
                  <a:buNone/>
                </a:pPr>
                <a:r>
                  <a:rPr lang="en-ID" dirty="0"/>
                  <a:t>	    R1 = 1k Ω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B5364-E688-5B85-CCEB-74B10C20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9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471DA-467D-B3BD-D53B-2E95BF1D9C39}"/>
              </a:ext>
            </a:extLst>
          </p:cNvPr>
          <p:cNvSpPr txBox="1"/>
          <p:nvPr/>
        </p:nvSpPr>
        <p:spPr>
          <a:xfrm>
            <a:off x="933061" y="401216"/>
            <a:ext cx="37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: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6D2CE-CB39-689D-A003-1288BC41BBB4}"/>
              </a:ext>
            </a:extLst>
          </p:cNvPr>
          <p:cNvSpPr txBox="1"/>
          <p:nvPr/>
        </p:nvSpPr>
        <p:spPr>
          <a:xfrm>
            <a:off x="1632857" y="1054359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)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C16B4-3020-DE64-F6ED-D0EB2CCC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707501"/>
            <a:ext cx="9600547" cy="4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B8435-D61E-016B-BD96-F72618017032}"/>
              </a:ext>
            </a:extLst>
          </p:cNvPr>
          <p:cNvSpPr txBox="1"/>
          <p:nvPr/>
        </p:nvSpPr>
        <p:spPr>
          <a:xfrm>
            <a:off x="718457" y="25192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)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9D934-B1AD-9E78-83F4-DE85194C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66" y="1179477"/>
            <a:ext cx="9690529" cy="46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BAEE4-C9BE-669C-E8DF-D1F16DC3D859}"/>
              </a:ext>
            </a:extLst>
          </p:cNvPr>
          <p:cNvSpPr txBox="1"/>
          <p:nvPr/>
        </p:nvSpPr>
        <p:spPr>
          <a:xfrm>
            <a:off x="746449" y="307910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)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qua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DB8B-2173-BF22-8F13-D7E295A1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85" y="1071318"/>
            <a:ext cx="9425030" cy="43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57EF8-FDAB-FC66-F020-547825FCF9F2}"/>
              </a:ext>
            </a:extLst>
          </p:cNvPr>
          <p:cNvSpPr txBox="1"/>
          <p:nvPr/>
        </p:nvSpPr>
        <p:spPr>
          <a:xfrm>
            <a:off x="643812" y="19594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1E7A0-D3E6-3D66-6E7D-47D703C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65" y="1045028"/>
            <a:ext cx="7873376" cy="54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303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Office Theme</vt:lpstr>
      <vt:lpstr>Bài mô phỏng 2</vt:lpstr>
      <vt:lpstr>PowerPoint Presentation</vt:lpstr>
      <vt:lpstr>PowerPoint Presentation</vt:lpstr>
      <vt:lpstr>Các linh kiện sử dụng</vt:lpstr>
      <vt:lpstr>Yêu cầu :  - ) điện áp vào 220V , điện áp ra 5V - ) điện áp qua máy biến áp 12 V </vt:lpstr>
      <vt:lpstr>PowerPoint Presentation</vt:lpstr>
      <vt:lpstr>PowerPoint Presentation</vt:lpstr>
      <vt:lpstr>PowerPoint Presentation</vt:lpstr>
      <vt:lpstr>PowerPoint Presentation</vt:lpstr>
      <vt:lpstr>Kết luận đánh giá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mô phỏng 2</dc:title>
  <dc:creator>NGUYỄN QUANG MINH</dc:creator>
  <cp:lastModifiedBy>NGUYỄN QUANG MINH</cp:lastModifiedBy>
  <cp:revision>4</cp:revision>
  <dcterms:created xsi:type="dcterms:W3CDTF">2023-09-29T14:14:58Z</dcterms:created>
  <dcterms:modified xsi:type="dcterms:W3CDTF">2023-09-30T01:42:26Z</dcterms:modified>
</cp:coreProperties>
</file>