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09E9-9F36-5C51-BAF5-082AF736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C1E44-D078-1457-2AC7-45EF66A4B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7CB6-72B9-88AA-D503-50EEB292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D0BC-A198-7CFF-110B-65546D5A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9A61-E8F7-2D37-145C-B88C5C9B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5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7C57-1FA7-F5AC-757D-16994D25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1387E-DC35-6EB7-2EED-8E77040E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7F72-5410-E66A-266C-226A71A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FA8A-8B4C-3DC4-F753-4CC4FFB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FE07-353E-364D-7544-0516F959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4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5B9A8-CE3B-FD77-AC90-83AA058B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0595-5B30-0F98-2D3E-DE1ECAC7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031B-BAC4-6EC7-9778-F6077B17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D8A5-0DFB-5D2D-2FA5-D9F43E6D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D0E8-1AFE-4B75-2887-44DBE62D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69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D5AD-E7A4-E235-3303-1EB9EDCD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51AA-9B35-C0F5-51C1-4673EFF1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9E3C-5AD6-044B-2F9A-9DA765A5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70FF-93B7-74E3-58CE-FE07D2AC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645F-FDAA-95E1-A6D4-DA30474D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49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AF7-FA14-20C1-C692-8D202BD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FABC-04FC-1139-066E-613C25AE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9C9F-BDDE-345A-6B63-884D4FAE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5431-3144-AB10-7EF4-AC293D8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A5D0-647A-E96F-F793-C91A7627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21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5AC4-D8E5-93E8-912A-DDB787C6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6FBE-577D-3D9B-BD29-3265F483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5AEB2-BEDD-8C74-22A0-DC01740D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8517-6CB2-F8B7-E17C-09172C96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2341-64E7-835E-3DA9-077ABBC1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B3B3B-0A21-2E93-AE5A-D7859392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30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3BD-CEF1-3E85-069B-D53BF5E4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9D7C-57D4-8169-57EA-5C87C917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DFBBF-3E0A-09C3-CE4E-75C011C0B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0CE53-ED3F-EDD1-3E63-9ABCACBD4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53FB1-7C27-6351-1480-4A12185F1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D3E2F-E5E6-8BC7-CCCC-B4E69FC2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19E4-4B96-0911-0FF5-68EB7B61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FF48D-ADAD-0B04-2A73-048CAE22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92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AE98-BECA-0C0A-0657-1FD27A1E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FAC87-E8BF-7DD1-907F-E0288D4B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F6C1F-F000-CB85-6CD3-76156A03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36850-426F-0362-0DC4-C1E8C89D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10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BE983-53EB-F426-8487-C58AE1E0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67483-AFF4-EE6B-9995-9B1B5A07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E5C0-805E-A268-09E0-F326AE1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494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C82E-7B57-BF16-3E1C-16FD6A0D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9F6C-019F-DFD7-5714-EF95D522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FB1F6-C91A-4B01-DDFF-4C3D233A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C427-436D-6E38-9DD8-E5E9E126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5A9CA-9758-3680-322C-5CBF8A5B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6916-B9E7-7816-18C4-E6136B45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22EE-AF2A-FF89-3E76-9AA4E15E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B6D03-F62A-3DC9-BD6F-5D7BB96C1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F4C69-F22F-7CAF-2D09-3C27157C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9417-96FB-5F79-B0DB-E4D21D1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3506B-6D0A-DF92-113E-1618E715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F58E-CFF5-0D56-5DD3-227DD83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683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902CF-2DCD-9E98-4A7A-A2C00977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F28-BC83-8BE9-FDDB-587104477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3A68-C916-8FC7-1FC9-B3F88A9D4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D71F-1C6E-4A6B-B369-46593493DDAC}" type="datetimeFigureOut">
              <a:rPr lang="en-ID" smtClean="0"/>
              <a:t>30/09/2023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0575-0312-776C-035E-A6544179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28F9-CBB4-1F4A-FD71-2B76F1179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D574-EE3D-446E-B83D-81E33B29E0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4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BDDD2-A54F-2028-47F8-24D5CB8D2629}"/>
              </a:ext>
            </a:extLst>
          </p:cNvPr>
          <p:cNvSpPr txBox="1"/>
          <p:nvPr/>
        </p:nvSpPr>
        <p:spPr>
          <a:xfrm>
            <a:off x="4114801" y="1539551"/>
            <a:ext cx="4189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Bài</a:t>
            </a:r>
            <a:r>
              <a:rPr lang="en-US" sz="4000" dirty="0"/>
              <a:t>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phỏng</a:t>
            </a:r>
            <a:r>
              <a:rPr lang="en-US" sz="4000" dirty="0"/>
              <a:t> 3</a:t>
            </a:r>
            <a:endParaRPr lang="en-ID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6E8D7BD-9CFB-9841-9087-9F272AF01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387" y="2473034"/>
            <a:ext cx="9144000" cy="1655762"/>
          </a:xfrm>
        </p:spPr>
        <p:txBody>
          <a:bodyPr/>
          <a:lstStyle/>
          <a:p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mạch</a:t>
            </a:r>
            <a:r>
              <a:rPr lang="en-ID" b="0" i="0" u="sng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nguồn</a:t>
            </a:r>
            <a:r>
              <a:rPr lang="en-ID" b="0" i="0" u="sng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tuyến</a:t>
            </a:r>
            <a:r>
              <a:rPr lang="en-ID" b="0" i="0" u="sng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en-ID" b="0" i="0" u="sng" dirty="0" err="1">
                <a:solidFill>
                  <a:srgbClr val="373A3C"/>
                </a:solidFill>
                <a:effectLst/>
                <a:latin typeface="-apple-system"/>
              </a:rPr>
              <a:t>tính</a:t>
            </a:r>
            <a:endParaRPr lang="en-ID" b="0" i="0" u="sng" dirty="0">
              <a:solidFill>
                <a:srgbClr val="373A3C"/>
              </a:solidFill>
              <a:effectLst/>
              <a:latin typeface="-apple-system"/>
            </a:endParaRPr>
          </a:p>
          <a:p>
            <a:r>
              <a:rPr lang="en-ID" u="sng" dirty="0">
                <a:solidFill>
                  <a:srgbClr val="373A3C"/>
                </a:solidFill>
                <a:latin typeface="-apple-system"/>
              </a:rPr>
              <a:t>(Sinh </a:t>
            </a:r>
            <a:r>
              <a:rPr lang="en-ID" u="sng" dirty="0" err="1">
                <a:solidFill>
                  <a:srgbClr val="373A3C"/>
                </a:solidFill>
                <a:latin typeface="-apple-system"/>
              </a:rPr>
              <a:t>viên</a:t>
            </a:r>
            <a:r>
              <a:rPr lang="en-ID" u="sng" dirty="0">
                <a:solidFill>
                  <a:srgbClr val="373A3C"/>
                </a:solidFill>
                <a:latin typeface="-apple-system"/>
              </a:rPr>
              <a:t>: </a:t>
            </a:r>
            <a:r>
              <a:rPr lang="en-ID" u="sng" dirty="0" err="1">
                <a:solidFill>
                  <a:srgbClr val="373A3C"/>
                </a:solidFill>
                <a:latin typeface="-apple-system"/>
              </a:rPr>
              <a:t>Nguyễn</a:t>
            </a:r>
            <a:r>
              <a:rPr lang="en-ID" u="sng" dirty="0">
                <a:solidFill>
                  <a:srgbClr val="373A3C"/>
                </a:solidFill>
                <a:latin typeface="-apple-system"/>
              </a:rPr>
              <a:t> Quang Minh)</a:t>
            </a:r>
            <a:endParaRPr lang="en-ID" b="0" i="0" u="sng" dirty="0">
              <a:solidFill>
                <a:srgbClr val="373A3C"/>
              </a:solidFill>
              <a:effectLst/>
              <a:latin typeface="-apple-system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899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97A28-594C-1131-4967-4DC6FE55745E}"/>
              </a:ext>
            </a:extLst>
          </p:cNvPr>
          <p:cNvSpPr txBox="1"/>
          <p:nvPr/>
        </p:nvSpPr>
        <p:spPr>
          <a:xfrm>
            <a:off x="923731" y="270588"/>
            <a:ext cx="31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8E6DB-35E0-A6CF-81B0-88B38730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88" y="883645"/>
            <a:ext cx="7682563" cy="54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2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8794-9EBA-DC18-8F78-A9FEEAFD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F724-2D94-9255-09A3-61CEFC53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 suất cao:</a:t>
            </a:r>
            <a:r>
              <a:rPr lang="vi-V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Mạch Buck thường có hiệu suất cao hơn so với mạch tăng áp (Boost) hoặc mạch biến đổi (Buck-Boost) tương tự. Điều này làm giảm tổn thất năng lượng và tạo ra nguồn cung cấp ổn định hơn cho các thiết bị điện tử.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áp suất đầu ra tốt:</a:t>
            </a:r>
            <a:r>
              <a:rPr lang="vi-V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Mạch Buck cho phép điều chỉnh độ chính xác áp suất đầu ra bằng cách điều chỉnh tốc độ công suất đầu vào.</a:t>
            </a:r>
          </a:p>
          <a:p>
            <a:pPr marL="0" indent="0">
              <a:buNone/>
            </a:pP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en-ID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ID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Buck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ID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3ECE7-9DB3-4E56-561B-9FBA46F0178E}"/>
              </a:ext>
            </a:extLst>
          </p:cNvPr>
          <p:cNvSpPr txBox="1"/>
          <p:nvPr/>
        </p:nvSpPr>
        <p:spPr>
          <a:xfrm>
            <a:off x="727788" y="261257"/>
            <a:ext cx="31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phỏng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E4690-84E0-FBD1-87CF-8CD9548E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1036908"/>
            <a:ext cx="9948376" cy="44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739F6-11B6-3CA4-AC40-099F09591B53}"/>
              </a:ext>
            </a:extLst>
          </p:cNvPr>
          <p:cNvSpPr txBox="1"/>
          <p:nvPr/>
        </p:nvSpPr>
        <p:spPr>
          <a:xfrm>
            <a:off x="783771" y="289249"/>
            <a:ext cx="346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FB9B5-04D8-55D0-C164-64A7D714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80" y="1808961"/>
            <a:ext cx="8894239" cy="28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499D-404B-E469-C379-61F29593CE6D}"/>
              </a:ext>
            </a:extLst>
          </p:cNvPr>
          <p:cNvSpPr txBox="1"/>
          <p:nvPr/>
        </p:nvSpPr>
        <p:spPr>
          <a:xfrm>
            <a:off x="466531" y="774441"/>
            <a:ext cx="41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B0224-E8AA-D29B-31EA-52AAA73ED3EB}"/>
                  </a:ext>
                </a:extLst>
              </p:cNvPr>
              <p:cNvSpPr txBox="1"/>
              <p:nvPr/>
            </p:nvSpPr>
            <p:spPr>
              <a:xfrm>
                <a:off x="849086" y="1655053"/>
                <a:ext cx="10273004" cy="354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Vin= 30V, D= 0.5,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f= 50KHz, R1=20ohm, L1=600uH, C1=250uF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áp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Vout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D*Vi= 0.5*30=15V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𝑉𝑜𝑢𝑡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0.75A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Iin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𝐼𝑜𝑢𝑡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1−0.5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1.5A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max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cuộn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dây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Ilmax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Iout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𝑉𝑜𝑢𝑡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1∗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600∗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1,125A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B0224-E8AA-D29B-31EA-52AAA73ED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1655053"/>
                <a:ext cx="10273004" cy="3547894"/>
              </a:xfrm>
              <a:prstGeom prst="rect">
                <a:avLst/>
              </a:prstGeom>
              <a:blipFill>
                <a:blip r:embed="rId2"/>
                <a:stretch>
                  <a:fillRect l="-890" t="-13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00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AAB975-586D-960E-6C6C-90AD80650B78}"/>
                  </a:ext>
                </a:extLst>
              </p:cNvPr>
              <p:cNvSpPr txBox="1"/>
              <p:nvPr/>
            </p:nvSpPr>
            <p:spPr>
              <a:xfrm>
                <a:off x="1548882" y="1087493"/>
                <a:ext cx="8882742" cy="468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Gía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min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cuộn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dây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Ilmin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𝑂𝑁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𝑉𝑜𝑢𝑡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∗(30−15)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600∗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0.5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suát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Pin = Vin*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Iin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30*1.5= 45 W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Pout =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Vout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Iout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15*0.75= 11.25 W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𝑃𝑜𝑢𝑡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𝑃𝑖𝑛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100%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11.25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∗100%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25%</a:t>
                </a:r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gợn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sóng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8∗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600∗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50∗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∗250∗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1.67*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AAB975-586D-960E-6C6C-90AD8065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82" y="1087493"/>
                <a:ext cx="8882742" cy="4683013"/>
              </a:xfrm>
              <a:prstGeom prst="rect">
                <a:avLst/>
              </a:prstGeom>
              <a:blipFill>
                <a:blip r:embed="rId2"/>
                <a:stretch>
                  <a:fillRect l="-1030" t="-1040" b="-18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55A4AA-B7F2-503D-A7E3-AEB0E1CAD7DC}"/>
              </a:ext>
            </a:extLst>
          </p:cNvPr>
          <p:cNvSpPr txBox="1"/>
          <p:nvPr/>
        </p:nvSpPr>
        <p:spPr>
          <a:xfrm>
            <a:off x="662473" y="223935"/>
            <a:ext cx="30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: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46037-C3B0-668A-9ED7-62871B50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77" y="1495008"/>
            <a:ext cx="8154107" cy="3345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C3BBE-8ADE-6D3F-A9DE-2728AA769046}"/>
              </a:ext>
            </a:extLst>
          </p:cNvPr>
          <p:cNvSpPr txBox="1"/>
          <p:nvPr/>
        </p:nvSpPr>
        <p:spPr>
          <a:xfrm>
            <a:off x="1571077" y="933061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)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11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E4430-02B3-736D-C756-F960C8B33B37}"/>
              </a:ext>
            </a:extLst>
          </p:cNvPr>
          <p:cNvSpPr txBox="1"/>
          <p:nvPr/>
        </p:nvSpPr>
        <p:spPr>
          <a:xfrm>
            <a:off x="1240971" y="603172"/>
            <a:ext cx="236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)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C2E3C-A92C-41B1-42C2-8C849BE5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96" y="1700690"/>
            <a:ext cx="9435066" cy="39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3971B-D7A9-1089-BA61-DEB13C14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3" y="1024666"/>
            <a:ext cx="10292474" cy="42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1656E-E50A-FB0B-4F19-CC2B9CA8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95" y="1579373"/>
            <a:ext cx="10244056" cy="41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QUANG MINH</dc:creator>
  <cp:lastModifiedBy>NGUYỄN QUANG MINH</cp:lastModifiedBy>
  <cp:revision>1</cp:revision>
  <dcterms:created xsi:type="dcterms:W3CDTF">2023-09-30T13:54:06Z</dcterms:created>
  <dcterms:modified xsi:type="dcterms:W3CDTF">2023-09-30T15:07:04Z</dcterms:modified>
</cp:coreProperties>
</file>